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9144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56"/>
  </p:normalViewPr>
  <p:slideViewPr>
    <p:cSldViewPr>
      <p:cViewPr varScale="1">
        <p:scale>
          <a:sx n="84" d="100"/>
          <a:sy n="84" d="100"/>
        </p:scale>
        <p:origin x="219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92654" y="318753"/>
            <a:ext cx="71755" cy="29209"/>
          </a:xfrm>
          <a:custGeom>
            <a:avLst/>
            <a:gdLst/>
            <a:ahLst/>
            <a:cxnLst/>
            <a:rect l="l" t="t" r="r" b="b"/>
            <a:pathLst>
              <a:path w="71755" h="29210">
                <a:moveTo>
                  <a:pt x="71727" y="0"/>
                </a:moveTo>
                <a:lnTo>
                  <a:pt x="0" y="0"/>
                </a:lnTo>
                <a:lnTo>
                  <a:pt x="44071" y="28893"/>
                </a:lnTo>
                <a:lnTo>
                  <a:pt x="7172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50077" y="321795"/>
            <a:ext cx="114935" cy="53340"/>
          </a:xfrm>
          <a:custGeom>
            <a:avLst/>
            <a:gdLst/>
            <a:ahLst/>
            <a:cxnLst/>
            <a:rect l="l" t="t" r="r" b="b"/>
            <a:pathLst>
              <a:path w="114935" h="53339">
                <a:moveTo>
                  <a:pt x="53497" y="0"/>
                </a:moveTo>
                <a:lnTo>
                  <a:pt x="0" y="53225"/>
                </a:lnTo>
                <a:lnTo>
                  <a:pt x="114598" y="53225"/>
                </a:lnTo>
                <a:lnTo>
                  <a:pt x="5349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06614" y="318754"/>
            <a:ext cx="436880" cy="56515"/>
          </a:xfrm>
          <a:custGeom>
            <a:avLst/>
            <a:gdLst/>
            <a:ahLst/>
            <a:cxnLst/>
            <a:rect l="l" t="t" r="r" b="b"/>
            <a:pathLst>
              <a:path w="436880" h="56514">
                <a:moveTo>
                  <a:pt x="393632" y="0"/>
                </a:moveTo>
                <a:lnTo>
                  <a:pt x="58061" y="0"/>
                </a:lnTo>
                <a:lnTo>
                  <a:pt x="0" y="28893"/>
                </a:lnTo>
                <a:lnTo>
                  <a:pt x="58061" y="56266"/>
                </a:lnTo>
                <a:lnTo>
                  <a:pt x="401237" y="56266"/>
                </a:lnTo>
                <a:lnTo>
                  <a:pt x="436487" y="21290"/>
                </a:lnTo>
                <a:lnTo>
                  <a:pt x="393632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66801" y="353730"/>
            <a:ext cx="169545" cy="18415"/>
          </a:xfrm>
          <a:custGeom>
            <a:avLst/>
            <a:gdLst/>
            <a:ahLst/>
            <a:cxnLst/>
            <a:rect l="l" t="t" r="r" b="b"/>
            <a:pathLst>
              <a:path w="169544" h="18414">
                <a:moveTo>
                  <a:pt x="169310" y="0"/>
                </a:moveTo>
                <a:lnTo>
                  <a:pt x="163226" y="0"/>
                </a:lnTo>
                <a:lnTo>
                  <a:pt x="160196" y="3041"/>
                </a:lnTo>
                <a:lnTo>
                  <a:pt x="152591" y="6082"/>
                </a:lnTo>
                <a:lnTo>
                  <a:pt x="140434" y="7603"/>
                </a:lnTo>
                <a:lnTo>
                  <a:pt x="123718" y="9124"/>
                </a:lnTo>
                <a:lnTo>
                  <a:pt x="102132" y="12165"/>
                </a:lnTo>
                <a:lnTo>
                  <a:pt x="76296" y="13686"/>
                </a:lnTo>
                <a:lnTo>
                  <a:pt x="16715" y="16727"/>
                </a:lnTo>
                <a:lnTo>
                  <a:pt x="0" y="16727"/>
                </a:lnTo>
                <a:lnTo>
                  <a:pt x="25838" y="18248"/>
                </a:lnTo>
                <a:lnTo>
                  <a:pt x="79346" y="18248"/>
                </a:lnTo>
                <a:lnTo>
                  <a:pt x="103655" y="16727"/>
                </a:lnTo>
                <a:lnTo>
                  <a:pt x="144999" y="10645"/>
                </a:lnTo>
                <a:lnTo>
                  <a:pt x="169310" y="1520"/>
                </a:lnTo>
                <a:lnTo>
                  <a:pt x="16931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61634" y="353730"/>
            <a:ext cx="168910" cy="17145"/>
          </a:xfrm>
          <a:custGeom>
            <a:avLst/>
            <a:gdLst/>
            <a:ahLst/>
            <a:cxnLst/>
            <a:rect l="l" t="t" r="r" b="b"/>
            <a:pathLst>
              <a:path w="168910" h="17145">
                <a:moveTo>
                  <a:pt x="168393" y="0"/>
                </a:moveTo>
                <a:lnTo>
                  <a:pt x="162321" y="0"/>
                </a:lnTo>
                <a:lnTo>
                  <a:pt x="159280" y="3041"/>
                </a:lnTo>
                <a:lnTo>
                  <a:pt x="150166" y="6082"/>
                </a:lnTo>
                <a:lnTo>
                  <a:pt x="134956" y="7603"/>
                </a:lnTo>
                <a:lnTo>
                  <a:pt x="114904" y="10644"/>
                </a:lnTo>
                <a:lnTo>
                  <a:pt x="90581" y="12165"/>
                </a:lnTo>
                <a:lnTo>
                  <a:pt x="0" y="16423"/>
                </a:lnTo>
                <a:lnTo>
                  <a:pt x="5167" y="16727"/>
                </a:lnTo>
                <a:lnTo>
                  <a:pt x="21882" y="16727"/>
                </a:lnTo>
                <a:lnTo>
                  <a:pt x="107299" y="12165"/>
                </a:lnTo>
                <a:lnTo>
                  <a:pt x="128885" y="9124"/>
                </a:lnTo>
                <a:lnTo>
                  <a:pt x="145603" y="7603"/>
                </a:lnTo>
                <a:lnTo>
                  <a:pt x="157759" y="6082"/>
                </a:lnTo>
                <a:lnTo>
                  <a:pt x="165364" y="3041"/>
                </a:lnTo>
                <a:lnTo>
                  <a:pt x="168393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60838" y="353730"/>
            <a:ext cx="163195" cy="16510"/>
          </a:xfrm>
          <a:custGeom>
            <a:avLst/>
            <a:gdLst/>
            <a:ahLst/>
            <a:cxnLst/>
            <a:rect l="l" t="t" r="r" b="b"/>
            <a:pathLst>
              <a:path w="163194" h="16510">
                <a:moveTo>
                  <a:pt x="163117" y="0"/>
                </a:moveTo>
                <a:lnTo>
                  <a:pt x="157033" y="0"/>
                </a:lnTo>
                <a:lnTo>
                  <a:pt x="153991" y="3041"/>
                </a:lnTo>
                <a:lnTo>
                  <a:pt x="144878" y="6082"/>
                </a:lnTo>
                <a:lnTo>
                  <a:pt x="129680" y="7603"/>
                </a:lnTo>
                <a:lnTo>
                  <a:pt x="111137" y="10644"/>
                </a:lnTo>
                <a:lnTo>
                  <a:pt x="86814" y="12165"/>
                </a:lnTo>
                <a:lnTo>
                  <a:pt x="0" y="16376"/>
                </a:lnTo>
                <a:lnTo>
                  <a:pt x="795" y="16423"/>
                </a:lnTo>
                <a:lnTo>
                  <a:pt x="91377" y="12165"/>
                </a:lnTo>
                <a:lnTo>
                  <a:pt x="115700" y="10644"/>
                </a:lnTo>
                <a:lnTo>
                  <a:pt x="135752" y="7603"/>
                </a:lnTo>
                <a:lnTo>
                  <a:pt x="150962" y="6082"/>
                </a:lnTo>
                <a:lnTo>
                  <a:pt x="160075" y="3041"/>
                </a:lnTo>
                <a:lnTo>
                  <a:pt x="16311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044819" y="353730"/>
            <a:ext cx="173355" cy="16510"/>
          </a:xfrm>
          <a:custGeom>
            <a:avLst/>
            <a:gdLst/>
            <a:ahLst/>
            <a:cxnLst/>
            <a:rect l="l" t="t" r="r" b="b"/>
            <a:pathLst>
              <a:path w="173355" h="16510">
                <a:moveTo>
                  <a:pt x="173052" y="0"/>
                </a:moveTo>
                <a:lnTo>
                  <a:pt x="165460" y="0"/>
                </a:lnTo>
                <a:lnTo>
                  <a:pt x="162418" y="3041"/>
                </a:lnTo>
                <a:lnTo>
                  <a:pt x="154813" y="6082"/>
                </a:lnTo>
                <a:lnTo>
                  <a:pt x="139616" y="7603"/>
                </a:lnTo>
                <a:lnTo>
                  <a:pt x="121072" y="10644"/>
                </a:lnTo>
                <a:lnTo>
                  <a:pt x="98282" y="12165"/>
                </a:lnTo>
                <a:lnTo>
                  <a:pt x="38697" y="15206"/>
                </a:lnTo>
                <a:lnTo>
                  <a:pt x="5260" y="15206"/>
                </a:lnTo>
                <a:lnTo>
                  <a:pt x="0" y="15433"/>
                </a:lnTo>
                <a:lnTo>
                  <a:pt x="16019" y="16376"/>
                </a:lnTo>
                <a:lnTo>
                  <a:pt x="102833" y="12165"/>
                </a:lnTo>
                <a:lnTo>
                  <a:pt x="127156" y="10644"/>
                </a:lnTo>
                <a:lnTo>
                  <a:pt x="145700" y="7603"/>
                </a:lnTo>
                <a:lnTo>
                  <a:pt x="160897" y="6082"/>
                </a:lnTo>
                <a:lnTo>
                  <a:pt x="170010" y="3041"/>
                </a:lnTo>
                <a:lnTo>
                  <a:pt x="173052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040964" y="353730"/>
            <a:ext cx="169545" cy="15875"/>
          </a:xfrm>
          <a:custGeom>
            <a:avLst/>
            <a:gdLst/>
            <a:ahLst/>
            <a:cxnLst/>
            <a:rect l="l" t="t" r="r" b="b"/>
            <a:pathLst>
              <a:path w="169544" h="15875">
                <a:moveTo>
                  <a:pt x="9116" y="15206"/>
                </a:moveTo>
                <a:lnTo>
                  <a:pt x="0" y="15206"/>
                </a:lnTo>
                <a:lnTo>
                  <a:pt x="3855" y="15433"/>
                </a:lnTo>
                <a:lnTo>
                  <a:pt x="9116" y="15206"/>
                </a:lnTo>
                <a:close/>
              </a:path>
              <a:path w="169544" h="15875">
                <a:moveTo>
                  <a:pt x="169315" y="0"/>
                </a:moveTo>
                <a:lnTo>
                  <a:pt x="161710" y="0"/>
                </a:lnTo>
                <a:lnTo>
                  <a:pt x="158668" y="3041"/>
                </a:lnTo>
                <a:lnTo>
                  <a:pt x="151076" y="4561"/>
                </a:lnTo>
                <a:lnTo>
                  <a:pt x="137096" y="7603"/>
                </a:lnTo>
                <a:lnTo>
                  <a:pt x="118856" y="9124"/>
                </a:lnTo>
                <a:lnTo>
                  <a:pt x="96054" y="12165"/>
                </a:lnTo>
                <a:lnTo>
                  <a:pt x="70222" y="13686"/>
                </a:lnTo>
                <a:lnTo>
                  <a:pt x="39523" y="13686"/>
                </a:lnTo>
                <a:lnTo>
                  <a:pt x="7608" y="15206"/>
                </a:lnTo>
                <a:lnTo>
                  <a:pt x="42553" y="15206"/>
                </a:lnTo>
                <a:lnTo>
                  <a:pt x="102138" y="12165"/>
                </a:lnTo>
                <a:lnTo>
                  <a:pt x="124928" y="10644"/>
                </a:lnTo>
                <a:lnTo>
                  <a:pt x="143471" y="7603"/>
                </a:lnTo>
                <a:lnTo>
                  <a:pt x="158668" y="6082"/>
                </a:lnTo>
                <a:lnTo>
                  <a:pt x="166273" y="3041"/>
                </a:lnTo>
                <a:lnTo>
                  <a:pt x="169315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045530" y="353730"/>
            <a:ext cx="157480" cy="15240"/>
          </a:xfrm>
          <a:custGeom>
            <a:avLst/>
            <a:gdLst/>
            <a:ahLst/>
            <a:cxnLst/>
            <a:rect l="l" t="t" r="r" b="b"/>
            <a:pathLst>
              <a:path w="157480" h="15239">
                <a:moveTo>
                  <a:pt x="157144" y="0"/>
                </a:moveTo>
                <a:lnTo>
                  <a:pt x="149552" y="0"/>
                </a:lnTo>
                <a:lnTo>
                  <a:pt x="146510" y="3041"/>
                </a:lnTo>
                <a:lnTo>
                  <a:pt x="138905" y="4561"/>
                </a:lnTo>
                <a:lnTo>
                  <a:pt x="126445" y="7603"/>
                </a:lnTo>
                <a:lnTo>
                  <a:pt x="108206" y="9124"/>
                </a:lnTo>
                <a:lnTo>
                  <a:pt x="86925" y="10644"/>
                </a:lnTo>
                <a:lnTo>
                  <a:pt x="0" y="15206"/>
                </a:lnTo>
                <a:lnTo>
                  <a:pt x="3042" y="15206"/>
                </a:lnTo>
                <a:lnTo>
                  <a:pt x="34957" y="13686"/>
                </a:lnTo>
                <a:lnTo>
                  <a:pt x="65656" y="13686"/>
                </a:lnTo>
                <a:lnTo>
                  <a:pt x="91488" y="12165"/>
                </a:lnTo>
                <a:lnTo>
                  <a:pt x="114290" y="9124"/>
                </a:lnTo>
                <a:lnTo>
                  <a:pt x="132529" y="7603"/>
                </a:lnTo>
                <a:lnTo>
                  <a:pt x="146510" y="4561"/>
                </a:lnTo>
                <a:lnTo>
                  <a:pt x="154102" y="3041"/>
                </a:lnTo>
                <a:lnTo>
                  <a:pt x="157144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028919" y="353730"/>
            <a:ext cx="166370" cy="15240"/>
          </a:xfrm>
          <a:custGeom>
            <a:avLst/>
            <a:gdLst/>
            <a:ahLst/>
            <a:cxnLst/>
            <a:rect l="l" t="t" r="r" b="b"/>
            <a:pathLst>
              <a:path w="166369" h="15239">
                <a:moveTo>
                  <a:pt x="166163" y="0"/>
                </a:moveTo>
                <a:lnTo>
                  <a:pt x="158558" y="0"/>
                </a:lnTo>
                <a:lnTo>
                  <a:pt x="155516" y="3041"/>
                </a:lnTo>
                <a:lnTo>
                  <a:pt x="147619" y="4561"/>
                </a:lnTo>
                <a:lnTo>
                  <a:pt x="135451" y="7603"/>
                </a:lnTo>
                <a:lnTo>
                  <a:pt x="118733" y="9124"/>
                </a:lnTo>
                <a:lnTo>
                  <a:pt x="97464" y="10644"/>
                </a:lnTo>
                <a:lnTo>
                  <a:pt x="43963" y="13686"/>
                </a:lnTo>
                <a:lnTo>
                  <a:pt x="13568" y="13686"/>
                </a:lnTo>
                <a:lnTo>
                  <a:pt x="0" y="14358"/>
                </a:lnTo>
                <a:lnTo>
                  <a:pt x="12044" y="15206"/>
                </a:lnTo>
                <a:lnTo>
                  <a:pt x="16610" y="15206"/>
                </a:lnTo>
                <a:lnTo>
                  <a:pt x="103536" y="10644"/>
                </a:lnTo>
                <a:lnTo>
                  <a:pt x="124817" y="9124"/>
                </a:lnTo>
                <a:lnTo>
                  <a:pt x="143056" y="7603"/>
                </a:lnTo>
                <a:lnTo>
                  <a:pt x="155516" y="4561"/>
                </a:lnTo>
                <a:lnTo>
                  <a:pt x="163121" y="3041"/>
                </a:lnTo>
                <a:lnTo>
                  <a:pt x="16616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019380" y="353730"/>
            <a:ext cx="168275" cy="14604"/>
          </a:xfrm>
          <a:custGeom>
            <a:avLst/>
            <a:gdLst/>
            <a:ahLst/>
            <a:cxnLst/>
            <a:rect l="l" t="t" r="r" b="b"/>
            <a:pathLst>
              <a:path w="168275" h="14604">
                <a:moveTo>
                  <a:pt x="23107" y="13686"/>
                </a:moveTo>
                <a:lnTo>
                  <a:pt x="0" y="13686"/>
                </a:lnTo>
                <a:lnTo>
                  <a:pt x="9538" y="14358"/>
                </a:lnTo>
                <a:lnTo>
                  <a:pt x="23107" y="13686"/>
                </a:lnTo>
                <a:close/>
              </a:path>
              <a:path w="168275" h="14604">
                <a:moveTo>
                  <a:pt x="168097" y="0"/>
                </a:moveTo>
                <a:lnTo>
                  <a:pt x="158679" y="0"/>
                </a:lnTo>
                <a:lnTo>
                  <a:pt x="155637" y="3041"/>
                </a:lnTo>
                <a:lnTo>
                  <a:pt x="146511" y="4561"/>
                </a:lnTo>
                <a:lnTo>
                  <a:pt x="132835" y="7603"/>
                </a:lnTo>
                <a:lnTo>
                  <a:pt x="113075" y="9124"/>
                </a:lnTo>
                <a:lnTo>
                  <a:pt x="27670" y="13686"/>
                </a:lnTo>
                <a:lnTo>
                  <a:pt x="53502" y="13686"/>
                </a:lnTo>
                <a:lnTo>
                  <a:pt x="107003" y="10644"/>
                </a:lnTo>
                <a:lnTo>
                  <a:pt x="128272" y="9124"/>
                </a:lnTo>
                <a:lnTo>
                  <a:pt x="144990" y="7603"/>
                </a:lnTo>
                <a:lnTo>
                  <a:pt x="157158" y="4561"/>
                </a:lnTo>
                <a:lnTo>
                  <a:pt x="165055" y="3041"/>
                </a:lnTo>
                <a:lnTo>
                  <a:pt x="168097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017705" y="353730"/>
            <a:ext cx="160655" cy="13970"/>
          </a:xfrm>
          <a:custGeom>
            <a:avLst/>
            <a:gdLst/>
            <a:ahLst/>
            <a:cxnLst/>
            <a:rect l="l" t="t" r="r" b="b"/>
            <a:pathLst>
              <a:path w="160655" h="13970">
                <a:moveTo>
                  <a:pt x="160354" y="0"/>
                </a:moveTo>
                <a:lnTo>
                  <a:pt x="151228" y="0"/>
                </a:lnTo>
                <a:lnTo>
                  <a:pt x="148186" y="3041"/>
                </a:lnTo>
                <a:lnTo>
                  <a:pt x="140594" y="4561"/>
                </a:lnTo>
                <a:lnTo>
                  <a:pt x="126917" y="7603"/>
                </a:lnTo>
                <a:lnTo>
                  <a:pt x="107157" y="9124"/>
                </a:lnTo>
                <a:lnTo>
                  <a:pt x="84050" y="10644"/>
                </a:lnTo>
                <a:lnTo>
                  <a:pt x="56698" y="12165"/>
                </a:lnTo>
                <a:lnTo>
                  <a:pt x="26303" y="12165"/>
                </a:lnTo>
                <a:lnTo>
                  <a:pt x="0" y="13406"/>
                </a:lnTo>
                <a:lnTo>
                  <a:pt x="1674" y="13686"/>
                </a:lnTo>
                <a:lnTo>
                  <a:pt x="29345" y="13686"/>
                </a:lnTo>
                <a:lnTo>
                  <a:pt x="114749" y="9124"/>
                </a:lnTo>
                <a:lnTo>
                  <a:pt x="134510" y="7603"/>
                </a:lnTo>
                <a:lnTo>
                  <a:pt x="148186" y="4561"/>
                </a:lnTo>
                <a:lnTo>
                  <a:pt x="157312" y="3041"/>
                </a:lnTo>
                <a:lnTo>
                  <a:pt x="160354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010262" y="353730"/>
            <a:ext cx="158750" cy="13970"/>
          </a:xfrm>
          <a:custGeom>
            <a:avLst/>
            <a:gdLst/>
            <a:ahLst/>
            <a:cxnLst/>
            <a:rect l="l" t="t" r="r" b="b"/>
            <a:pathLst>
              <a:path w="158750" h="13970">
                <a:moveTo>
                  <a:pt x="158671" y="0"/>
                </a:moveTo>
                <a:lnTo>
                  <a:pt x="149558" y="0"/>
                </a:lnTo>
                <a:lnTo>
                  <a:pt x="146516" y="3041"/>
                </a:lnTo>
                <a:lnTo>
                  <a:pt x="138911" y="4561"/>
                </a:lnTo>
                <a:lnTo>
                  <a:pt x="125235" y="6082"/>
                </a:lnTo>
                <a:lnTo>
                  <a:pt x="106995" y="9124"/>
                </a:lnTo>
                <a:lnTo>
                  <a:pt x="85422" y="10644"/>
                </a:lnTo>
                <a:lnTo>
                  <a:pt x="59578" y="10644"/>
                </a:lnTo>
                <a:lnTo>
                  <a:pt x="30704" y="12165"/>
                </a:lnTo>
                <a:lnTo>
                  <a:pt x="0" y="12165"/>
                </a:lnTo>
                <a:lnTo>
                  <a:pt x="7443" y="13406"/>
                </a:lnTo>
                <a:lnTo>
                  <a:pt x="33746" y="12165"/>
                </a:lnTo>
                <a:lnTo>
                  <a:pt x="64141" y="12165"/>
                </a:lnTo>
                <a:lnTo>
                  <a:pt x="91494" y="10644"/>
                </a:lnTo>
                <a:lnTo>
                  <a:pt x="114600" y="9124"/>
                </a:lnTo>
                <a:lnTo>
                  <a:pt x="134361" y="7603"/>
                </a:lnTo>
                <a:lnTo>
                  <a:pt x="148037" y="4561"/>
                </a:lnTo>
                <a:lnTo>
                  <a:pt x="155629" y="3041"/>
                </a:lnTo>
                <a:lnTo>
                  <a:pt x="15867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037925" y="353730"/>
            <a:ext cx="121920" cy="12700"/>
          </a:xfrm>
          <a:custGeom>
            <a:avLst/>
            <a:gdLst/>
            <a:ahLst/>
            <a:cxnLst/>
            <a:rect l="l" t="t" r="r" b="b"/>
            <a:pathLst>
              <a:path w="121919" h="12700">
                <a:moveTo>
                  <a:pt x="121895" y="0"/>
                </a:moveTo>
                <a:lnTo>
                  <a:pt x="111248" y="0"/>
                </a:lnTo>
                <a:lnTo>
                  <a:pt x="109727" y="3041"/>
                </a:lnTo>
                <a:lnTo>
                  <a:pt x="102135" y="4561"/>
                </a:lnTo>
                <a:lnTo>
                  <a:pt x="88458" y="6082"/>
                </a:lnTo>
                <a:lnTo>
                  <a:pt x="71740" y="7603"/>
                </a:lnTo>
                <a:lnTo>
                  <a:pt x="0" y="12165"/>
                </a:lnTo>
                <a:lnTo>
                  <a:pt x="3042" y="12165"/>
                </a:lnTo>
                <a:lnTo>
                  <a:pt x="31915" y="10644"/>
                </a:lnTo>
                <a:lnTo>
                  <a:pt x="57760" y="10644"/>
                </a:lnTo>
                <a:lnTo>
                  <a:pt x="79332" y="9124"/>
                </a:lnTo>
                <a:lnTo>
                  <a:pt x="97572" y="6082"/>
                </a:lnTo>
                <a:lnTo>
                  <a:pt x="111248" y="4561"/>
                </a:lnTo>
                <a:lnTo>
                  <a:pt x="118853" y="3041"/>
                </a:lnTo>
                <a:lnTo>
                  <a:pt x="121895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009131" y="353730"/>
            <a:ext cx="140335" cy="12700"/>
          </a:xfrm>
          <a:custGeom>
            <a:avLst/>
            <a:gdLst/>
            <a:ahLst/>
            <a:cxnLst/>
            <a:rect l="l" t="t" r="r" b="b"/>
            <a:pathLst>
              <a:path w="140335" h="12700">
                <a:moveTo>
                  <a:pt x="140042" y="0"/>
                </a:moveTo>
                <a:lnTo>
                  <a:pt x="129408" y="0"/>
                </a:lnTo>
                <a:lnTo>
                  <a:pt x="127887" y="3041"/>
                </a:lnTo>
                <a:lnTo>
                  <a:pt x="120295" y="4561"/>
                </a:lnTo>
                <a:lnTo>
                  <a:pt x="108127" y="6082"/>
                </a:lnTo>
                <a:lnTo>
                  <a:pt x="92625" y="7603"/>
                </a:lnTo>
                <a:lnTo>
                  <a:pt x="72865" y="9124"/>
                </a:lnTo>
                <a:lnTo>
                  <a:pt x="50075" y="10644"/>
                </a:lnTo>
                <a:lnTo>
                  <a:pt x="24231" y="10644"/>
                </a:lnTo>
                <a:lnTo>
                  <a:pt x="0" y="11977"/>
                </a:lnTo>
                <a:lnTo>
                  <a:pt x="1129" y="12165"/>
                </a:lnTo>
                <a:lnTo>
                  <a:pt x="28794" y="12165"/>
                </a:lnTo>
                <a:lnTo>
                  <a:pt x="100534" y="7603"/>
                </a:lnTo>
                <a:lnTo>
                  <a:pt x="117253" y="6082"/>
                </a:lnTo>
                <a:lnTo>
                  <a:pt x="130929" y="4561"/>
                </a:lnTo>
                <a:lnTo>
                  <a:pt x="138521" y="3041"/>
                </a:lnTo>
                <a:lnTo>
                  <a:pt x="140042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01141" y="353730"/>
            <a:ext cx="137795" cy="12065"/>
          </a:xfrm>
          <a:custGeom>
            <a:avLst/>
            <a:gdLst/>
            <a:ahLst/>
            <a:cxnLst/>
            <a:rect l="l" t="t" r="r" b="b"/>
            <a:pathLst>
              <a:path w="137794" h="12064">
                <a:moveTo>
                  <a:pt x="32220" y="10644"/>
                </a:moveTo>
                <a:lnTo>
                  <a:pt x="0" y="10644"/>
                </a:lnTo>
                <a:lnTo>
                  <a:pt x="7989" y="11977"/>
                </a:lnTo>
                <a:lnTo>
                  <a:pt x="32220" y="10644"/>
                </a:lnTo>
                <a:close/>
              </a:path>
              <a:path w="137794" h="12064">
                <a:moveTo>
                  <a:pt x="137397" y="0"/>
                </a:moveTo>
                <a:lnTo>
                  <a:pt x="126763" y="0"/>
                </a:lnTo>
                <a:lnTo>
                  <a:pt x="123721" y="3041"/>
                </a:lnTo>
                <a:lnTo>
                  <a:pt x="114595" y="4561"/>
                </a:lnTo>
                <a:lnTo>
                  <a:pt x="100615" y="6082"/>
                </a:lnTo>
                <a:lnTo>
                  <a:pt x="82375" y="7603"/>
                </a:lnTo>
                <a:lnTo>
                  <a:pt x="35262" y="10644"/>
                </a:lnTo>
                <a:lnTo>
                  <a:pt x="58065" y="10644"/>
                </a:lnTo>
                <a:lnTo>
                  <a:pt x="100615" y="7603"/>
                </a:lnTo>
                <a:lnTo>
                  <a:pt x="135877" y="3041"/>
                </a:lnTo>
                <a:lnTo>
                  <a:pt x="137397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996998" y="353730"/>
            <a:ext cx="131445" cy="10795"/>
          </a:xfrm>
          <a:custGeom>
            <a:avLst/>
            <a:gdLst/>
            <a:ahLst/>
            <a:cxnLst/>
            <a:rect l="l" t="t" r="r" b="b"/>
            <a:pathLst>
              <a:path w="131444" h="10795">
                <a:moveTo>
                  <a:pt x="130906" y="0"/>
                </a:moveTo>
                <a:lnTo>
                  <a:pt x="118738" y="0"/>
                </a:lnTo>
                <a:lnTo>
                  <a:pt x="115709" y="3041"/>
                </a:lnTo>
                <a:lnTo>
                  <a:pt x="108104" y="4561"/>
                </a:lnTo>
                <a:lnTo>
                  <a:pt x="95644" y="6082"/>
                </a:lnTo>
                <a:lnTo>
                  <a:pt x="78926" y="7603"/>
                </a:lnTo>
                <a:lnTo>
                  <a:pt x="57645" y="7603"/>
                </a:lnTo>
                <a:lnTo>
                  <a:pt x="34855" y="9124"/>
                </a:lnTo>
                <a:lnTo>
                  <a:pt x="8706" y="9124"/>
                </a:lnTo>
                <a:lnTo>
                  <a:pt x="0" y="9608"/>
                </a:lnTo>
                <a:lnTo>
                  <a:pt x="4143" y="10644"/>
                </a:lnTo>
                <a:lnTo>
                  <a:pt x="39405" y="10644"/>
                </a:lnTo>
                <a:lnTo>
                  <a:pt x="86518" y="7603"/>
                </a:lnTo>
                <a:lnTo>
                  <a:pt x="104758" y="6082"/>
                </a:lnTo>
                <a:lnTo>
                  <a:pt x="118738" y="4561"/>
                </a:lnTo>
                <a:lnTo>
                  <a:pt x="127864" y="3041"/>
                </a:lnTo>
                <a:lnTo>
                  <a:pt x="130906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995063" y="353730"/>
            <a:ext cx="121285" cy="10160"/>
          </a:xfrm>
          <a:custGeom>
            <a:avLst/>
            <a:gdLst/>
            <a:ahLst/>
            <a:cxnLst/>
            <a:rect l="l" t="t" r="r" b="b"/>
            <a:pathLst>
              <a:path w="121285" h="10160">
                <a:moveTo>
                  <a:pt x="10641" y="9124"/>
                </a:moveTo>
                <a:lnTo>
                  <a:pt x="0" y="9124"/>
                </a:lnTo>
                <a:lnTo>
                  <a:pt x="1934" y="9608"/>
                </a:lnTo>
                <a:lnTo>
                  <a:pt x="10641" y="9124"/>
                </a:lnTo>
                <a:close/>
              </a:path>
              <a:path w="121285" h="10160">
                <a:moveTo>
                  <a:pt x="120673" y="0"/>
                </a:moveTo>
                <a:lnTo>
                  <a:pt x="106692" y="0"/>
                </a:lnTo>
                <a:lnTo>
                  <a:pt x="105171" y="1520"/>
                </a:lnTo>
                <a:lnTo>
                  <a:pt x="97579" y="3041"/>
                </a:lnTo>
                <a:lnTo>
                  <a:pt x="86932" y="4561"/>
                </a:lnTo>
                <a:lnTo>
                  <a:pt x="71735" y="6082"/>
                </a:lnTo>
                <a:lnTo>
                  <a:pt x="30706" y="9124"/>
                </a:lnTo>
                <a:lnTo>
                  <a:pt x="36790" y="9124"/>
                </a:lnTo>
                <a:lnTo>
                  <a:pt x="59579" y="7603"/>
                </a:lnTo>
                <a:lnTo>
                  <a:pt x="80861" y="7603"/>
                </a:lnTo>
                <a:lnTo>
                  <a:pt x="97579" y="6082"/>
                </a:lnTo>
                <a:lnTo>
                  <a:pt x="110038" y="4561"/>
                </a:lnTo>
                <a:lnTo>
                  <a:pt x="117643" y="3041"/>
                </a:lnTo>
                <a:lnTo>
                  <a:pt x="120673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988986" y="353730"/>
            <a:ext cx="113030" cy="9525"/>
          </a:xfrm>
          <a:custGeom>
            <a:avLst/>
            <a:gdLst/>
            <a:ahLst/>
            <a:cxnLst/>
            <a:rect l="l" t="t" r="r" b="b"/>
            <a:pathLst>
              <a:path w="113030" h="9525">
                <a:moveTo>
                  <a:pt x="112769" y="0"/>
                </a:moveTo>
                <a:lnTo>
                  <a:pt x="99093" y="0"/>
                </a:lnTo>
                <a:lnTo>
                  <a:pt x="96051" y="1520"/>
                </a:lnTo>
                <a:lnTo>
                  <a:pt x="88459" y="3041"/>
                </a:lnTo>
                <a:lnTo>
                  <a:pt x="74783" y="4561"/>
                </a:lnTo>
                <a:lnTo>
                  <a:pt x="58064" y="6082"/>
                </a:lnTo>
                <a:lnTo>
                  <a:pt x="36783" y="7603"/>
                </a:lnTo>
                <a:lnTo>
                  <a:pt x="0" y="7603"/>
                </a:lnTo>
                <a:lnTo>
                  <a:pt x="6077" y="9124"/>
                </a:lnTo>
                <a:lnTo>
                  <a:pt x="36783" y="9124"/>
                </a:lnTo>
                <a:lnTo>
                  <a:pt x="77812" y="6082"/>
                </a:lnTo>
                <a:lnTo>
                  <a:pt x="93009" y="4561"/>
                </a:lnTo>
                <a:lnTo>
                  <a:pt x="103656" y="3041"/>
                </a:lnTo>
                <a:lnTo>
                  <a:pt x="111249" y="1520"/>
                </a:lnTo>
                <a:lnTo>
                  <a:pt x="11276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999633" y="353730"/>
            <a:ext cx="88900" cy="7620"/>
          </a:xfrm>
          <a:custGeom>
            <a:avLst/>
            <a:gdLst/>
            <a:ahLst/>
            <a:cxnLst/>
            <a:rect l="l" t="t" r="r" b="b"/>
            <a:pathLst>
              <a:path w="88900" h="7620">
                <a:moveTo>
                  <a:pt x="88445" y="0"/>
                </a:moveTo>
                <a:lnTo>
                  <a:pt x="73248" y="0"/>
                </a:lnTo>
                <a:lnTo>
                  <a:pt x="71727" y="1520"/>
                </a:lnTo>
                <a:lnTo>
                  <a:pt x="64135" y="3041"/>
                </a:lnTo>
                <a:lnTo>
                  <a:pt x="53488" y="4561"/>
                </a:lnTo>
                <a:lnTo>
                  <a:pt x="38291" y="6082"/>
                </a:lnTo>
                <a:lnTo>
                  <a:pt x="19747" y="6082"/>
                </a:lnTo>
                <a:lnTo>
                  <a:pt x="0" y="7603"/>
                </a:lnTo>
                <a:lnTo>
                  <a:pt x="26135" y="7603"/>
                </a:lnTo>
                <a:lnTo>
                  <a:pt x="47417" y="6082"/>
                </a:lnTo>
                <a:lnTo>
                  <a:pt x="64135" y="4561"/>
                </a:lnTo>
                <a:lnTo>
                  <a:pt x="77811" y="3041"/>
                </a:lnTo>
                <a:lnTo>
                  <a:pt x="85404" y="1520"/>
                </a:lnTo>
                <a:lnTo>
                  <a:pt x="88445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985190" y="353730"/>
            <a:ext cx="88265" cy="7620"/>
          </a:xfrm>
          <a:custGeom>
            <a:avLst/>
            <a:gdLst/>
            <a:ahLst/>
            <a:cxnLst/>
            <a:rect l="l" t="t" r="r" b="b"/>
            <a:pathLst>
              <a:path w="88264" h="7620">
                <a:moveTo>
                  <a:pt x="34191" y="6082"/>
                </a:moveTo>
                <a:lnTo>
                  <a:pt x="0" y="6082"/>
                </a:lnTo>
                <a:lnTo>
                  <a:pt x="3796" y="7603"/>
                </a:lnTo>
                <a:lnTo>
                  <a:pt x="14443" y="7603"/>
                </a:lnTo>
                <a:lnTo>
                  <a:pt x="34191" y="6082"/>
                </a:lnTo>
                <a:close/>
              </a:path>
              <a:path w="88264" h="7620">
                <a:moveTo>
                  <a:pt x="87692" y="0"/>
                </a:moveTo>
                <a:lnTo>
                  <a:pt x="72494" y="0"/>
                </a:lnTo>
                <a:lnTo>
                  <a:pt x="69453" y="1520"/>
                </a:lnTo>
                <a:lnTo>
                  <a:pt x="61860" y="3041"/>
                </a:lnTo>
                <a:lnTo>
                  <a:pt x="49692" y="4561"/>
                </a:lnTo>
                <a:lnTo>
                  <a:pt x="32670" y="4561"/>
                </a:lnTo>
                <a:lnTo>
                  <a:pt x="14443" y="6082"/>
                </a:lnTo>
                <a:lnTo>
                  <a:pt x="52734" y="6082"/>
                </a:lnTo>
                <a:lnTo>
                  <a:pt x="67932" y="4561"/>
                </a:lnTo>
                <a:lnTo>
                  <a:pt x="78579" y="3041"/>
                </a:lnTo>
                <a:lnTo>
                  <a:pt x="86171" y="1520"/>
                </a:lnTo>
                <a:lnTo>
                  <a:pt x="87692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981394" y="353730"/>
            <a:ext cx="76835" cy="6350"/>
          </a:xfrm>
          <a:custGeom>
            <a:avLst/>
            <a:gdLst/>
            <a:ahLst/>
            <a:cxnLst/>
            <a:rect l="l" t="t" r="r" b="b"/>
            <a:pathLst>
              <a:path w="76835" h="6350">
                <a:moveTo>
                  <a:pt x="36466" y="4561"/>
                </a:moveTo>
                <a:lnTo>
                  <a:pt x="0" y="4561"/>
                </a:lnTo>
                <a:lnTo>
                  <a:pt x="3795" y="6082"/>
                </a:lnTo>
                <a:lnTo>
                  <a:pt x="18239" y="6082"/>
                </a:lnTo>
                <a:lnTo>
                  <a:pt x="36466" y="4561"/>
                </a:lnTo>
                <a:close/>
              </a:path>
              <a:path w="76835" h="6350">
                <a:moveTo>
                  <a:pt x="76290" y="0"/>
                </a:moveTo>
                <a:lnTo>
                  <a:pt x="58051" y="0"/>
                </a:lnTo>
                <a:lnTo>
                  <a:pt x="56530" y="1520"/>
                </a:lnTo>
                <a:lnTo>
                  <a:pt x="47417" y="3041"/>
                </a:lnTo>
                <a:lnTo>
                  <a:pt x="33436" y="4561"/>
                </a:lnTo>
                <a:lnTo>
                  <a:pt x="53488" y="4561"/>
                </a:lnTo>
                <a:lnTo>
                  <a:pt x="65656" y="3041"/>
                </a:lnTo>
                <a:lnTo>
                  <a:pt x="73248" y="1520"/>
                </a:lnTo>
                <a:lnTo>
                  <a:pt x="7629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980380" y="353730"/>
            <a:ext cx="59690" cy="5080"/>
          </a:xfrm>
          <a:custGeom>
            <a:avLst/>
            <a:gdLst/>
            <a:ahLst/>
            <a:cxnLst/>
            <a:rect l="l" t="t" r="r" b="b"/>
            <a:pathLst>
              <a:path w="59689" h="5079">
                <a:moveTo>
                  <a:pt x="59065" y="0"/>
                </a:moveTo>
                <a:lnTo>
                  <a:pt x="40521" y="0"/>
                </a:lnTo>
                <a:lnTo>
                  <a:pt x="39001" y="1520"/>
                </a:lnTo>
                <a:lnTo>
                  <a:pt x="32929" y="1520"/>
                </a:lnTo>
                <a:lnTo>
                  <a:pt x="23803" y="3041"/>
                </a:lnTo>
                <a:lnTo>
                  <a:pt x="0" y="3041"/>
                </a:lnTo>
                <a:lnTo>
                  <a:pt x="1014" y="4561"/>
                </a:lnTo>
                <a:lnTo>
                  <a:pt x="34450" y="4561"/>
                </a:lnTo>
                <a:lnTo>
                  <a:pt x="48431" y="3041"/>
                </a:lnTo>
                <a:lnTo>
                  <a:pt x="57544" y="1520"/>
                </a:lnTo>
                <a:lnTo>
                  <a:pt x="59065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979366" y="353730"/>
            <a:ext cx="41910" cy="3175"/>
          </a:xfrm>
          <a:custGeom>
            <a:avLst/>
            <a:gdLst/>
            <a:ahLst/>
            <a:cxnLst/>
            <a:rect l="l" t="t" r="r" b="b"/>
            <a:pathLst>
              <a:path w="41910" h="3175">
                <a:moveTo>
                  <a:pt x="33943" y="1520"/>
                </a:moveTo>
                <a:lnTo>
                  <a:pt x="0" y="1520"/>
                </a:lnTo>
                <a:lnTo>
                  <a:pt x="1014" y="3041"/>
                </a:lnTo>
                <a:lnTo>
                  <a:pt x="24817" y="3041"/>
                </a:lnTo>
                <a:lnTo>
                  <a:pt x="33943" y="1520"/>
                </a:lnTo>
                <a:close/>
              </a:path>
              <a:path w="41910" h="3175">
                <a:moveTo>
                  <a:pt x="41535" y="0"/>
                </a:moveTo>
                <a:lnTo>
                  <a:pt x="21775" y="0"/>
                </a:lnTo>
                <a:lnTo>
                  <a:pt x="20267" y="1520"/>
                </a:lnTo>
                <a:lnTo>
                  <a:pt x="40015" y="1520"/>
                </a:lnTo>
                <a:lnTo>
                  <a:pt x="41535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978352" y="353730"/>
            <a:ext cx="22860" cy="1905"/>
          </a:xfrm>
          <a:custGeom>
            <a:avLst/>
            <a:gdLst/>
            <a:ahLst/>
            <a:cxnLst/>
            <a:rect l="l" t="t" r="r" b="b"/>
            <a:pathLst>
              <a:path w="22860" h="1904">
                <a:moveTo>
                  <a:pt x="22789" y="0"/>
                </a:moveTo>
                <a:lnTo>
                  <a:pt x="0" y="0"/>
                </a:lnTo>
                <a:lnTo>
                  <a:pt x="1013" y="1520"/>
                </a:lnTo>
                <a:lnTo>
                  <a:pt x="21281" y="1520"/>
                </a:lnTo>
                <a:lnTo>
                  <a:pt x="2278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07852" y="318754"/>
            <a:ext cx="57150" cy="215265"/>
          </a:xfrm>
          <a:custGeom>
            <a:avLst/>
            <a:gdLst/>
            <a:ahLst/>
            <a:cxnLst/>
            <a:rect l="l" t="t" r="r" b="b"/>
            <a:pathLst>
              <a:path w="57150" h="215265">
                <a:moveTo>
                  <a:pt x="56530" y="0"/>
                </a:moveTo>
                <a:lnTo>
                  <a:pt x="0" y="56266"/>
                </a:lnTo>
                <a:lnTo>
                  <a:pt x="0" y="215016"/>
                </a:lnTo>
                <a:lnTo>
                  <a:pt x="56530" y="156925"/>
                </a:lnTo>
                <a:lnTo>
                  <a:pt x="5653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850077" y="376531"/>
            <a:ext cx="457834" cy="123825"/>
          </a:xfrm>
          <a:custGeom>
            <a:avLst/>
            <a:gdLst/>
            <a:ahLst/>
            <a:cxnLst/>
            <a:rect l="l" t="t" r="r" b="b"/>
            <a:pathLst>
              <a:path w="457835" h="123825">
                <a:moveTo>
                  <a:pt x="457770" y="0"/>
                </a:moveTo>
                <a:lnTo>
                  <a:pt x="0" y="0"/>
                </a:lnTo>
                <a:lnTo>
                  <a:pt x="0" y="123479"/>
                </a:lnTo>
                <a:lnTo>
                  <a:pt x="457770" y="123479"/>
                </a:lnTo>
                <a:lnTo>
                  <a:pt x="45777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850077" y="376531"/>
            <a:ext cx="457834" cy="123825"/>
          </a:xfrm>
          <a:custGeom>
            <a:avLst/>
            <a:gdLst/>
            <a:ahLst/>
            <a:cxnLst/>
            <a:rect l="l" t="t" r="r" b="b"/>
            <a:pathLst>
              <a:path w="457835" h="123825">
                <a:moveTo>
                  <a:pt x="0" y="123479"/>
                </a:moveTo>
                <a:lnTo>
                  <a:pt x="457770" y="123479"/>
                </a:lnTo>
                <a:lnTo>
                  <a:pt x="457770" y="0"/>
                </a:lnTo>
                <a:lnTo>
                  <a:pt x="0" y="0"/>
                </a:lnTo>
                <a:lnTo>
                  <a:pt x="0" y="123479"/>
                </a:lnTo>
                <a:close/>
              </a:path>
              <a:path w="457835" h="123825">
                <a:moveTo>
                  <a:pt x="149556" y="10"/>
                </a:moveTo>
                <a:lnTo>
                  <a:pt x="144993" y="30728"/>
                </a:lnTo>
                <a:lnTo>
                  <a:pt x="143472" y="61143"/>
                </a:lnTo>
                <a:lnTo>
                  <a:pt x="144993" y="93065"/>
                </a:lnTo>
                <a:lnTo>
                  <a:pt x="149556" y="123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850077" y="501532"/>
            <a:ext cx="457834" cy="32384"/>
          </a:xfrm>
          <a:custGeom>
            <a:avLst/>
            <a:gdLst/>
            <a:ahLst/>
            <a:cxnLst/>
            <a:rect l="l" t="t" r="r" b="b"/>
            <a:pathLst>
              <a:path w="457835" h="32384">
                <a:moveTo>
                  <a:pt x="457770" y="0"/>
                </a:moveTo>
                <a:lnTo>
                  <a:pt x="0" y="0"/>
                </a:lnTo>
                <a:lnTo>
                  <a:pt x="0" y="32237"/>
                </a:lnTo>
                <a:lnTo>
                  <a:pt x="457770" y="32237"/>
                </a:lnTo>
                <a:lnTo>
                  <a:pt x="45777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850077" y="501532"/>
            <a:ext cx="457834" cy="32384"/>
          </a:xfrm>
          <a:custGeom>
            <a:avLst/>
            <a:gdLst/>
            <a:ahLst/>
            <a:cxnLst/>
            <a:rect l="l" t="t" r="r" b="b"/>
            <a:pathLst>
              <a:path w="457835" h="32384">
                <a:moveTo>
                  <a:pt x="0" y="32237"/>
                </a:moveTo>
                <a:lnTo>
                  <a:pt x="457770" y="32237"/>
                </a:lnTo>
                <a:lnTo>
                  <a:pt x="457770" y="0"/>
                </a:lnTo>
                <a:lnTo>
                  <a:pt x="0" y="0"/>
                </a:lnTo>
                <a:lnTo>
                  <a:pt x="0" y="3223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02674" y="414863"/>
            <a:ext cx="17145" cy="6350"/>
          </a:xfrm>
          <a:custGeom>
            <a:avLst/>
            <a:gdLst/>
            <a:ahLst/>
            <a:cxnLst/>
            <a:rect l="l" t="t" r="r" b="b"/>
            <a:pathLst>
              <a:path w="17144" h="6350">
                <a:moveTo>
                  <a:pt x="16718" y="0"/>
                </a:moveTo>
                <a:lnTo>
                  <a:pt x="0" y="0"/>
                </a:lnTo>
                <a:lnTo>
                  <a:pt x="0" y="6082"/>
                </a:lnTo>
                <a:lnTo>
                  <a:pt x="16718" y="6082"/>
                </a:lnTo>
                <a:lnTo>
                  <a:pt x="1671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015591" y="404978"/>
            <a:ext cx="74930" cy="7620"/>
          </a:xfrm>
          <a:custGeom>
            <a:avLst/>
            <a:gdLst/>
            <a:ahLst/>
            <a:cxnLst/>
            <a:rect l="l" t="t" r="r" b="b"/>
            <a:pathLst>
              <a:path w="74930" h="7620">
                <a:moveTo>
                  <a:pt x="21572" y="0"/>
                </a:moveTo>
                <a:lnTo>
                  <a:pt x="0" y="0"/>
                </a:lnTo>
                <a:lnTo>
                  <a:pt x="0" y="7603"/>
                </a:lnTo>
                <a:lnTo>
                  <a:pt x="21572" y="7603"/>
                </a:lnTo>
                <a:lnTo>
                  <a:pt x="21572" y="0"/>
                </a:lnTo>
                <a:close/>
              </a:path>
              <a:path w="74930" h="7620">
                <a:moveTo>
                  <a:pt x="42854" y="0"/>
                </a:moveTo>
                <a:lnTo>
                  <a:pt x="32219" y="0"/>
                </a:lnTo>
                <a:lnTo>
                  <a:pt x="32219" y="7603"/>
                </a:lnTo>
                <a:lnTo>
                  <a:pt x="42854" y="7603"/>
                </a:lnTo>
                <a:lnTo>
                  <a:pt x="42854" y="0"/>
                </a:lnTo>
                <a:close/>
              </a:path>
              <a:path w="74930" h="7620">
                <a:moveTo>
                  <a:pt x="74769" y="0"/>
                </a:moveTo>
                <a:lnTo>
                  <a:pt x="53488" y="0"/>
                </a:lnTo>
                <a:lnTo>
                  <a:pt x="53488" y="7603"/>
                </a:lnTo>
                <a:lnTo>
                  <a:pt x="74769" y="7603"/>
                </a:lnTo>
                <a:lnTo>
                  <a:pt x="7476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015591" y="404978"/>
            <a:ext cx="74930" cy="7620"/>
          </a:xfrm>
          <a:custGeom>
            <a:avLst/>
            <a:gdLst/>
            <a:ahLst/>
            <a:cxnLst/>
            <a:rect l="l" t="t" r="r" b="b"/>
            <a:pathLst>
              <a:path w="74930" h="7620">
                <a:moveTo>
                  <a:pt x="0" y="7603"/>
                </a:moveTo>
                <a:lnTo>
                  <a:pt x="21572" y="7603"/>
                </a:lnTo>
                <a:lnTo>
                  <a:pt x="21572" y="0"/>
                </a:lnTo>
                <a:lnTo>
                  <a:pt x="0" y="0"/>
                </a:lnTo>
                <a:lnTo>
                  <a:pt x="0" y="7603"/>
                </a:lnTo>
                <a:close/>
              </a:path>
              <a:path w="74930" h="7620">
                <a:moveTo>
                  <a:pt x="32219" y="7603"/>
                </a:moveTo>
                <a:lnTo>
                  <a:pt x="42854" y="7603"/>
                </a:lnTo>
                <a:lnTo>
                  <a:pt x="42854" y="0"/>
                </a:lnTo>
                <a:lnTo>
                  <a:pt x="32219" y="0"/>
                </a:lnTo>
                <a:lnTo>
                  <a:pt x="32219" y="7603"/>
                </a:lnTo>
                <a:close/>
              </a:path>
              <a:path w="74930" h="7620">
                <a:moveTo>
                  <a:pt x="53488" y="7603"/>
                </a:moveTo>
                <a:lnTo>
                  <a:pt x="74769" y="7603"/>
                </a:lnTo>
                <a:lnTo>
                  <a:pt x="74769" y="0"/>
                </a:lnTo>
                <a:lnTo>
                  <a:pt x="53488" y="0"/>
                </a:lnTo>
                <a:lnTo>
                  <a:pt x="53488" y="760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855470" y="381799"/>
            <a:ext cx="448309" cy="143510"/>
          </a:xfrm>
          <a:custGeom>
            <a:avLst/>
            <a:gdLst/>
            <a:ahLst/>
            <a:cxnLst/>
            <a:rect l="l" t="t" r="r" b="b"/>
            <a:pathLst>
              <a:path w="448310" h="143509">
                <a:moveTo>
                  <a:pt x="41262" y="128257"/>
                </a:moveTo>
                <a:lnTo>
                  <a:pt x="3860" y="128257"/>
                </a:lnTo>
                <a:lnTo>
                  <a:pt x="3860" y="130797"/>
                </a:lnTo>
                <a:lnTo>
                  <a:pt x="76" y="130797"/>
                </a:lnTo>
                <a:lnTo>
                  <a:pt x="76" y="135877"/>
                </a:lnTo>
                <a:lnTo>
                  <a:pt x="0" y="140957"/>
                </a:lnTo>
                <a:lnTo>
                  <a:pt x="3924" y="140957"/>
                </a:lnTo>
                <a:lnTo>
                  <a:pt x="3924" y="143497"/>
                </a:lnTo>
                <a:lnTo>
                  <a:pt x="41262" y="143497"/>
                </a:lnTo>
                <a:lnTo>
                  <a:pt x="41262" y="140957"/>
                </a:lnTo>
                <a:lnTo>
                  <a:pt x="41262" y="135877"/>
                </a:lnTo>
                <a:lnTo>
                  <a:pt x="41262" y="130797"/>
                </a:lnTo>
                <a:lnTo>
                  <a:pt x="41262" y="128257"/>
                </a:lnTo>
                <a:close/>
              </a:path>
              <a:path w="448310" h="143509">
                <a:moveTo>
                  <a:pt x="51142" y="6908"/>
                </a:moveTo>
                <a:lnTo>
                  <a:pt x="8280" y="6908"/>
                </a:lnTo>
                <a:lnTo>
                  <a:pt x="8280" y="55880"/>
                </a:lnTo>
                <a:lnTo>
                  <a:pt x="51142" y="55880"/>
                </a:lnTo>
                <a:lnTo>
                  <a:pt x="51142" y="6908"/>
                </a:lnTo>
                <a:close/>
              </a:path>
              <a:path w="448310" h="143509">
                <a:moveTo>
                  <a:pt x="339610" y="17564"/>
                </a:moveTo>
                <a:lnTo>
                  <a:pt x="301307" y="17564"/>
                </a:lnTo>
                <a:lnTo>
                  <a:pt x="301307" y="42189"/>
                </a:lnTo>
                <a:lnTo>
                  <a:pt x="339610" y="42189"/>
                </a:lnTo>
                <a:lnTo>
                  <a:pt x="339610" y="17564"/>
                </a:lnTo>
                <a:close/>
              </a:path>
              <a:path w="448310" h="143509">
                <a:moveTo>
                  <a:pt x="447052" y="0"/>
                </a:moveTo>
                <a:lnTo>
                  <a:pt x="152857" y="0"/>
                </a:lnTo>
                <a:lnTo>
                  <a:pt x="152857" y="15240"/>
                </a:lnTo>
                <a:lnTo>
                  <a:pt x="151066" y="15240"/>
                </a:lnTo>
                <a:lnTo>
                  <a:pt x="151066" y="22860"/>
                </a:lnTo>
                <a:lnTo>
                  <a:pt x="149974" y="22860"/>
                </a:lnTo>
                <a:lnTo>
                  <a:pt x="149974" y="29210"/>
                </a:lnTo>
                <a:lnTo>
                  <a:pt x="149402" y="29210"/>
                </a:lnTo>
                <a:lnTo>
                  <a:pt x="149402" y="30480"/>
                </a:lnTo>
                <a:lnTo>
                  <a:pt x="147853" y="30480"/>
                </a:lnTo>
                <a:lnTo>
                  <a:pt x="147853" y="57137"/>
                </a:lnTo>
                <a:lnTo>
                  <a:pt x="147955" y="85077"/>
                </a:lnTo>
                <a:lnTo>
                  <a:pt x="150507" y="85077"/>
                </a:lnTo>
                <a:lnTo>
                  <a:pt x="150507" y="99047"/>
                </a:lnTo>
                <a:lnTo>
                  <a:pt x="152806" y="99047"/>
                </a:lnTo>
                <a:lnTo>
                  <a:pt x="152806" y="114287"/>
                </a:lnTo>
                <a:lnTo>
                  <a:pt x="447052" y="114287"/>
                </a:lnTo>
                <a:lnTo>
                  <a:pt x="447052" y="99212"/>
                </a:lnTo>
                <a:lnTo>
                  <a:pt x="447052" y="99047"/>
                </a:lnTo>
                <a:lnTo>
                  <a:pt x="447052" y="15278"/>
                </a:lnTo>
                <a:lnTo>
                  <a:pt x="431850" y="15278"/>
                </a:lnTo>
                <a:lnTo>
                  <a:pt x="431850" y="99047"/>
                </a:lnTo>
                <a:lnTo>
                  <a:pt x="264058" y="99047"/>
                </a:lnTo>
                <a:lnTo>
                  <a:pt x="264058" y="23190"/>
                </a:lnTo>
                <a:lnTo>
                  <a:pt x="234886" y="23190"/>
                </a:lnTo>
                <a:lnTo>
                  <a:pt x="234886" y="30480"/>
                </a:lnTo>
                <a:lnTo>
                  <a:pt x="160121" y="30480"/>
                </a:lnTo>
                <a:lnTo>
                  <a:pt x="160121" y="29210"/>
                </a:lnTo>
                <a:lnTo>
                  <a:pt x="160121" y="22860"/>
                </a:lnTo>
                <a:lnTo>
                  <a:pt x="264058" y="22860"/>
                </a:lnTo>
                <a:lnTo>
                  <a:pt x="264058" y="15240"/>
                </a:lnTo>
                <a:lnTo>
                  <a:pt x="447052" y="15240"/>
                </a:lnTo>
                <a:lnTo>
                  <a:pt x="447052" y="0"/>
                </a:lnTo>
                <a:close/>
              </a:path>
              <a:path w="448310" h="143509">
                <a:moveTo>
                  <a:pt x="447776" y="135877"/>
                </a:moveTo>
                <a:lnTo>
                  <a:pt x="447738" y="130797"/>
                </a:lnTo>
                <a:lnTo>
                  <a:pt x="444627" y="130797"/>
                </a:lnTo>
                <a:lnTo>
                  <a:pt x="444627" y="128257"/>
                </a:lnTo>
                <a:lnTo>
                  <a:pt x="405714" y="128257"/>
                </a:lnTo>
                <a:lnTo>
                  <a:pt x="405714" y="130797"/>
                </a:lnTo>
                <a:lnTo>
                  <a:pt x="405714" y="135877"/>
                </a:lnTo>
                <a:lnTo>
                  <a:pt x="405714" y="140957"/>
                </a:lnTo>
                <a:lnTo>
                  <a:pt x="405714" y="143497"/>
                </a:lnTo>
                <a:lnTo>
                  <a:pt x="444576" y="143497"/>
                </a:lnTo>
                <a:lnTo>
                  <a:pt x="444576" y="140957"/>
                </a:lnTo>
                <a:lnTo>
                  <a:pt x="447776" y="140957"/>
                </a:lnTo>
                <a:lnTo>
                  <a:pt x="447776" y="13587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853877" y="375780"/>
            <a:ext cx="450215" cy="149860"/>
          </a:xfrm>
          <a:custGeom>
            <a:avLst/>
            <a:gdLst/>
            <a:ahLst/>
            <a:cxnLst/>
            <a:rect l="l" t="t" r="r" b="b"/>
            <a:pathLst>
              <a:path w="450214" h="149859">
                <a:moveTo>
                  <a:pt x="155630" y="120428"/>
                </a:moveTo>
                <a:lnTo>
                  <a:pt x="448651" y="120428"/>
                </a:lnTo>
                <a:lnTo>
                  <a:pt x="448651" y="6082"/>
                </a:lnTo>
                <a:lnTo>
                  <a:pt x="155630" y="6082"/>
                </a:lnTo>
                <a:lnTo>
                  <a:pt x="151067" y="35280"/>
                </a:lnTo>
                <a:lnTo>
                  <a:pt x="148025" y="62653"/>
                </a:lnTo>
                <a:lnTo>
                  <a:pt x="151067" y="91534"/>
                </a:lnTo>
                <a:lnTo>
                  <a:pt x="155630" y="120428"/>
                </a:lnTo>
                <a:close/>
              </a:path>
              <a:path w="450214" h="149859">
                <a:moveTo>
                  <a:pt x="265662" y="105221"/>
                </a:moveTo>
                <a:lnTo>
                  <a:pt x="433453" y="105221"/>
                </a:lnTo>
                <a:lnTo>
                  <a:pt x="433453" y="21290"/>
                </a:lnTo>
                <a:lnTo>
                  <a:pt x="265662" y="21290"/>
                </a:lnTo>
                <a:lnTo>
                  <a:pt x="265662" y="105221"/>
                </a:lnTo>
                <a:close/>
              </a:path>
              <a:path w="450214" h="149859">
                <a:moveTo>
                  <a:pt x="407317" y="149625"/>
                </a:moveTo>
                <a:lnTo>
                  <a:pt x="444088" y="149625"/>
                </a:lnTo>
                <a:lnTo>
                  <a:pt x="448651" y="146584"/>
                </a:lnTo>
                <a:lnTo>
                  <a:pt x="450172" y="142022"/>
                </a:lnTo>
                <a:lnTo>
                  <a:pt x="448651" y="137156"/>
                </a:lnTo>
                <a:lnTo>
                  <a:pt x="444088" y="134114"/>
                </a:lnTo>
                <a:lnTo>
                  <a:pt x="407317" y="134114"/>
                </a:lnTo>
                <a:lnTo>
                  <a:pt x="407317" y="149625"/>
                </a:lnTo>
                <a:close/>
              </a:path>
              <a:path w="450214" h="149859">
                <a:moveTo>
                  <a:pt x="42858" y="149625"/>
                </a:moveTo>
                <a:lnTo>
                  <a:pt x="7598" y="149625"/>
                </a:lnTo>
                <a:lnTo>
                  <a:pt x="3039" y="146584"/>
                </a:lnTo>
                <a:lnTo>
                  <a:pt x="0" y="142022"/>
                </a:lnTo>
                <a:lnTo>
                  <a:pt x="3039" y="137156"/>
                </a:lnTo>
                <a:lnTo>
                  <a:pt x="7598" y="134114"/>
                </a:lnTo>
                <a:lnTo>
                  <a:pt x="42858" y="134114"/>
                </a:lnTo>
                <a:lnTo>
                  <a:pt x="42858" y="149625"/>
                </a:lnTo>
                <a:close/>
              </a:path>
              <a:path w="450214" h="149859">
                <a:moveTo>
                  <a:pt x="161714" y="36801"/>
                </a:moveTo>
                <a:lnTo>
                  <a:pt x="236484" y="36801"/>
                </a:lnTo>
                <a:lnTo>
                  <a:pt x="236484" y="29197"/>
                </a:lnTo>
                <a:lnTo>
                  <a:pt x="161714" y="29197"/>
                </a:lnTo>
                <a:lnTo>
                  <a:pt x="161714" y="36801"/>
                </a:lnTo>
                <a:close/>
              </a:path>
              <a:path w="450214" h="149859">
                <a:moveTo>
                  <a:pt x="239526" y="6082"/>
                </a:moveTo>
                <a:lnTo>
                  <a:pt x="239526" y="120428"/>
                </a:lnTo>
              </a:path>
              <a:path w="450214" h="149859">
                <a:moveTo>
                  <a:pt x="239526" y="44404"/>
                </a:moveTo>
                <a:lnTo>
                  <a:pt x="149546" y="44404"/>
                </a:lnTo>
              </a:path>
              <a:path w="450214" h="149859">
                <a:moveTo>
                  <a:pt x="239526" y="82410"/>
                </a:moveTo>
                <a:lnTo>
                  <a:pt x="149546" y="82410"/>
                </a:lnTo>
              </a:path>
              <a:path w="450214" h="149859">
                <a:moveTo>
                  <a:pt x="379952" y="21290"/>
                </a:moveTo>
                <a:lnTo>
                  <a:pt x="379952" y="53529"/>
                </a:lnTo>
              </a:path>
              <a:path w="450214" h="149859">
                <a:moveTo>
                  <a:pt x="265662" y="53529"/>
                </a:moveTo>
                <a:lnTo>
                  <a:pt x="433453" y="53529"/>
                </a:lnTo>
              </a:path>
              <a:path w="450214" h="149859">
                <a:moveTo>
                  <a:pt x="161714" y="6082"/>
                </a:moveTo>
                <a:lnTo>
                  <a:pt x="161714" y="0"/>
                </a:lnTo>
              </a:path>
              <a:path w="450214" h="149859">
                <a:moveTo>
                  <a:pt x="161714" y="124990"/>
                </a:moveTo>
                <a:lnTo>
                  <a:pt x="161714" y="1204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016352" y="407259"/>
            <a:ext cx="130175" cy="32384"/>
          </a:xfrm>
          <a:custGeom>
            <a:avLst/>
            <a:gdLst/>
            <a:ahLst/>
            <a:cxnLst/>
            <a:rect l="l" t="t" r="r" b="b"/>
            <a:pathLst>
              <a:path w="130175" h="32384">
                <a:moveTo>
                  <a:pt x="0" y="31935"/>
                </a:moveTo>
                <a:lnTo>
                  <a:pt x="7592" y="31935"/>
                </a:lnTo>
              </a:path>
              <a:path w="130175" h="32384">
                <a:moveTo>
                  <a:pt x="0" y="0"/>
                </a:moveTo>
                <a:lnTo>
                  <a:pt x="7592" y="0"/>
                </a:lnTo>
              </a:path>
              <a:path w="130175" h="32384">
                <a:moveTo>
                  <a:pt x="55009" y="0"/>
                </a:moveTo>
                <a:lnTo>
                  <a:pt x="61093" y="0"/>
                </a:lnTo>
              </a:path>
              <a:path w="130175" h="32384">
                <a:moveTo>
                  <a:pt x="123708" y="12165"/>
                </a:moveTo>
                <a:lnTo>
                  <a:pt x="129792" y="12165"/>
                </a:lnTo>
              </a:path>
            </a:pathLst>
          </a:custGeom>
          <a:ln w="317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249788" y="18260"/>
            <a:ext cx="58419" cy="335915"/>
          </a:xfrm>
          <a:custGeom>
            <a:avLst/>
            <a:gdLst/>
            <a:ahLst/>
            <a:cxnLst/>
            <a:rect l="l" t="t" r="r" b="b"/>
            <a:pathLst>
              <a:path w="58419" h="335915">
                <a:moveTo>
                  <a:pt x="58064" y="0"/>
                </a:moveTo>
                <a:lnTo>
                  <a:pt x="0" y="58091"/>
                </a:lnTo>
                <a:lnTo>
                  <a:pt x="0" y="335470"/>
                </a:lnTo>
                <a:lnTo>
                  <a:pt x="42866" y="292890"/>
                </a:lnTo>
                <a:lnTo>
                  <a:pt x="42866" y="215029"/>
                </a:lnTo>
                <a:lnTo>
                  <a:pt x="58064" y="172449"/>
                </a:lnTo>
                <a:lnTo>
                  <a:pt x="58064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906614" y="18260"/>
            <a:ext cx="401320" cy="58419"/>
          </a:xfrm>
          <a:custGeom>
            <a:avLst/>
            <a:gdLst/>
            <a:ahLst/>
            <a:cxnLst/>
            <a:rect l="l" t="t" r="r" b="b"/>
            <a:pathLst>
              <a:path w="401319" h="58419">
                <a:moveTo>
                  <a:pt x="401237" y="0"/>
                </a:moveTo>
                <a:lnTo>
                  <a:pt x="58061" y="0"/>
                </a:lnTo>
                <a:lnTo>
                  <a:pt x="0" y="58091"/>
                </a:lnTo>
                <a:lnTo>
                  <a:pt x="343173" y="58091"/>
                </a:lnTo>
                <a:lnTo>
                  <a:pt x="40123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906614" y="76364"/>
            <a:ext cx="343535" cy="277495"/>
          </a:xfrm>
          <a:custGeom>
            <a:avLst/>
            <a:gdLst/>
            <a:ahLst/>
            <a:cxnLst/>
            <a:rect l="l" t="t" r="r" b="b"/>
            <a:pathLst>
              <a:path w="343535" h="277495">
                <a:moveTo>
                  <a:pt x="343176" y="0"/>
                </a:moveTo>
                <a:lnTo>
                  <a:pt x="0" y="0"/>
                </a:lnTo>
                <a:lnTo>
                  <a:pt x="0" y="277366"/>
                </a:lnTo>
                <a:lnTo>
                  <a:pt x="343176" y="277366"/>
                </a:lnTo>
                <a:lnTo>
                  <a:pt x="34317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906614" y="76364"/>
            <a:ext cx="343535" cy="277495"/>
          </a:xfrm>
          <a:custGeom>
            <a:avLst/>
            <a:gdLst/>
            <a:ahLst/>
            <a:cxnLst/>
            <a:rect l="l" t="t" r="r" b="b"/>
            <a:pathLst>
              <a:path w="343535" h="277495">
                <a:moveTo>
                  <a:pt x="0" y="277366"/>
                </a:moveTo>
                <a:lnTo>
                  <a:pt x="343176" y="277366"/>
                </a:lnTo>
                <a:lnTo>
                  <a:pt x="343176" y="0"/>
                </a:lnTo>
                <a:lnTo>
                  <a:pt x="0" y="0"/>
                </a:lnTo>
                <a:lnTo>
                  <a:pt x="0" y="27736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216351" y="318754"/>
            <a:ext cx="17145" cy="9525"/>
          </a:xfrm>
          <a:custGeom>
            <a:avLst/>
            <a:gdLst/>
            <a:ahLst/>
            <a:cxnLst/>
            <a:rect l="l" t="t" r="r" b="b"/>
            <a:pathLst>
              <a:path w="17144" h="9525">
                <a:moveTo>
                  <a:pt x="16718" y="0"/>
                </a:moveTo>
                <a:lnTo>
                  <a:pt x="0" y="0"/>
                </a:lnTo>
                <a:lnTo>
                  <a:pt x="0" y="9124"/>
                </a:lnTo>
                <a:lnTo>
                  <a:pt x="16718" y="9124"/>
                </a:lnTo>
                <a:lnTo>
                  <a:pt x="1671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938531" y="104958"/>
            <a:ext cx="262622" cy="20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938531" y="102418"/>
            <a:ext cx="279400" cy="2540"/>
          </a:xfrm>
          <a:custGeom>
            <a:avLst/>
            <a:gdLst/>
            <a:ahLst/>
            <a:cxnLst/>
            <a:rect l="l" t="t" r="r" b="b"/>
            <a:pathLst>
              <a:path w="279400" h="2539">
                <a:moveTo>
                  <a:pt x="0" y="2539"/>
                </a:moveTo>
                <a:lnTo>
                  <a:pt x="279340" y="2539"/>
                </a:lnTo>
                <a:lnTo>
                  <a:pt x="279340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944598" y="104965"/>
            <a:ext cx="273685" cy="204470"/>
          </a:xfrm>
          <a:custGeom>
            <a:avLst/>
            <a:gdLst/>
            <a:ahLst/>
            <a:cxnLst/>
            <a:rect l="l" t="t" r="r" b="b"/>
            <a:pathLst>
              <a:path w="273685" h="204470">
                <a:moveTo>
                  <a:pt x="273265" y="0"/>
                </a:moveTo>
                <a:lnTo>
                  <a:pt x="0" y="0"/>
                </a:lnTo>
                <a:lnTo>
                  <a:pt x="0" y="5080"/>
                </a:lnTo>
                <a:lnTo>
                  <a:pt x="0" y="204444"/>
                </a:lnTo>
                <a:lnTo>
                  <a:pt x="6388" y="204444"/>
                </a:lnTo>
                <a:lnTo>
                  <a:pt x="6388" y="5080"/>
                </a:lnTo>
                <a:lnTo>
                  <a:pt x="273265" y="5080"/>
                </a:lnTo>
                <a:lnTo>
                  <a:pt x="273265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950986" y="110045"/>
            <a:ext cx="267335" cy="189230"/>
          </a:xfrm>
          <a:custGeom>
            <a:avLst/>
            <a:gdLst/>
            <a:ahLst/>
            <a:cxnLst/>
            <a:rect l="l" t="t" r="r" b="b"/>
            <a:pathLst>
              <a:path w="267335" h="189229">
                <a:moveTo>
                  <a:pt x="266877" y="0"/>
                </a:moveTo>
                <a:lnTo>
                  <a:pt x="0" y="0"/>
                </a:lnTo>
                <a:lnTo>
                  <a:pt x="0" y="3810"/>
                </a:lnTo>
                <a:lnTo>
                  <a:pt x="0" y="189204"/>
                </a:lnTo>
                <a:lnTo>
                  <a:pt x="6083" y="189204"/>
                </a:lnTo>
                <a:lnTo>
                  <a:pt x="6083" y="3810"/>
                </a:lnTo>
                <a:lnTo>
                  <a:pt x="266877" y="3810"/>
                </a:lnTo>
                <a:lnTo>
                  <a:pt x="266877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957071" y="113847"/>
            <a:ext cx="250166" cy="185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907375" y="337762"/>
            <a:ext cx="343535" cy="17145"/>
          </a:xfrm>
          <a:custGeom>
            <a:avLst/>
            <a:gdLst/>
            <a:ahLst/>
            <a:cxnLst/>
            <a:rect l="l" t="t" r="r" b="b"/>
            <a:pathLst>
              <a:path w="343535" h="17145">
                <a:moveTo>
                  <a:pt x="94527" y="0"/>
                </a:moveTo>
                <a:lnTo>
                  <a:pt x="94527" y="16727"/>
                </a:lnTo>
              </a:path>
              <a:path w="343535" h="17145">
                <a:moveTo>
                  <a:pt x="51977" y="0"/>
                </a:moveTo>
                <a:lnTo>
                  <a:pt x="51977" y="16727"/>
                </a:lnTo>
              </a:path>
              <a:path w="343535" h="17145">
                <a:moveTo>
                  <a:pt x="0" y="0"/>
                </a:moveTo>
                <a:lnTo>
                  <a:pt x="3431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2167413" y="414863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4">
                <a:moveTo>
                  <a:pt x="44379" y="0"/>
                </a:moveTo>
                <a:lnTo>
                  <a:pt x="0" y="0"/>
                </a:lnTo>
                <a:lnTo>
                  <a:pt x="0" y="1520"/>
                </a:lnTo>
                <a:lnTo>
                  <a:pt x="44379" y="1520"/>
                </a:lnTo>
                <a:lnTo>
                  <a:pt x="44379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167413" y="413342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4">
                <a:moveTo>
                  <a:pt x="44379" y="0"/>
                </a:moveTo>
                <a:lnTo>
                  <a:pt x="0" y="0"/>
                </a:lnTo>
                <a:lnTo>
                  <a:pt x="0" y="1520"/>
                </a:lnTo>
                <a:lnTo>
                  <a:pt x="44379" y="1520"/>
                </a:lnTo>
                <a:lnTo>
                  <a:pt x="4437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2167413" y="411821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4">
                <a:moveTo>
                  <a:pt x="44379" y="0"/>
                </a:moveTo>
                <a:lnTo>
                  <a:pt x="0" y="0"/>
                </a:lnTo>
                <a:lnTo>
                  <a:pt x="0" y="1520"/>
                </a:lnTo>
                <a:lnTo>
                  <a:pt x="44379" y="1520"/>
                </a:lnTo>
                <a:lnTo>
                  <a:pt x="44379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2167413" y="410301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4">
                <a:moveTo>
                  <a:pt x="44379" y="0"/>
                </a:moveTo>
                <a:lnTo>
                  <a:pt x="0" y="0"/>
                </a:lnTo>
                <a:lnTo>
                  <a:pt x="0" y="1520"/>
                </a:lnTo>
                <a:lnTo>
                  <a:pt x="44379" y="1520"/>
                </a:lnTo>
                <a:lnTo>
                  <a:pt x="4437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167413" y="408780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4">
                <a:moveTo>
                  <a:pt x="44379" y="0"/>
                </a:moveTo>
                <a:lnTo>
                  <a:pt x="0" y="0"/>
                </a:lnTo>
                <a:lnTo>
                  <a:pt x="0" y="1520"/>
                </a:lnTo>
                <a:lnTo>
                  <a:pt x="44379" y="1520"/>
                </a:lnTo>
                <a:lnTo>
                  <a:pt x="44379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2167413" y="407259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4">
                <a:moveTo>
                  <a:pt x="44379" y="0"/>
                </a:moveTo>
                <a:lnTo>
                  <a:pt x="0" y="0"/>
                </a:lnTo>
                <a:lnTo>
                  <a:pt x="0" y="1520"/>
                </a:lnTo>
                <a:lnTo>
                  <a:pt x="44379" y="1520"/>
                </a:lnTo>
                <a:lnTo>
                  <a:pt x="44379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2167413" y="405739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4">
                <a:moveTo>
                  <a:pt x="44379" y="0"/>
                </a:moveTo>
                <a:lnTo>
                  <a:pt x="0" y="0"/>
                </a:lnTo>
                <a:lnTo>
                  <a:pt x="0" y="1520"/>
                </a:lnTo>
                <a:lnTo>
                  <a:pt x="44379" y="1520"/>
                </a:lnTo>
                <a:lnTo>
                  <a:pt x="44379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2165892" y="404218"/>
            <a:ext cx="46355" cy="1905"/>
          </a:xfrm>
          <a:custGeom>
            <a:avLst/>
            <a:gdLst/>
            <a:ahLst/>
            <a:cxnLst/>
            <a:rect l="l" t="t" r="r" b="b"/>
            <a:pathLst>
              <a:path w="46355" h="1904">
                <a:moveTo>
                  <a:pt x="44387" y="0"/>
                </a:moveTo>
                <a:lnTo>
                  <a:pt x="0" y="0"/>
                </a:lnTo>
                <a:lnTo>
                  <a:pt x="1521" y="1520"/>
                </a:lnTo>
                <a:lnTo>
                  <a:pt x="45908" y="1520"/>
                </a:lnTo>
                <a:lnTo>
                  <a:pt x="44387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2165892" y="402697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4">
                <a:moveTo>
                  <a:pt x="44379" y="0"/>
                </a:moveTo>
                <a:lnTo>
                  <a:pt x="0" y="0"/>
                </a:lnTo>
                <a:lnTo>
                  <a:pt x="0" y="1520"/>
                </a:lnTo>
                <a:lnTo>
                  <a:pt x="44379" y="1520"/>
                </a:lnTo>
                <a:lnTo>
                  <a:pt x="4437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165892" y="401176"/>
            <a:ext cx="46355" cy="1905"/>
          </a:xfrm>
          <a:custGeom>
            <a:avLst/>
            <a:gdLst/>
            <a:ahLst/>
            <a:cxnLst/>
            <a:rect l="l" t="t" r="r" b="b"/>
            <a:pathLst>
              <a:path w="46355" h="1904">
                <a:moveTo>
                  <a:pt x="45908" y="0"/>
                </a:moveTo>
                <a:lnTo>
                  <a:pt x="1521" y="0"/>
                </a:lnTo>
                <a:lnTo>
                  <a:pt x="0" y="1520"/>
                </a:lnTo>
                <a:lnTo>
                  <a:pt x="44387" y="1520"/>
                </a:lnTo>
                <a:lnTo>
                  <a:pt x="45908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2129426" y="405739"/>
            <a:ext cx="99695" cy="6350"/>
          </a:xfrm>
          <a:custGeom>
            <a:avLst/>
            <a:gdLst/>
            <a:ahLst/>
            <a:cxnLst/>
            <a:rect l="l" t="t" r="r" b="b"/>
            <a:pathLst>
              <a:path w="99694" h="6350">
                <a:moveTo>
                  <a:pt x="99092" y="0"/>
                </a:moveTo>
                <a:lnTo>
                  <a:pt x="0" y="0"/>
                </a:lnTo>
                <a:lnTo>
                  <a:pt x="0" y="6082"/>
                </a:lnTo>
                <a:lnTo>
                  <a:pt x="99092" y="6082"/>
                </a:lnTo>
                <a:lnTo>
                  <a:pt x="99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914214" y="390227"/>
            <a:ext cx="3175" cy="27940"/>
          </a:xfrm>
          <a:custGeom>
            <a:avLst/>
            <a:gdLst/>
            <a:ahLst/>
            <a:cxnLst/>
            <a:rect l="l" t="t" r="r" b="b"/>
            <a:pathLst>
              <a:path w="3175" h="27940">
                <a:moveTo>
                  <a:pt x="3039" y="0"/>
                </a:moveTo>
                <a:lnTo>
                  <a:pt x="0" y="0"/>
                </a:lnTo>
                <a:lnTo>
                  <a:pt x="0" y="27677"/>
                </a:lnTo>
                <a:lnTo>
                  <a:pt x="3039" y="27677"/>
                </a:lnTo>
                <a:lnTo>
                  <a:pt x="303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863756" y="390227"/>
            <a:ext cx="50800" cy="27940"/>
          </a:xfrm>
          <a:custGeom>
            <a:avLst/>
            <a:gdLst/>
            <a:ahLst/>
            <a:cxnLst/>
            <a:rect l="l" t="t" r="r" b="b"/>
            <a:pathLst>
              <a:path w="50800" h="27940">
                <a:moveTo>
                  <a:pt x="1519" y="0"/>
                </a:moveTo>
                <a:lnTo>
                  <a:pt x="0" y="0"/>
                </a:lnTo>
                <a:lnTo>
                  <a:pt x="0" y="2767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50800" h="27940">
                <a:moveTo>
                  <a:pt x="50457" y="0"/>
                </a:moveTo>
                <a:lnTo>
                  <a:pt x="48938" y="0"/>
                </a:lnTo>
                <a:lnTo>
                  <a:pt x="48938" y="27677"/>
                </a:lnTo>
                <a:lnTo>
                  <a:pt x="50457" y="27677"/>
                </a:lnTo>
                <a:lnTo>
                  <a:pt x="50457" y="0"/>
                </a:lnTo>
                <a:close/>
              </a:path>
            </a:pathLst>
          </a:custGeom>
          <a:solidFill>
            <a:srgbClr val="C6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865276" y="390227"/>
            <a:ext cx="47625" cy="27940"/>
          </a:xfrm>
          <a:custGeom>
            <a:avLst/>
            <a:gdLst/>
            <a:ahLst/>
            <a:cxnLst/>
            <a:rect l="l" t="t" r="r" b="b"/>
            <a:pathLst>
              <a:path w="47625" h="27940">
                <a:moveTo>
                  <a:pt x="1519" y="0"/>
                </a:moveTo>
                <a:lnTo>
                  <a:pt x="0" y="0"/>
                </a:lnTo>
                <a:lnTo>
                  <a:pt x="0" y="2767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47625" h="27940">
                <a:moveTo>
                  <a:pt x="47418" y="0"/>
                </a:moveTo>
                <a:lnTo>
                  <a:pt x="45898" y="0"/>
                </a:lnTo>
                <a:lnTo>
                  <a:pt x="45898" y="27677"/>
                </a:lnTo>
                <a:lnTo>
                  <a:pt x="47418" y="27677"/>
                </a:lnTo>
                <a:lnTo>
                  <a:pt x="47418" y="0"/>
                </a:lnTo>
                <a:close/>
              </a:path>
            </a:pathLst>
          </a:custGeom>
          <a:solidFill>
            <a:srgbClr val="CD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866795" y="390227"/>
            <a:ext cx="44450" cy="27940"/>
          </a:xfrm>
          <a:custGeom>
            <a:avLst/>
            <a:gdLst/>
            <a:ahLst/>
            <a:cxnLst/>
            <a:rect l="l" t="t" r="r" b="b"/>
            <a:pathLst>
              <a:path w="44450" h="27940">
                <a:moveTo>
                  <a:pt x="1823" y="0"/>
                </a:moveTo>
                <a:lnTo>
                  <a:pt x="0" y="0"/>
                </a:lnTo>
                <a:lnTo>
                  <a:pt x="0" y="27677"/>
                </a:lnTo>
                <a:lnTo>
                  <a:pt x="1823" y="27677"/>
                </a:lnTo>
                <a:lnTo>
                  <a:pt x="1823" y="0"/>
                </a:lnTo>
                <a:close/>
              </a:path>
              <a:path w="44450" h="27940">
                <a:moveTo>
                  <a:pt x="44379" y="0"/>
                </a:moveTo>
                <a:lnTo>
                  <a:pt x="42858" y="0"/>
                </a:lnTo>
                <a:lnTo>
                  <a:pt x="42858" y="27677"/>
                </a:lnTo>
                <a:lnTo>
                  <a:pt x="44379" y="27677"/>
                </a:lnTo>
                <a:lnTo>
                  <a:pt x="44379" y="0"/>
                </a:lnTo>
                <a:close/>
              </a:path>
            </a:pathLst>
          </a:custGeom>
          <a:solidFill>
            <a:srgbClr val="D28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868619" y="390227"/>
            <a:ext cx="41275" cy="27940"/>
          </a:xfrm>
          <a:custGeom>
            <a:avLst/>
            <a:gdLst/>
            <a:ahLst/>
            <a:cxnLst/>
            <a:rect l="l" t="t" r="r" b="b"/>
            <a:pathLst>
              <a:path w="41275" h="27940">
                <a:moveTo>
                  <a:pt x="1519" y="0"/>
                </a:moveTo>
                <a:lnTo>
                  <a:pt x="0" y="0"/>
                </a:lnTo>
                <a:lnTo>
                  <a:pt x="0" y="2767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41275" h="27940">
                <a:moveTo>
                  <a:pt x="41034" y="0"/>
                </a:moveTo>
                <a:lnTo>
                  <a:pt x="39514" y="0"/>
                </a:lnTo>
                <a:lnTo>
                  <a:pt x="39514" y="27677"/>
                </a:lnTo>
                <a:lnTo>
                  <a:pt x="41034" y="27677"/>
                </a:lnTo>
                <a:lnTo>
                  <a:pt x="41034" y="0"/>
                </a:lnTo>
                <a:close/>
              </a:path>
            </a:pathLst>
          </a:custGeom>
          <a:solidFill>
            <a:srgbClr val="D7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870139" y="390227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1519" y="0"/>
                </a:moveTo>
                <a:lnTo>
                  <a:pt x="0" y="0"/>
                </a:lnTo>
                <a:lnTo>
                  <a:pt x="0" y="2767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38100" h="27940">
                <a:moveTo>
                  <a:pt x="37994" y="0"/>
                </a:moveTo>
                <a:lnTo>
                  <a:pt x="36474" y="0"/>
                </a:lnTo>
                <a:lnTo>
                  <a:pt x="36474" y="27677"/>
                </a:lnTo>
                <a:lnTo>
                  <a:pt x="37994" y="27677"/>
                </a:lnTo>
                <a:lnTo>
                  <a:pt x="37994" y="0"/>
                </a:lnTo>
                <a:close/>
              </a:path>
            </a:pathLst>
          </a:custGeom>
          <a:solidFill>
            <a:srgbClr val="DD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871659" y="390227"/>
            <a:ext cx="35560" cy="27940"/>
          </a:xfrm>
          <a:custGeom>
            <a:avLst/>
            <a:gdLst/>
            <a:ahLst/>
            <a:cxnLst/>
            <a:rect l="l" t="t" r="r" b="b"/>
            <a:pathLst>
              <a:path w="35560" h="27940">
                <a:moveTo>
                  <a:pt x="1519" y="0"/>
                </a:moveTo>
                <a:lnTo>
                  <a:pt x="0" y="0"/>
                </a:lnTo>
                <a:lnTo>
                  <a:pt x="0" y="2767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35560" h="27940">
                <a:moveTo>
                  <a:pt x="34955" y="0"/>
                </a:moveTo>
                <a:lnTo>
                  <a:pt x="33435" y="0"/>
                </a:lnTo>
                <a:lnTo>
                  <a:pt x="33435" y="27677"/>
                </a:lnTo>
                <a:lnTo>
                  <a:pt x="34955" y="27677"/>
                </a:lnTo>
                <a:lnTo>
                  <a:pt x="34955" y="0"/>
                </a:lnTo>
                <a:close/>
              </a:path>
            </a:pathLst>
          </a:custGeom>
          <a:solidFill>
            <a:srgbClr val="E0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873179" y="390227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5" h="27940">
                <a:moveTo>
                  <a:pt x="1519" y="0"/>
                </a:moveTo>
                <a:lnTo>
                  <a:pt x="0" y="0"/>
                </a:lnTo>
                <a:lnTo>
                  <a:pt x="0" y="2767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32385" h="27940">
                <a:moveTo>
                  <a:pt x="31915" y="0"/>
                </a:moveTo>
                <a:lnTo>
                  <a:pt x="30395" y="0"/>
                </a:lnTo>
                <a:lnTo>
                  <a:pt x="30395" y="27677"/>
                </a:lnTo>
                <a:lnTo>
                  <a:pt x="31915" y="27677"/>
                </a:lnTo>
                <a:lnTo>
                  <a:pt x="31915" y="0"/>
                </a:lnTo>
                <a:close/>
              </a:path>
            </a:pathLst>
          </a:custGeom>
          <a:solidFill>
            <a:srgbClr val="E4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874698" y="390227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40">
                <a:moveTo>
                  <a:pt x="1519" y="0"/>
                </a:moveTo>
                <a:lnTo>
                  <a:pt x="0" y="0"/>
                </a:lnTo>
                <a:lnTo>
                  <a:pt x="0" y="2767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29210" h="27940">
                <a:moveTo>
                  <a:pt x="28876" y="0"/>
                </a:moveTo>
                <a:lnTo>
                  <a:pt x="27356" y="0"/>
                </a:lnTo>
                <a:lnTo>
                  <a:pt x="27356" y="27677"/>
                </a:lnTo>
                <a:lnTo>
                  <a:pt x="28876" y="27677"/>
                </a:lnTo>
                <a:lnTo>
                  <a:pt x="28876" y="0"/>
                </a:lnTo>
                <a:close/>
              </a:path>
            </a:pathLst>
          </a:custGeom>
          <a:solidFill>
            <a:srgbClr val="E9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876218" y="390227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40">
                <a:moveTo>
                  <a:pt x="1519" y="0"/>
                </a:moveTo>
                <a:lnTo>
                  <a:pt x="0" y="0"/>
                </a:lnTo>
                <a:lnTo>
                  <a:pt x="0" y="2767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26035" h="27940">
                <a:moveTo>
                  <a:pt x="25836" y="0"/>
                </a:moveTo>
                <a:lnTo>
                  <a:pt x="24317" y="0"/>
                </a:lnTo>
                <a:lnTo>
                  <a:pt x="24317" y="27677"/>
                </a:lnTo>
                <a:lnTo>
                  <a:pt x="25836" y="27677"/>
                </a:lnTo>
                <a:lnTo>
                  <a:pt x="25836" y="0"/>
                </a:lnTo>
                <a:close/>
              </a:path>
            </a:pathLst>
          </a:custGeom>
          <a:solidFill>
            <a:srgbClr val="EB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877738" y="390227"/>
            <a:ext cx="22860" cy="27940"/>
          </a:xfrm>
          <a:custGeom>
            <a:avLst/>
            <a:gdLst/>
            <a:ahLst/>
            <a:cxnLst/>
            <a:rect l="l" t="t" r="r" b="b"/>
            <a:pathLst>
              <a:path w="22860" h="27940">
                <a:moveTo>
                  <a:pt x="1519" y="0"/>
                </a:moveTo>
                <a:lnTo>
                  <a:pt x="0" y="0"/>
                </a:lnTo>
                <a:lnTo>
                  <a:pt x="0" y="2767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22860" h="27940">
                <a:moveTo>
                  <a:pt x="22797" y="0"/>
                </a:moveTo>
                <a:lnTo>
                  <a:pt x="21277" y="0"/>
                </a:lnTo>
                <a:lnTo>
                  <a:pt x="21277" y="27677"/>
                </a:lnTo>
                <a:lnTo>
                  <a:pt x="22797" y="27677"/>
                </a:lnTo>
                <a:lnTo>
                  <a:pt x="22797" y="0"/>
                </a:lnTo>
                <a:close/>
              </a:path>
            </a:pathLst>
          </a:custGeom>
          <a:solidFill>
            <a:srgbClr val="E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879258" y="390227"/>
            <a:ext cx="20320" cy="27940"/>
          </a:xfrm>
          <a:custGeom>
            <a:avLst/>
            <a:gdLst/>
            <a:ahLst/>
            <a:cxnLst/>
            <a:rect l="l" t="t" r="r" b="b"/>
            <a:pathLst>
              <a:path w="20319" h="27940">
                <a:moveTo>
                  <a:pt x="1519" y="0"/>
                </a:moveTo>
                <a:lnTo>
                  <a:pt x="0" y="0"/>
                </a:lnTo>
                <a:lnTo>
                  <a:pt x="0" y="2767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20319" h="27940">
                <a:moveTo>
                  <a:pt x="19757" y="0"/>
                </a:moveTo>
                <a:lnTo>
                  <a:pt x="18238" y="0"/>
                </a:lnTo>
                <a:lnTo>
                  <a:pt x="18238" y="27677"/>
                </a:lnTo>
                <a:lnTo>
                  <a:pt x="19757" y="27677"/>
                </a:lnTo>
                <a:lnTo>
                  <a:pt x="19757" y="0"/>
                </a:lnTo>
                <a:close/>
              </a:path>
            </a:pathLst>
          </a:custGeom>
          <a:solidFill>
            <a:srgbClr val="F1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880777" y="388707"/>
            <a:ext cx="17145" cy="29209"/>
          </a:xfrm>
          <a:custGeom>
            <a:avLst/>
            <a:gdLst/>
            <a:ahLst/>
            <a:cxnLst/>
            <a:rect l="l" t="t" r="r" b="b"/>
            <a:pathLst>
              <a:path w="17144" h="29209">
                <a:moveTo>
                  <a:pt x="1519" y="0"/>
                </a:moveTo>
                <a:lnTo>
                  <a:pt x="0" y="1520"/>
                </a:lnTo>
                <a:lnTo>
                  <a:pt x="0" y="2919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17144" h="29209">
                <a:moveTo>
                  <a:pt x="15198" y="0"/>
                </a:moveTo>
                <a:lnTo>
                  <a:pt x="15198" y="27677"/>
                </a:lnTo>
                <a:lnTo>
                  <a:pt x="16718" y="29197"/>
                </a:lnTo>
                <a:lnTo>
                  <a:pt x="16718" y="1520"/>
                </a:lnTo>
                <a:lnTo>
                  <a:pt x="15198" y="0"/>
                </a:lnTo>
                <a:close/>
              </a:path>
            </a:pathLst>
          </a:custGeom>
          <a:solidFill>
            <a:srgbClr val="F4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882297" y="388707"/>
            <a:ext cx="13970" cy="29209"/>
          </a:xfrm>
          <a:custGeom>
            <a:avLst/>
            <a:gdLst/>
            <a:ahLst/>
            <a:cxnLst/>
            <a:rect l="l" t="t" r="r" b="b"/>
            <a:pathLst>
              <a:path w="13969" h="29209">
                <a:moveTo>
                  <a:pt x="0" y="0"/>
                </a:moveTo>
                <a:lnTo>
                  <a:pt x="0" y="27677"/>
                </a:lnTo>
                <a:lnTo>
                  <a:pt x="1519" y="29197"/>
                </a:lnTo>
                <a:lnTo>
                  <a:pt x="1519" y="1520"/>
                </a:lnTo>
                <a:lnTo>
                  <a:pt x="0" y="0"/>
                </a:lnTo>
                <a:close/>
              </a:path>
              <a:path w="13969" h="29209">
                <a:moveTo>
                  <a:pt x="13678" y="0"/>
                </a:moveTo>
                <a:lnTo>
                  <a:pt x="12159" y="1520"/>
                </a:lnTo>
                <a:lnTo>
                  <a:pt x="12159" y="29197"/>
                </a:lnTo>
                <a:lnTo>
                  <a:pt x="13678" y="27677"/>
                </a:lnTo>
                <a:lnTo>
                  <a:pt x="13678" y="0"/>
                </a:lnTo>
                <a:close/>
              </a:path>
            </a:pathLst>
          </a:custGeom>
          <a:solidFill>
            <a:srgbClr val="F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883817" y="388707"/>
            <a:ext cx="10795" cy="29209"/>
          </a:xfrm>
          <a:custGeom>
            <a:avLst/>
            <a:gdLst/>
            <a:ahLst/>
            <a:cxnLst/>
            <a:rect l="l" t="t" r="r" b="b"/>
            <a:pathLst>
              <a:path w="10794" h="29209">
                <a:moveTo>
                  <a:pt x="1519" y="0"/>
                </a:moveTo>
                <a:lnTo>
                  <a:pt x="0" y="1520"/>
                </a:lnTo>
                <a:lnTo>
                  <a:pt x="0" y="2919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10794" h="29209">
                <a:moveTo>
                  <a:pt x="9119" y="0"/>
                </a:moveTo>
                <a:lnTo>
                  <a:pt x="9119" y="27677"/>
                </a:lnTo>
                <a:lnTo>
                  <a:pt x="10639" y="29197"/>
                </a:lnTo>
                <a:lnTo>
                  <a:pt x="10639" y="1520"/>
                </a:lnTo>
                <a:lnTo>
                  <a:pt x="9119" y="0"/>
                </a:lnTo>
                <a:close/>
              </a:path>
            </a:pathLst>
          </a:custGeom>
          <a:solidFill>
            <a:srgbClr val="F8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885336" y="388707"/>
            <a:ext cx="7620" cy="29209"/>
          </a:xfrm>
          <a:custGeom>
            <a:avLst/>
            <a:gdLst/>
            <a:ahLst/>
            <a:cxnLst/>
            <a:rect l="l" t="t" r="r" b="b"/>
            <a:pathLst>
              <a:path w="7619" h="29209">
                <a:moveTo>
                  <a:pt x="0" y="0"/>
                </a:moveTo>
                <a:lnTo>
                  <a:pt x="0" y="27677"/>
                </a:lnTo>
                <a:lnTo>
                  <a:pt x="1519" y="29197"/>
                </a:lnTo>
                <a:lnTo>
                  <a:pt x="1519" y="1520"/>
                </a:lnTo>
                <a:lnTo>
                  <a:pt x="0" y="0"/>
                </a:lnTo>
                <a:close/>
              </a:path>
              <a:path w="7619" h="29209">
                <a:moveTo>
                  <a:pt x="7599" y="0"/>
                </a:moveTo>
                <a:lnTo>
                  <a:pt x="6080" y="1520"/>
                </a:lnTo>
                <a:lnTo>
                  <a:pt x="6080" y="29197"/>
                </a:lnTo>
                <a:lnTo>
                  <a:pt x="7599" y="27677"/>
                </a:lnTo>
                <a:lnTo>
                  <a:pt x="7599" y="0"/>
                </a:lnTo>
                <a:close/>
              </a:path>
            </a:pathLst>
          </a:custGeom>
          <a:solidFill>
            <a:srgbClr val="FA0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886856" y="390227"/>
            <a:ext cx="5080" cy="27940"/>
          </a:xfrm>
          <a:custGeom>
            <a:avLst/>
            <a:gdLst/>
            <a:ahLst/>
            <a:cxnLst/>
            <a:rect l="l" t="t" r="r" b="b"/>
            <a:pathLst>
              <a:path w="5080" h="27940">
                <a:moveTo>
                  <a:pt x="1519" y="0"/>
                </a:moveTo>
                <a:lnTo>
                  <a:pt x="0" y="0"/>
                </a:lnTo>
                <a:lnTo>
                  <a:pt x="0" y="27677"/>
                </a:lnTo>
                <a:lnTo>
                  <a:pt x="1519" y="27677"/>
                </a:lnTo>
                <a:lnTo>
                  <a:pt x="1519" y="0"/>
                </a:lnTo>
                <a:close/>
              </a:path>
              <a:path w="5080" h="27940">
                <a:moveTo>
                  <a:pt x="4560" y="0"/>
                </a:moveTo>
                <a:lnTo>
                  <a:pt x="3040" y="0"/>
                </a:lnTo>
                <a:lnTo>
                  <a:pt x="3040" y="27677"/>
                </a:lnTo>
                <a:lnTo>
                  <a:pt x="4560" y="27677"/>
                </a:lnTo>
                <a:lnTo>
                  <a:pt x="4560" y="0"/>
                </a:lnTo>
                <a:close/>
              </a:path>
            </a:pathLst>
          </a:custGeom>
          <a:solidFill>
            <a:srgbClr val="FC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888376" y="390227"/>
            <a:ext cx="1905" cy="27940"/>
          </a:xfrm>
          <a:custGeom>
            <a:avLst/>
            <a:gdLst/>
            <a:ahLst/>
            <a:cxnLst/>
            <a:rect l="l" t="t" r="r" b="b"/>
            <a:pathLst>
              <a:path w="1905" h="27940">
                <a:moveTo>
                  <a:pt x="1521" y="0"/>
                </a:moveTo>
                <a:lnTo>
                  <a:pt x="0" y="0"/>
                </a:lnTo>
                <a:lnTo>
                  <a:pt x="0" y="27677"/>
                </a:lnTo>
                <a:lnTo>
                  <a:pt x="1521" y="27677"/>
                </a:lnTo>
                <a:lnTo>
                  <a:pt x="15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850077" y="18260"/>
            <a:ext cx="514350" cy="515620"/>
          </a:xfrm>
          <a:custGeom>
            <a:avLst/>
            <a:gdLst/>
            <a:ahLst/>
            <a:cxnLst/>
            <a:rect l="l" t="t" r="r" b="b"/>
            <a:pathLst>
              <a:path w="514350" h="515620">
                <a:moveTo>
                  <a:pt x="0" y="515510"/>
                </a:moveTo>
                <a:lnTo>
                  <a:pt x="0" y="356760"/>
                </a:lnTo>
                <a:lnTo>
                  <a:pt x="53497" y="303535"/>
                </a:lnTo>
                <a:lnTo>
                  <a:pt x="56536" y="303535"/>
                </a:lnTo>
                <a:lnTo>
                  <a:pt x="56536" y="58091"/>
                </a:lnTo>
                <a:lnTo>
                  <a:pt x="114598" y="0"/>
                </a:lnTo>
                <a:lnTo>
                  <a:pt x="457774" y="0"/>
                </a:lnTo>
                <a:lnTo>
                  <a:pt x="457774" y="172449"/>
                </a:lnTo>
                <a:lnTo>
                  <a:pt x="442577" y="215029"/>
                </a:lnTo>
                <a:lnTo>
                  <a:pt x="442577" y="292890"/>
                </a:lnTo>
                <a:lnTo>
                  <a:pt x="436493" y="300493"/>
                </a:lnTo>
                <a:lnTo>
                  <a:pt x="514305" y="300493"/>
                </a:lnTo>
                <a:lnTo>
                  <a:pt x="514305" y="457419"/>
                </a:lnTo>
                <a:lnTo>
                  <a:pt x="457774" y="515510"/>
                </a:lnTo>
                <a:lnTo>
                  <a:pt x="0" y="515510"/>
                </a:lnTo>
              </a:path>
            </a:pathLst>
          </a:custGeom>
          <a:ln w="9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0124" y="569721"/>
            <a:ext cx="3603751" cy="1190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952370"/>
            <a:ext cx="7614919" cy="344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8828" y="6295687"/>
            <a:ext cx="25654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1605" y="2347550"/>
            <a:ext cx="5867400" cy="3531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64143" y="6276238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892" y="341733"/>
            <a:ext cx="8437625" cy="1504950"/>
            <a:chOff x="185928" y="362711"/>
            <a:chExt cx="8437625" cy="1504950"/>
          </a:xfrm>
        </p:grpSpPr>
        <p:sp>
          <p:nvSpPr>
            <p:cNvPr id="7" name="object 7"/>
            <p:cNvSpPr/>
            <p:nvPr/>
          </p:nvSpPr>
          <p:spPr>
            <a:xfrm>
              <a:off x="185928" y="362711"/>
              <a:ext cx="1306830" cy="1504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2187" y="652271"/>
              <a:ext cx="2617469" cy="10248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7979" y="652271"/>
              <a:ext cx="1044702" cy="10248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98520" y="524255"/>
              <a:ext cx="5225033" cy="1238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6900" y="545033"/>
            <a:ext cx="76511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T</a:t>
            </a:r>
            <a:r>
              <a:rPr sz="3600" spc="-5" dirty="0"/>
              <a:t>econología </a:t>
            </a:r>
            <a:r>
              <a:rPr sz="3600" dirty="0"/>
              <a:t>de </a:t>
            </a:r>
            <a:r>
              <a:rPr dirty="0"/>
              <a:t>las</a:t>
            </a:r>
            <a:r>
              <a:rPr spc="385" dirty="0"/>
              <a:t> </a:t>
            </a:r>
            <a:r>
              <a:rPr dirty="0"/>
              <a:t>Comunicaciones</a:t>
            </a:r>
            <a:endParaRPr sz="3600" dirty="0"/>
          </a:p>
        </p:txBody>
      </p:sp>
      <p:sp>
        <p:nvSpPr>
          <p:cNvPr id="12" name="object 12"/>
          <p:cNvSpPr txBox="1"/>
          <p:nvPr/>
        </p:nvSpPr>
        <p:spPr>
          <a:xfrm>
            <a:off x="136652" y="6297727"/>
            <a:ext cx="23323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Ing Marcelo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Semeria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652" y="1456800"/>
            <a:ext cx="8682353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6120" indent="592455">
              <a:lnSpc>
                <a:spcPct val="100000"/>
              </a:lnSpc>
              <a:spcBef>
                <a:spcPts val="100"/>
              </a:spcBef>
              <a:tabLst>
                <a:tab pos="2551430" algn="l"/>
              </a:tabLst>
            </a:pPr>
            <a:r>
              <a:rPr sz="4000" i="1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La Capa de  Enlace de	</a:t>
            </a:r>
            <a:r>
              <a:rPr sz="4000" i="1" spc="-5" dirty="0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Datos</a:t>
            </a:r>
            <a:endParaRPr lang="es-ES" sz="4000" i="1" spc="-5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12700" marR="706120" indent="592455">
              <a:lnSpc>
                <a:spcPct val="100000"/>
              </a:lnSpc>
              <a:spcBef>
                <a:spcPts val="100"/>
              </a:spcBef>
              <a:tabLst>
                <a:tab pos="2551430" algn="l"/>
              </a:tabLst>
            </a:pPr>
            <a:r>
              <a:rPr sz="2800" dirty="0">
                <a:latin typeface="Arial"/>
                <a:cs typeface="Arial"/>
              </a:rPr>
              <a:t>ppt#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9511" y="813562"/>
            <a:ext cx="1206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ARQ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89887"/>
            <a:ext cx="4928235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utomatic </a:t>
            </a:r>
            <a:r>
              <a:rPr sz="36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3600" spc="-5" dirty="0">
                <a:latin typeface="Times New Roman"/>
                <a:cs typeface="Times New Roman"/>
              </a:rPr>
              <a:t>epeat </a:t>
            </a:r>
            <a:r>
              <a:rPr sz="3600" dirty="0">
                <a:latin typeface="Times New Roman"/>
                <a:cs typeface="Times New Roman"/>
              </a:rPr>
              <a:t>re</a:t>
            </a:r>
            <a:r>
              <a:rPr sz="3600" b="1" dirty="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r>
              <a:rPr sz="3600" dirty="0">
                <a:latin typeface="Times New Roman"/>
                <a:cs typeface="Times New Roman"/>
              </a:rPr>
              <a:t>uest  Aceptaciones</a:t>
            </a:r>
            <a:endParaRPr sz="3600">
              <a:latin typeface="Times New Roman"/>
              <a:cs typeface="Times New Roman"/>
            </a:endParaRPr>
          </a:p>
          <a:p>
            <a:pPr marL="469900" marR="2218055">
              <a:lnSpc>
                <a:spcPct val="120000"/>
              </a:lnSpc>
              <a:spcBef>
                <a:spcPts val="35"/>
              </a:spcBef>
              <a:tabLst>
                <a:tab pos="1781175" algn="l"/>
                <a:tab pos="1839595" algn="l"/>
              </a:tabLst>
            </a:pPr>
            <a:r>
              <a:rPr sz="2400" dirty="0">
                <a:latin typeface="Times New Roman"/>
                <a:cs typeface="Times New Roman"/>
              </a:rPr>
              <a:t>Positivas	</a:t>
            </a:r>
            <a:r>
              <a:rPr sz="2400" spc="-5" dirty="0">
                <a:latin typeface="Times New Roman"/>
                <a:cs typeface="Times New Roman"/>
              </a:rPr>
              <a:t>ACK  Negat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vas		N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CK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6939" y="4015994"/>
            <a:ext cx="5361305" cy="1725295"/>
            <a:chOff x="2186939" y="4015994"/>
            <a:chExt cx="5361305" cy="1725295"/>
          </a:xfrm>
        </p:grpSpPr>
        <p:sp>
          <p:nvSpPr>
            <p:cNvPr id="5" name="object 5"/>
            <p:cNvSpPr/>
            <p:nvPr/>
          </p:nvSpPr>
          <p:spPr>
            <a:xfrm>
              <a:off x="2186939" y="4978908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5257800" y="0"/>
                  </a:moveTo>
                  <a:lnTo>
                    <a:pt x="0" y="0"/>
                  </a:lnTo>
                  <a:lnTo>
                    <a:pt x="0" y="761999"/>
                  </a:lnTo>
                  <a:lnTo>
                    <a:pt x="5257800" y="761999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20939" y="4978908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5066" y="4015994"/>
              <a:ext cx="3082925" cy="1083945"/>
            </a:xfrm>
            <a:custGeom>
              <a:avLst/>
              <a:gdLst/>
              <a:ahLst/>
              <a:cxnLst/>
              <a:rect l="l" t="t" r="r" b="b"/>
              <a:pathLst>
                <a:path w="3082925" h="1083945">
                  <a:moveTo>
                    <a:pt x="3070225" y="1070863"/>
                  </a:moveTo>
                  <a:lnTo>
                    <a:pt x="3055874" y="1070863"/>
                  </a:lnTo>
                  <a:lnTo>
                    <a:pt x="3055874" y="1083563"/>
                  </a:lnTo>
                  <a:lnTo>
                    <a:pt x="3080131" y="1083563"/>
                  </a:lnTo>
                  <a:lnTo>
                    <a:pt x="3082925" y="1080769"/>
                  </a:lnTo>
                  <a:lnTo>
                    <a:pt x="3082925" y="1077213"/>
                  </a:lnTo>
                  <a:lnTo>
                    <a:pt x="3070225" y="1077213"/>
                  </a:lnTo>
                  <a:lnTo>
                    <a:pt x="3070225" y="1070863"/>
                  </a:lnTo>
                  <a:close/>
                </a:path>
                <a:path w="3082925" h="1083945">
                  <a:moveTo>
                    <a:pt x="3070225" y="557124"/>
                  </a:moveTo>
                  <a:lnTo>
                    <a:pt x="3070225" y="1077213"/>
                  </a:lnTo>
                  <a:lnTo>
                    <a:pt x="3076575" y="1070863"/>
                  </a:lnTo>
                  <a:lnTo>
                    <a:pt x="3082925" y="1070863"/>
                  </a:lnTo>
                  <a:lnTo>
                    <a:pt x="3082925" y="558037"/>
                  </a:lnTo>
                  <a:lnTo>
                    <a:pt x="3075559" y="558037"/>
                  </a:lnTo>
                  <a:lnTo>
                    <a:pt x="3070225" y="557124"/>
                  </a:lnTo>
                  <a:close/>
                </a:path>
                <a:path w="3082925" h="1083945">
                  <a:moveTo>
                    <a:pt x="3082925" y="1070863"/>
                  </a:moveTo>
                  <a:lnTo>
                    <a:pt x="3076575" y="1070863"/>
                  </a:lnTo>
                  <a:lnTo>
                    <a:pt x="3070225" y="1077213"/>
                  </a:lnTo>
                  <a:lnTo>
                    <a:pt x="3082925" y="1077213"/>
                  </a:lnTo>
                  <a:lnTo>
                    <a:pt x="3082925" y="1070863"/>
                  </a:lnTo>
                  <a:close/>
                </a:path>
                <a:path w="3082925" h="1083945">
                  <a:moveTo>
                    <a:pt x="3070225" y="551687"/>
                  </a:moveTo>
                  <a:lnTo>
                    <a:pt x="3070225" y="557124"/>
                  </a:lnTo>
                  <a:lnTo>
                    <a:pt x="3075559" y="558037"/>
                  </a:lnTo>
                  <a:lnTo>
                    <a:pt x="3070225" y="551687"/>
                  </a:lnTo>
                  <a:close/>
                </a:path>
                <a:path w="3082925" h="1083945">
                  <a:moveTo>
                    <a:pt x="3082925" y="551687"/>
                  </a:moveTo>
                  <a:lnTo>
                    <a:pt x="3070225" y="551687"/>
                  </a:lnTo>
                  <a:lnTo>
                    <a:pt x="3075559" y="558037"/>
                  </a:lnTo>
                  <a:lnTo>
                    <a:pt x="3082925" y="558037"/>
                  </a:lnTo>
                  <a:lnTo>
                    <a:pt x="3082925" y="551687"/>
                  </a:lnTo>
                  <a:close/>
                </a:path>
                <a:path w="3082925" h="1083945">
                  <a:moveTo>
                    <a:pt x="76183" y="31360"/>
                  </a:moveTo>
                  <a:lnTo>
                    <a:pt x="74062" y="43792"/>
                  </a:lnTo>
                  <a:lnTo>
                    <a:pt x="3070225" y="557124"/>
                  </a:lnTo>
                  <a:lnTo>
                    <a:pt x="3070225" y="551687"/>
                  </a:lnTo>
                  <a:lnTo>
                    <a:pt x="3082925" y="551687"/>
                  </a:lnTo>
                  <a:lnTo>
                    <a:pt x="3082925" y="548639"/>
                  </a:lnTo>
                  <a:lnTo>
                    <a:pt x="3080639" y="545972"/>
                  </a:lnTo>
                  <a:lnTo>
                    <a:pt x="76183" y="31360"/>
                  </a:lnTo>
                  <a:close/>
                </a:path>
                <a:path w="3082925" h="1083945">
                  <a:moveTo>
                    <a:pt x="81534" y="0"/>
                  </a:moveTo>
                  <a:lnTo>
                    <a:pt x="0" y="24764"/>
                  </a:lnTo>
                  <a:lnTo>
                    <a:pt x="68707" y="75183"/>
                  </a:lnTo>
                  <a:lnTo>
                    <a:pt x="74062" y="43792"/>
                  </a:lnTo>
                  <a:lnTo>
                    <a:pt x="61595" y="41655"/>
                  </a:lnTo>
                  <a:lnTo>
                    <a:pt x="63626" y="29209"/>
                  </a:lnTo>
                  <a:lnTo>
                    <a:pt x="76550" y="29209"/>
                  </a:lnTo>
                  <a:lnTo>
                    <a:pt x="81534" y="0"/>
                  </a:lnTo>
                  <a:close/>
                </a:path>
                <a:path w="3082925" h="1083945">
                  <a:moveTo>
                    <a:pt x="63626" y="29209"/>
                  </a:moveTo>
                  <a:lnTo>
                    <a:pt x="61595" y="41655"/>
                  </a:lnTo>
                  <a:lnTo>
                    <a:pt x="74062" y="43792"/>
                  </a:lnTo>
                  <a:lnTo>
                    <a:pt x="76183" y="31360"/>
                  </a:lnTo>
                  <a:lnTo>
                    <a:pt x="63626" y="29209"/>
                  </a:lnTo>
                  <a:close/>
                </a:path>
                <a:path w="3082925" h="1083945">
                  <a:moveTo>
                    <a:pt x="76550" y="29209"/>
                  </a:moveTo>
                  <a:lnTo>
                    <a:pt x="63626" y="29209"/>
                  </a:lnTo>
                  <a:lnTo>
                    <a:pt x="76183" y="31360"/>
                  </a:lnTo>
                  <a:lnTo>
                    <a:pt x="76550" y="29209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86939" y="4978908"/>
            <a:ext cx="5257800" cy="762000"/>
          </a:xfrm>
          <a:prstGeom prst="rect">
            <a:avLst/>
          </a:prstGeom>
          <a:ln w="12700">
            <a:solidFill>
              <a:srgbClr val="FF33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365"/>
              </a:spcBef>
            </a:pPr>
            <a:r>
              <a:rPr sz="2800" dirty="0">
                <a:latin typeface="Times New Roman"/>
                <a:cs typeface="Times New Roman"/>
              </a:rPr>
              <a:t>Indica </a:t>
            </a:r>
            <a:r>
              <a:rPr sz="2800" spc="-5" dirty="0">
                <a:latin typeface="Times New Roman"/>
                <a:cs typeface="Times New Roman"/>
              </a:rPr>
              <a:t>condicion de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error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089" y="960831"/>
            <a:ext cx="6962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Protocolo de ventana</a:t>
            </a:r>
            <a:r>
              <a:rPr spc="-1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corrediza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044" y="2000059"/>
            <a:ext cx="7305040" cy="200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Protocolo </a:t>
            </a:r>
            <a:r>
              <a:rPr sz="3600" dirty="0">
                <a:latin typeface="Times New Roman"/>
                <a:cs typeface="Times New Roman"/>
              </a:rPr>
              <a:t>de </a:t>
            </a:r>
            <a:r>
              <a:rPr sz="3600" spc="-60" dirty="0">
                <a:latin typeface="Times New Roman"/>
                <a:cs typeface="Times New Roman"/>
              </a:rPr>
              <a:t>Ventana </a:t>
            </a:r>
            <a:r>
              <a:rPr sz="3600" spc="-5" dirty="0">
                <a:latin typeface="Times New Roman"/>
                <a:cs typeface="Times New Roman"/>
              </a:rPr>
              <a:t>corrediza </a:t>
            </a:r>
            <a:r>
              <a:rPr sz="3600" dirty="0">
                <a:latin typeface="Times New Roman"/>
                <a:cs typeface="Times New Roman"/>
              </a:rPr>
              <a:t>de 1 </a:t>
            </a:r>
            <a:r>
              <a:rPr sz="3600" spc="-5" dirty="0">
                <a:latin typeface="Times New Roman"/>
                <a:cs typeface="Times New Roman"/>
              </a:rPr>
              <a:t>Bit  Protocolo </a:t>
            </a:r>
            <a:r>
              <a:rPr sz="3600" spc="-80" dirty="0">
                <a:latin typeface="Times New Roman"/>
                <a:cs typeface="Times New Roman"/>
              </a:rPr>
              <a:t>Volver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spc="-5" dirty="0">
                <a:latin typeface="Times New Roman"/>
                <a:cs typeface="Times New Roman"/>
              </a:rPr>
              <a:t>Protocolo repeticion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selectiva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020" y="4244340"/>
            <a:ext cx="8776335" cy="2442845"/>
            <a:chOff x="168020" y="4244340"/>
            <a:chExt cx="8776335" cy="2442845"/>
          </a:xfrm>
        </p:grpSpPr>
        <p:sp>
          <p:nvSpPr>
            <p:cNvPr id="5" name="object 5"/>
            <p:cNvSpPr/>
            <p:nvPr/>
          </p:nvSpPr>
          <p:spPr>
            <a:xfrm>
              <a:off x="178307" y="4244340"/>
              <a:ext cx="8766048" cy="2427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595" y="4415028"/>
              <a:ext cx="8581644" cy="22433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308" y="4400740"/>
              <a:ext cx="8610600" cy="2272030"/>
            </a:xfrm>
            <a:custGeom>
              <a:avLst/>
              <a:gdLst/>
              <a:ahLst/>
              <a:cxnLst/>
              <a:rect l="l" t="t" r="r" b="b"/>
              <a:pathLst>
                <a:path w="8610600" h="2272029">
                  <a:moveTo>
                    <a:pt x="0" y="2271903"/>
                  </a:moveTo>
                  <a:lnTo>
                    <a:pt x="8610219" y="2271903"/>
                  </a:lnTo>
                  <a:lnTo>
                    <a:pt x="8610219" y="0"/>
                  </a:lnTo>
                  <a:lnTo>
                    <a:pt x="0" y="0"/>
                  </a:lnTo>
                  <a:lnTo>
                    <a:pt x="0" y="227190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2917" y="4546854"/>
              <a:ext cx="2138680" cy="1996439"/>
            </a:xfrm>
            <a:custGeom>
              <a:avLst/>
              <a:gdLst/>
              <a:ahLst/>
              <a:cxnLst/>
              <a:rect l="l" t="t" r="r" b="b"/>
              <a:pathLst>
                <a:path w="2138679" h="1996440">
                  <a:moveTo>
                    <a:pt x="2138172" y="0"/>
                  </a:moveTo>
                  <a:lnTo>
                    <a:pt x="0" y="0"/>
                  </a:lnTo>
                  <a:lnTo>
                    <a:pt x="0" y="1996440"/>
                  </a:lnTo>
                  <a:lnTo>
                    <a:pt x="2138172" y="1996440"/>
                  </a:lnTo>
                  <a:lnTo>
                    <a:pt x="213817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82917" y="4546854"/>
              <a:ext cx="2138680" cy="1996439"/>
            </a:xfrm>
            <a:custGeom>
              <a:avLst/>
              <a:gdLst/>
              <a:ahLst/>
              <a:cxnLst/>
              <a:rect l="l" t="t" r="r" b="b"/>
              <a:pathLst>
                <a:path w="2138679" h="1996440">
                  <a:moveTo>
                    <a:pt x="0" y="1996440"/>
                  </a:moveTo>
                  <a:lnTo>
                    <a:pt x="2138172" y="1996440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9964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370" y="813562"/>
            <a:ext cx="6670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Procedimientos mas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comunes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46410"/>
            <a:ext cx="7224395" cy="11931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b="1" dirty="0">
                <a:latin typeface="Times New Roman"/>
                <a:cs typeface="Times New Roman"/>
              </a:rPr>
              <a:t>Parar y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esperar</a:t>
            </a:r>
            <a:endParaRPr sz="2000">
              <a:latin typeface="Times New Roman"/>
              <a:cs typeface="Times New Roman"/>
            </a:endParaRPr>
          </a:p>
          <a:p>
            <a:pPr marL="1003300" marR="5080" indent="-533400">
              <a:lnSpc>
                <a:spcPct val="100000"/>
              </a:lnSpc>
              <a:spcBef>
                <a:spcPts val="560"/>
              </a:spcBef>
              <a:tabLst>
                <a:tab pos="6450330" algn="l"/>
              </a:tabLst>
            </a:pPr>
            <a:r>
              <a:rPr sz="2400" dirty="0">
                <a:latin typeface="Times New Roman"/>
                <a:cs typeface="Times New Roman"/>
              </a:rPr>
              <a:t>El </a:t>
            </a:r>
            <a:r>
              <a:rPr sz="2400" spc="-5" dirty="0">
                <a:latin typeface="Times New Roman"/>
                <a:cs typeface="Times New Roman"/>
              </a:rPr>
              <a:t>transmisor </a:t>
            </a:r>
            <a:r>
              <a:rPr sz="2400" dirty="0">
                <a:latin typeface="Times New Roman"/>
                <a:cs typeface="Times New Roman"/>
              </a:rPr>
              <a:t>espera a recibir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</a:t>
            </a:r>
            <a:r>
              <a:rPr sz="2400" spc="-5" dirty="0">
                <a:latin typeface="Times New Roman"/>
                <a:cs typeface="Times New Roman"/>
              </a:rPr>
              <a:t> reconocimiento	</a:t>
            </a:r>
            <a:r>
              <a:rPr sz="2400" dirty="0">
                <a:latin typeface="Times New Roman"/>
                <a:cs typeface="Times New Roman"/>
              </a:rPr>
              <a:t>( ack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  nack) antes de </a:t>
            </a:r>
            <a:r>
              <a:rPr sz="2400" spc="-5" dirty="0">
                <a:latin typeface="Times New Roman"/>
                <a:cs typeface="Times New Roman"/>
              </a:rPr>
              <a:t>transmitir </a:t>
            </a:r>
            <a:r>
              <a:rPr sz="2400" dirty="0">
                <a:latin typeface="Times New Roman"/>
                <a:cs typeface="Times New Roman"/>
              </a:rPr>
              <a:t>otra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4343400"/>
            <a:ext cx="1981200" cy="16764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</a:ln>
        </p:spPr>
        <p:txBody>
          <a:bodyPr vert="horz" wrap="square" lIns="0" tIns="452120" rIns="0" bIns="0" rtlCol="0">
            <a:spAutoFit/>
          </a:bodyPr>
          <a:lstStyle/>
          <a:p>
            <a:pPr marL="634365">
              <a:lnSpc>
                <a:spcPct val="100000"/>
              </a:lnSpc>
              <a:spcBef>
                <a:spcPts val="3560"/>
              </a:spcBef>
            </a:pPr>
            <a:r>
              <a:rPr sz="4800" b="1" dirty="0">
                <a:latin typeface="Times New Roman"/>
                <a:cs typeface="Times New Roman"/>
              </a:rPr>
              <a:t>Tx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58037" y="4262437"/>
            <a:ext cx="1990725" cy="1685925"/>
            <a:chOff x="7158037" y="4262437"/>
            <a:chExt cx="1990725" cy="1685925"/>
          </a:xfrm>
        </p:grpSpPr>
        <p:sp>
          <p:nvSpPr>
            <p:cNvPr id="6" name="object 6"/>
            <p:cNvSpPr/>
            <p:nvPr/>
          </p:nvSpPr>
          <p:spPr>
            <a:xfrm>
              <a:off x="7162800" y="4267199"/>
              <a:ext cx="1981200" cy="1676400"/>
            </a:xfrm>
            <a:custGeom>
              <a:avLst/>
              <a:gdLst/>
              <a:ahLst/>
              <a:cxnLst/>
              <a:rect l="l" t="t" r="r" b="b"/>
              <a:pathLst>
                <a:path w="1981200" h="1676400">
                  <a:moveTo>
                    <a:pt x="1981200" y="914400"/>
                  </a:moveTo>
                  <a:lnTo>
                    <a:pt x="0" y="914400"/>
                  </a:lnTo>
                  <a:lnTo>
                    <a:pt x="0" y="1676400"/>
                  </a:lnTo>
                  <a:lnTo>
                    <a:pt x="1981200" y="1676400"/>
                  </a:lnTo>
                  <a:lnTo>
                    <a:pt x="1981200" y="914400"/>
                  </a:lnTo>
                  <a:close/>
                </a:path>
                <a:path w="1981200" h="1676400">
                  <a:moveTo>
                    <a:pt x="1981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981200" y="5334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2800" y="4267200"/>
              <a:ext cx="1981200" cy="1676400"/>
            </a:xfrm>
            <a:custGeom>
              <a:avLst/>
              <a:gdLst/>
              <a:ahLst/>
              <a:cxnLst/>
              <a:rect l="l" t="t" r="r" b="b"/>
              <a:pathLst>
                <a:path w="1981200" h="1676400">
                  <a:moveTo>
                    <a:pt x="0" y="1676400"/>
                  </a:moveTo>
                  <a:lnTo>
                    <a:pt x="1981200" y="16764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82179" y="4785951"/>
            <a:ext cx="74612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35"/>
              </a:lnSpc>
            </a:pPr>
            <a:r>
              <a:rPr sz="4800" b="1" spc="-5" dirty="0">
                <a:latin typeface="Times New Roman"/>
                <a:cs typeface="Times New Roman"/>
              </a:rPr>
              <a:t>Rx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67437" y="4795837"/>
            <a:ext cx="2981325" cy="390525"/>
            <a:chOff x="6167437" y="4795837"/>
            <a:chExt cx="2981325" cy="390525"/>
          </a:xfrm>
        </p:grpSpPr>
        <p:sp>
          <p:nvSpPr>
            <p:cNvPr id="10" name="object 10"/>
            <p:cNvSpPr/>
            <p:nvPr/>
          </p:nvSpPr>
          <p:spPr>
            <a:xfrm>
              <a:off x="6172200" y="4800600"/>
              <a:ext cx="2971800" cy="381000"/>
            </a:xfrm>
            <a:custGeom>
              <a:avLst/>
              <a:gdLst/>
              <a:ahLst/>
              <a:cxnLst/>
              <a:rect l="l" t="t" r="r" b="b"/>
              <a:pathLst>
                <a:path w="2971800" h="381000">
                  <a:moveTo>
                    <a:pt x="2971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971800" y="3810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2200" y="4800600"/>
              <a:ext cx="2971800" cy="381000"/>
            </a:xfrm>
            <a:custGeom>
              <a:avLst/>
              <a:gdLst/>
              <a:ahLst/>
              <a:cxnLst/>
              <a:rect l="l" t="t" r="r" b="b"/>
              <a:pathLst>
                <a:path w="2971800" h="381000">
                  <a:moveTo>
                    <a:pt x="0" y="381000"/>
                  </a:moveTo>
                  <a:lnTo>
                    <a:pt x="2971800" y="381000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00" y="4800600"/>
              <a:ext cx="2286000" cy="381000"/>
            </a:xfrm>
            <a:custGeom>
              <a:avLst/>
              <a:gdLst/>
              <a:ahLst/>
              <a:cxnLst/>
              <a:rect l="l" t="t" r="r" b="b"/>
              <a:pathLst>
                <a:path w="2286000" h="381000">
                  <a:moveTo>
                    <a:pt x="0" y="0"/>
                  </a:moveTo>
                  <a:lnTo>
                    <a:pt x="0" y="381000"/>
                  </a:lnTo>
                </a:path>
                <a:path w="2286000" h="381000">
                  <a:moveTo>
                    <a:pt x="381000" y="0"/>
                  </a:moveTo>
                  <a:lnTo>
                    <a:pt x="381000" y="381000"/>
                  </a:lnTo>
                </a:path>
                <a:path w="2286000" h="381000">
                  <a:moveTo>
                    <a:pt x="2286000" y="0"/>
                  </a:moveTo>
                  <a:lnTo>
                    <a:pt x="2286000" y="381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67600" y="4800600"/>
            <a:ext cx="1371600" cy="381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4475">
              <a:lnSpc>
                <a:spcPts val="2100"/>
              </a:lnSpc>
            </a:pPr>
            <a:r>
              <a:rPr sz="2000" b="1" spc="-7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370" y="813562"/>
            <a:ext cx="6670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Procedimientos mas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comunes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46410"/>
            <a:ext cx="7224395" cy="11931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b="1" dirty="0">
                <a:latin typeface="Times New Roman"/>
                <a:cs typeface="Times New Roman"/>
              </a:rPr>
              <a:t>Parar y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esperar</a:t>
            </a:r>
            <a:endParaRPr sz="2000">
              <a:latin typeface="Times New Roman"/>
              <a:cs typeface="Times New Roman"/>
            </a:endParaRPr>
          </a:p>
          <a:p>
            <a:pPr marL="1003300" marR="5080" indent="-533400">
              <a:lnSpc>
                <a:spcPct val="100000"/>
              </a:lnSpc>
              <a:spcBef>
                <a:spcPts val="560"/>
              </a:spcBef>
              <a:tabLst>
                <a:tab pos="6450330" algn="l"/>
              </a:tabLst>
            </a:pPr>
            <a:r>
              <a:rPr sz="2400" dirty="0">
                <a:latin typeface="Times New Roman"/>
                <a:cs typeface="Times New Roman"/>
              </a:rPr>
              <a:t>El </a:t>
            </a:r>
            <a:r>
              <a:rPr sz="2400" spc="-5" dirty="0">
                <a:latin typeface="Times New Roman"/>
                <a:cs typeface="Times New Roman"/>
              </a:rPr>
              <a:t>transmisor </a:t>
            </a:r>
            <a:r>
              <a:rPr sz="2400" dirty="0">
                <a:latin typeface="Times New Roman"/>
                <a:cs typeface="Times New Roman"/>
              </a:rPr>
              <a:t>espera a recibir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</a:t>
            </a:r>
            <a:r>
              <a:rPr sz="2400" spc="-5" dirty="0">
                <a:latin typeface="Times New Roman"/>
                <a:cs typeface="Times New Roman"/>
              </a:rPr>
              <a:t> reconocimiento	</a:t>
            </a:r>
            <a:r>
              <a:rPr sz="2400" dirty="0">
                <a:latin typeface="Times New Roman"/>
                <a:cs typeface="Times New Roman"/>
              </a:rPr>
              <a:t>( ack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  nack) antes de </a:t>
            </a:r>
            <a:r>
              <a:rPr sz="2400" spc="-5" dirty="0">
                <a:latin typeface="Times New Roman"/>
                <a:cs typeface="Times New Roman"/>
              </a:rPr>
              <a:t>transmitir </a:t>
            </a:r>
            <a:r>
              <a:rPr sz="2400" dirty="0">
                <a:latin typeface="Times New Roman"/>
                <a:cs typeface="Times New Roman"/>
              </a:rPr>
              <a:t>otra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trama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4338637"/>
            <a:ext cx="1990725" cy="1685925"/>
            <a:chOff x="-4762" y="4338637"/>
            <a:chExt cx="1990725" cy="1685925"/>
          </a:xfrm>
        </p:grpSpPr>
        <p:sp>
          <p:nvSpPr>
            <p:cNvPr id="5" name="object 5"/>
            <p:cNvSpPr/>
            <p:nvPr/>
          </p:nvSpPr>
          <p:spPr>
            <a:xfrm>
              <a:off x="0" y="5943600"/>
              <a:ext cx="1981200" cy="76200"/>
            </a:xfrm>
            <a:custGeom>
              <a:avLst/>
              <a:gdLst/>
              <a:ahLst/>
              <a:cxnLst/>
              <a:rect l="l" t="t" r="r" b="b"/>
              <a:pathLst>
                <a:path w="1981200" h="76200">
                  <a:moveTo>
                    <a:pt x="0" y="76200"/>
                  </a:moveTo>
                  <a:lnTo>
                    <a:pt x="1981200" y="762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343400"/>
              <a:ext cx="1981200" cy="1676400"/>
            </a:xfrm>
            <a:custGeom>
              <a:avLst/>
              <a:gdLst/>
              <a:ahLst/>
              <a:cxnLst/>
              <a:rect l="l" t="t" r="r" b="b"/>
              <a:pathLst>
                <a:path w="1981200" h="1676400">
                  <a:moveTo>
                    <a:pt x="0" y="1676400"/>
                  </a:moveTo>
                  <a:lnTo>
                    <a:pt x="1981200" y="16764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0" y="4343400"/>
            <a:ext cx="1981200" cy="10668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</a:ln>
        </p:spPr>
        <p:txBody>
          <a:bodyPr vert="horz" wrap="square" lIns="0" tIns="452120" rIns="0" bIns="0" rtlCol="0">
            <a:spAutoFit/>
          </a:bodyPr>
          <a:lstStyle/>
          <a:p>
            <a:pPr marL="634365">
              <a:lnSpc>
                <a:spcPts val="4840"/>
              </a:lnSpc>
              <a:spcBef>
                <a:spcPts val="3560"/>
              </a:spcBef>
            </a:pPr>
            <a:r>
              <a:rPr sz="4800" b="1" dirty="0">
                <a:latin typeface="Times New Roman"/>
                <a:cs typeface="Times New Roman"/>
              </a:rPr>
              <a:t>Tx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58037" y="4262437"/>
            <a:ext cx="1990725" cy="1685925"/>
            <a:chOff x="7158037" y="4262437"/>
            <a:chExt cx="1990725" cy="1685925"/>
          </a:xfrm>
        </p:grpSpPr>
        <p:sp>
          <p:nvSpPr>
            <p:cNvPr id="9" name="object 9"/>
            <p:cNvSpPr/>
            <p:nvPr/>
          </p:nvSpPr>
          <p:spPr>
            <a:xfrm>
              <a:off x="7162800" y="4267200"/>
              <a:ext cx="1981200" cy="1676400"/>
            </a:xfrm>
            <a:custGeom>
              <a:avLst/>
              <a:gdLst/>
              <a:ahLst/>
              <a:cxnLst/>
              <a:rect l="l" t="t" r="r" b="b"/>
              <a:pathLst>
                <a:path w="1981200" h="1676400">
                  <a:moveTo>
                    <a:pt x="19812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1981200" y="16764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2800" y="4267200"/>
              <a:ext cx="1981200" cy="1676400"/>
            </a:xfrm>
            <a:custGeom>
              <a:avLst/>
              <a:gdLst/>
              <a:ahLst/>
              <a:cxnLst/>
              <a:rect l="l" t="t" r="r" b="b"/>
              <a:pathLst>
                <a:path w="1981200" h="1676400">
                  <a:moveTo>
                    <a:pt x="0" y="1676400"/>
                  </a:moveTo>
                  <a:lnTo>
                    <a:pt x="1981200" y="16764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67562" y="4706873"/>
            <a:ext cx="1976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045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Times New Roman"/>
                <a:cs typeface="Times New Roman"/>
              </a:rPr>
              <a:t>Rx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4762" y="5405437"/>
            <a:ext cx="2219325" cy="542925"/>
            <a:chOff x="-4762" y="5405437"/>
            <a:chExt cx="2219325" cy="542925"/>
          </a:xfrm>
        </p:grpSpPr>
        <p:sp>
          <p:nvSpPr>
            <p:cNvPr id="13" name="object 13"/>
            <p:cNvSpPr/>
            <p:nvPr/>
          </p:nvSpPr>
          <p:spPr>
            <a:xfrm>
              <a:off x="0" y="5410200"/>
              <a:ext cx="2209800" cy="533400"/>
            </a:xfrm>
            <a:custGeom>
              <a:avLst/>
              <a:gdLst/>
              <a:ahLst/>
              <a:cxnLst/>
              <a:rect l="l" t="t" r="r" b="b"/>
              <a:pathLst>
                <a:path w="2209800" h="533400">
                  <a:moveTo>
                    <a:pt x="220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209800" y="5334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5410200"/>
              <a:ext cx="2209800" cy="533400"/>
            </a:xfrm>
            <a:custGeom>
              <a:avLst/>
              <a:gdLst/>
              <a:ahLst/>
              <a:cxnLst/>
              <a:rect l="l" t="t" r="r" b="b"/>
              <a:pathLst>
                <a:path w="2209800" h="533400">
                  <a:moveTo>
                    <a:pt x="0" y="533400"/>
                  </a:moveTo>
                  <a:lnTo>
                    <a:pt x="2209800" y="5334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301" y="5439867"/>
            <a:ext cx="205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ACK /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NACK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2654" y="318753"/>
            <a:ext cx="71755" cy="29209"/>
          </a:xfrm>
          <a:custGeom>
            <a:avLst/>
            <a:gdLst/>
            <a:ahLst/>
            <a:cxnLst/>
            <a:rect l="l" t="t" r="r" b="b"/>
            <a:pathLst>
              <a:path w="71755" h="29210">
                <a:moveTo>
                  <a:pt x="71727" y="0"/>
                </a:moveTo>
                <a:lnTo>
                  <a:pt x="0" y="0"/>
                </a:lnTo>
                <a:lnTo>
                  <a:pt x="44071" y="28893"/>
                </a:lnTo>
                <a:lnTo>
                  <a:pt x="7172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5518" y="13701"/>
            <a:ext cx="523875" cy="525145"/>
            <a:chOff x="1845518" y="13701"/>
            <a:chExt cx="523875" cy="525145"/>
          </a:xfrm>
        </p:grpSpPr>
        <p:sp>
          <p:nvSpPr>
            <p:cNvPr id="4" name="object 4"/>
            <p:cNvSpPr/>
            <p:nvPr/>
          </p:nvSpPr>
          <p:spPr>
            <a:xfrm>
              <a:off x="1850077" y="321795"/>
              <a:ext cx="114935" cy="53340"/>
            </a:xfrm>
            <a:custGeom>
              <a:avLst/>
              <a:gdLst/>
              <a:ahLst/>
              <a:cxnLst/>
              <a:rect l="l" t="t" r="r" b="b"/>
              <a:pathLst>
                <a:path w="114935" h="53339">
                  <a:moveTo>
                    <a:pt x="53497" y="0"/>
                  </a:moveTo>
                  <a:lnTo>
                    <a:pt x="0" y="53225"/>
                  </a:lnTo>
                  <a:lnTo>
                    <a:pt x="114598" y="53225"/>
                  </a:lnTo>
                  <a:lnTo>
                    <a:pt x="5349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6614" y="318754"/>
              <a:ext cx="436880" cy="56515"/>
            </a:xfrm>
            <a:custGeom>
              <a:avLst/>
              <a:gdLst/>
              <a:ahLst/>
              <a:cxnLst/>
              <a:rect l="l" t="t" r="r" b="b"/>
              <a:pathLst>
                <a:path w="436880" h="56514">
                  <a:moveTo>
                    <a:pt x="393632" y="0"/>
                  </a:moveTo>
                  <a:lnTo>
                    <a:pt x="58061" y="0"/>
                  </a:lnTo>
                  <a:lnTo>
                    <a:pt x="0" y="28893"/>
                  </a:lnTo>
                  <a:lnTo>
                    <a:pt x="58061" y="56266"/>
                  </a:lnTo>
                  <a:lnTo>
                    <a:pt x="401237" y="56266"/>
                  </a:lnTo>
                  <a:lnTo>
                    <a:pt x="436487" y="21290"/>
                  </a:lnTo>
                  <a:lnTo>
                    <a:pt x="39363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6801" y="353730"/>
              <a:ext cx="169545" cy="18415"/>
            </a:xfrm>
            <a:custGeom>
              <a:avLst/>
              <a:gdLst/>
              <a:ahLst/>
              <a:cxnLst/>
              <a:rect l="l" t="t" r="r" b="b"/>
              <a:pathLst>
                <a:path w="169544" h="18414">
                  <a:moveTo>
                    <a:pt x="169310" y="0"/>
                  </a:moveTo>
                  <a:lnTo>
                    <a:pt x="163226" y="0"/>
                  </a:lnTo>
                  <a:lnTo>
                    <a:pt x="160196" y="3041"/>
                  </a:lnTo>
                  <a:lnTo>
                    <a:pt x="152591" y="6082"/>
                  </a:lnTo>
                  <a:lnTo>
                    <a:pt x="140434" y="7603"/>
                  </a:lnTo>
                  <a:lnTo>
                    <a:pt x="123718" y="9124"/>
                  </a:lnTo>
                  <a:lnTo>
                    <a:pt x="102132" y="12165"/>
                  </a:lnTo>
                  <a:lnTo>
                    <a:pt x="76296" y="13686"/>
                  </a:lnTo>
                  <a:lnTo>
                    <a:pt x="16715" y="16727"/>
                  </a:lnTo>
                  <a:lnTo>
                    <a:pt x="0" y="16727"/>
                  </a:lnTo>
                  <a:lnTo>
                    <a:pt x="25838" y="18248"/>
                  </a:lnTo>
                  <a:lnTo>
                    <a:pt x="79346" y="18248"/>
                  </a:lnTo>
                  <a:lnTo>
                    <a:pt x="103655" y="16727"/>
                  </a:lnTo>
                  <a:lnTo>
                    <a:pt x="144999" y="10645"/>
                  </a:lnTo>
                  <a:lnTo>
                    <a:pt x="169310" y="1520"/>
                  </a:lnTo>
                  <a:lnTo>
                    <a:pt x="1693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1634" y="353730"/>
              <a:ext cx="168910" cy="17145"/>
            </a:xfrm>
            <a:custGeom>
              <a:avLst/>
              <a:gdLst/>
              <a:ahLst/>
              <a:cxnLst/>
              <a:rect l="l" t="t" r="r" b="b"/>
              <a:pathLst>
                <a:path w="168910" h="17145">
                  <a:moveTo>
                    <a:pt x="168393" y="0"/>
                  </a:moveTo>
                  <a:lnTo>
                    <a:pt x="162321" y="0"/>
                  </a:lnTo>
                  <a:lnTo>
                    <a:pt x="159280" y="3041"/>
                  </a:lnTo>
                  <a:lnTo>
                    <a:pt x="150166" y="6082"/>
                  </a:lnTo>
                  <a:lnTo>
                    <a:pt x="134956" y="7603"/>
                  </a:lnTo>
                  <a:lnTo>
                    <a:pt x="114904" y="10644"/>
                  </a:lnTo>
                  <a:lnTo>
                    <a:pt x="90581" y="12165"/>
                  </a:lnTo>
                  <a:lnTo>
                    <a:pt x="0" y="16423"/>
                  </a:lnTo>
                  <a:lnTo>
                    <a:pt x="5167" y="16727"/>
                  </a:lnTo>
                  <a:lnTo>
                    <a:pt x="21882" y="16727"/>
                  </a:lnTo>
                  <a:lnTo>
                    <a:pt x="107299" y="12165"/>
                  </a:lnTo>
                  <a:lnTo>
                    <a:pt x="128885" y="9124"/>
                  </a:lnTo>
                  <a:lnTo>
                    <a:pt x="145603" y="7603"/>
                  </a:lnTo>
                  <a:lnTo>
                    <a:pt x="157759" y="6082"/>
                  </a:lnTo>
                  <a:lnTo>
                    <a:pt x="165364" y="3041"/>
                  </a:lnTo>
                  <a:lnTo>
                    <a:pt x="168393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0838" y="353730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4" h="16510">
                  <a:moveTo>
                    <a:pt x="163117" y="0"/>
                  </a:moveTo>
                  <a:lnTo>
                    <a:pt x="157033" y="0"/>
                  </a:lnTo>
                  <a:lnTo>
                    <a:pt x="153991" y="3041"/>
                  </a:lnTo>
                  <a:lnTo>
                    <a:pt x="144878" y="6082"/>
                  </a:lnTo>
                  <a:lnTo>
                    <a:pt x="129680" y="7603"/>
                  </a:lnTo>
                  <a:lnTo>
                    <a:pt x="111137" y="10644"/>
                  </a:lnTo>
                  <a:lnTo>
                    <a:pt x="86814" y="12165"/>
                  </a:lnTo>
                  <a:lnTo>
                    <a:pt x="0" y="16376"/>
                  </a:lnTo>
                  <a:lnTo>
                    <a:pt x="795" y="16423"/>
                  </a:lnTo>
                  <a:lnTo>
                    <a:pt x="91377" y="12165"/>
                  </a:lnTo>
                  <a:lnTo>
                    <a:pt x="115700" y="10644"/>
                  </a:lnTo>
                  <a:lnTo>
                    <a:pt x="135752" y="7603"/>
                  </a:lnTo>
                  <a:lnTo>
                    <a:pt x="150962" y="6082"/>
                  </a:lnTo>
                  <a:lnTo>
                    <a:pt x="160075" y="3041"/>
                  </a:lnTo>
                  <a:lnTo>
                    <a:pt x="163117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4819" y="353730"/>
              <a:ext cx="173355" cy="16510"/>
            </a:xfrm>
            <a:custGeom>
              <a:avLst/>
              <a:gdLst/>
              <a:ahLst/>
              <a:cxnLst/>
              <a:rect l="l" t="t" r="r" b="b"/>
              <a:pathLst>
                <a:path w="173355" h="16510">
                  <a:moveTo>
                    <a:pt x="173052" y="0"/>
                  </a:moveTo>
                  <a:lnTo>
                    <a:pt x="165460" y="0"/>
                  </a:lnTo>
                  <a:lnTo>
                    <a:pt x="162418" y="3041"/>
                  </a:lnTo>
                  <a:lnTo>
                    <a:pt x="154813" y="6082"/>
                  </a:lnTo>
                  <a:lnTo>
                    <a:pt x="139616" y="7603"/>
                  </a:lnTo>
                  <a:lnTo>
                    <a:pt x="121072" y="10644"/>
                  </a:lnTo>
                  <a:lnTo>
                    <a:pt x="98282" y="12165"/>
                  </a:lnTo>
                  <a:lnTo>
                    <a:pt x="38697" y="15206"/>
                  </a:lnTo>
                  <a:lnTo>
                    <a:pt x="5260" y="15206"/>
                  </a:lnTo>
                  <a:lnTo>
                    <a:pt x="0" y="15433"/>
                  </a:lnTo>
                  <a:lnTo>
                    <a:pt x="16019" y="16376"/>
                  </a:lnTo>
                  <a:lnTo>
                    <a:pt x="102833" y="12165"/>
                  </a:lnTo>
                  <a:lnTo>
                    <a:pt x="127156" y="10644"/>
                  </a:lnTo>
                  <a:lnTo>
                    <a:pt x="145700" y="7603"/>
                  </a:lnTo>
                  <a:lnTo>
                    <a:pt x="160897" y="6082"/>
                  </a:lnTo>
                  <a:lnTo>
                    <a:pt x="170010" y="3041"/>
                  </a:lnTo>
                  <a:lnTo>
                    <a:pt x="17305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0964" y="353730"/>
              <a:ext cx="169545" cy="15875"/>
            </a:xfrm>
            <a:custGeom>
              <a:avLst/>
              <a:gdLst/>
              <a:ahLst/>
              <a:cxnLst/>
              <a:rect l="l" t="t" r="r" b="b"/>
              <a:pathLst>
                <a:path w="169544" h="15875">
                  <a:moveTo>
                    <a:pt x="9116" y="15206"/>
                  </a:moveTo>
                  <a:lnTo>
                    <a:pt x="0" y="15206"/>
                  </a:lnTo>
                  <a:lnTo>
                    <a:pt x="3855" y="15433"/>
                  </a:lnTo>
                  <a:lnTo>
                    <a:pt x="9116" y="15206"/>
                  </a:lnTo>
                  <a:close/>
                </a:path>
                <a:path w="169544" h="15875">
                  <a:moveTo>
                    <a:pt x="169315" y="0"/>
                  </a:moveTo>
                  <a:lnTo>
                    <a:pt x="161710" y="0"/>
                  </a:lnTo>
                  <a:lnTo>
                    <a:pt x="158668" y="3041"/>
                  </a:lnTo>
                  <a:lnTo>
                    <a:pt x="151076" y="4561"/>
                  </a:lnTo>
                  <a:lnTo>
                    <a:pt x="137096" y="7603"/>
                  </a:lnTo>
                  <a:lnTo>
                    <a:pt x="118856" y="9124"/>
                  </a:lnTo>
                  <a:lnTo>
                    <a:pt x="96054" y="12165"/>
                  </a:lnTo>
                  <a:lnTo>
                    <a:pt x="70222" y="13686"/>
                  </a:lnTo>
                  <a:lnTo>
                    <a:pt x="39523" y="13686"/>
                  </a:lnTo>
                  <a:lnTo>
                    <a:pt x="7608" y="15206"/>
                  </a:lnTo>
                  <a:lnTo>
                    <a:pt x="42553" y="15206"/>
                  </a:lnTo>
                  <a:lnTo>
                    <a:pt x="102138" y="12165"/>
                  </a:lnTo>
                  <a:lnTo>
                    <a:pt x="124928" y="10644"/>
                  </a:lnTo>
                  <a:lnTo>
                    <a:pt x="143471" y="7603"/>
                  </a:lnTo>
                  <a:lnTo>
                    <a:pt x="158668" y="6082"/>
                  </a:lnTo>
                  <a:lnTo>
                    <a:pt x="166273" y="3041"/>
                  </a:lnTo>
                  <a:lnTo>
                    <a:pt x="169315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530" y="353730"/>
              <a:ext cx="157480" cy="15240"/>
            </a:xfrm>
            <a:custGeom>
              <a:avLst/>
              <a:gdLst/>
              <a:ahLst/>
              <a:cxnLst/>
              <a:rect l="l" t="t" r="r" b="b"/>
              <a:pathLst>
                <a:path w="157480" h="15239">
                  <a:moveTo>
                    <a:pt x="157144" y="0"/>
                  </a:moveTo>
                  <a:lnTo>
                    <a:pt x="149552" y="0"/>
                  </a:lnTo>
                  <a:lnTo>
                    <a:pt x="146510" y="3041"/>
                  </a:lnTo>
                  <a:lnTo>
                    <a:pt x="138905" y="4561"/>
                  </a:lnTo>
                  <a:lnTo>
                    <a:pt x="126445" y="7603"/>
                  </a:lnTo>
                  <a:lnTo>
                    <a:pt x="108206" y="9124"/>
                  </a:lnTo>
                  <a:lnTo>
                    <a:pt x="86925" y="10644"/>
                  </a:lnTo>
                  <a:lnTo>
                    <a:pt x="0" y="15206"/>
                  </a:lnTo>
                  <a:lnTo>
                    <a:pt x="3042" y="15206"/>
                  </a:lnTo>
                  <a:lnTo>
                    <a:pt x="34957" y="13686"/>
                  </a:lnTo>
                  <a:lnTo>
                    <a:pt x="65656" y="13686"/>
                  </a:lnTo>
                  <a:lnTo>
                    <a:pt x="91488" y="12165"/>
                  </a:lnTo>
                  <a:lnTo>
                    <a:pt x="114290" y="9124"/>
                  </a:lnTo>
                  <a:lnTo>
                    <a:pt x="132529" y="7603"/>
                  </a:lnTo>
                  <a:lnTo>
                    <a:pt x="146510" y="4561"/>
                  </a:lnTo>
                  <a:lnTo>
                    <a:pt x="154102" y="3041"/>
                  </a:lnTo>
                  <a:lnTo>
                    <a:pt x="1571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8919" y="353730"/>
              <a:ext cx="166370" cy="15240"/>
            </a:xfrm>
            <a:custGeom>
              <a:avLst/>
              <a:gdLst/>
              <a:ahLst/>
              <a:cxnLst/>
              <a:rect l="l" t="t" r="r" b="b"/>
              <a:pathLst>
                <a:path w="166369" h="15239">
                  <a:moveTo>
                    <a:pt x="166163" y="0"/>
                  </a:moveTo>
                  <a:lnTo>
                    <a:pt x="158558" y="0"/>
                  </a:lnTo>
                  <a:lnTo>
                    <a:pt x="155516" y="3041"/>
                  </a:lnTo>
                  <a:lnTo>
                    <a:pt x="147619" y="4561"/>
                  </a:lnTo>
                  <a:lnTo>
                    <a:pt x="135451" y="7603"/>
                  </a:lnTo>
                  <a:lnTo>
                    <a:pt x="118733" y="9124"/>
                  </a:lnTo>
                  <a:lnTo>
                    <a:pt x="97464" y="10644"/>
                  </a:lnTo>
                  <a:lnTo>
                    <a:pt x="43963" y="13686"/>
                  </a:lnTo>
                  <a:lnTo>
                    <a:pt x="13568" y="13686"/>
                  </a:lnTo>
                  <a:lnTo>
                    <a:pt x="0" y="14358"/>
                  </a:lnTo>
                  <a:lnTo>
                    <a:pt x="12044" y="15206"/>
                  </a:lnTo>
                  <a:lnTo>
                    <a:pt x="16610" y="15206"/>
                  </a:lnTo>
                  <a:lnTo>
                    <a:pt x="103536" y="10644"/>
                  </a:lnTo>
                  <a:lnTo>
                    <a:pt x="124817" y="9124"/>
                  </a:lnTo>
                  <a:lnTo>
                    <a:pt x="143056" y="7603"/>
                  </a:lnTo>
                  <a:lnTo>
                    <a:pt x="155516" y="4561"/>
                  </a:lnTo>
                  <a:lnTo>
                    <a:pt x="163121" y="3041"/>
                  </a:lnTo>
                  <a:lnTo>
                    <a:pt x="16616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9380" y="353730"/>
              <a:ext cx="168275" cy="14604"/>
            </a:xfrm>
            <a:custGeom>
              <a:avLst/>
              <a:gdLst/>
              <a:ahLst/>
              <a:cxnLst/>
              <a:rect l="l" t="t" r="r" b="b"/>
              <a:pathLst>
                <a:path w="168275" h="14604">
                  <a:moveTo>
                    <a:pt x="23107" y="13686"/>
                  </a:moveTo>
                  <a:lnTo>
                    <a:pt x="0" y="13686"/>
                  </a:lnTo>
                  <a:lnTo>
                    <a:pt x="9538" y="14358"/>
                  </a:lnTo>
                  <a:lnTo>
                    <a:pt x="23107" y="13686"/>
                  </a:lnTo>
                  <a:close/>
                </a:path>
                <a:path w="168275" h="14604">
                  <a:moveTo>
                    <a:pt x="168097" y="0"/>
                  </a:moveTo>
                  <a:lnTo>
                    <a:pt x="158679" y="0"/>
                  </a:lnTo>
                  <a:lnTo>
                    <a:pt x="155637" y="3041"/>
                  </a:lnTo>
                  <a:lnTo>
                    <a:pt x="146511" y="4561"/>
                  </a:lnTo>
                  <a:lnTo>
                    <a:pt x="132835" y="7603"/>
                  </a:lnTo>
                  <a:lnTo>
                    <a:pt x="113075" y="9124"/>
                  </a:lnTo>
                  <a:lnTo>
                    <a:pt x="27670" y="13686"/>
                  </a:lnTo>
                  <a:lnTo>
                    <a:pt x="53502" y="13686"/>
                  </a:lnTo>
                  <a:lnTo>
                    <a:pt x="107003" y="10644"/>
                  </a:lnTo>
                  <a:lnTo>
                    <a:pt x="128272" y="9124"/>
                  </a:lnTo>
                  <a:lnTo>
                    <a:pt x="144990" y="7603"/>
                  </a:lnTo>
                  <a:lnTo>
                    <a:pt x="157158" y="4561"/>
                  </a:lnTo>
                  <a:lnTo>
                    <a:pt x="165055" y="3041"/>
                  </a:lnTo>
                  <a:lnTo>
                    <a:pt x="168097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7705" y="353730"/>
              <a:ext cx="160655" cy="13970"/>
            </a:xfrm>
            <a:custGeom>
              <a:avLst/>
              <a:gdLst/>
              <a:ahLst/>
              <a:cxnLst/>
              <a:rect l="l" t="t" r="r" b="b"/>
              <a:pathLst>
                <a:path w="160655" h="13970">
                  <a:moveTo>
                    <a:pt x="160354" y="0"/>
                  </a:moveTo>
                  <a:lnTo>
                    <a:pt x="151228" y="0"/>
                  </a:lnTo>
                  <a:lnTo>
                    <a:pt x="148186" y="3041"/>
                  </a:lnTo>
                  <a:lnTo>
                    <a:pt x="140594" y="4561"/>
                  </a:lnTo>
                  <a:lnTo>
                    <a:pt x="126917" y="7603"/>
                  </a:lnTo>
                  <a:lnTo>
                    <a:pt x="107157" y="9124"/>
                  </a:lnTo>
                  <a:lnTo>
                    <a:pt x="84050" y="10644"/>
                  </a:lnTo>
                  <a:lnTo>
                    <a:pt x="56698" y="12165"/>
                  </a:lnTo>
                  <a:lnTo>
                    <a:pt x="26303" y="12165"/>
                  </a:lnTo>
                  <a:lnTo>
                    <a:pt x="0" y="13406"/>
                  </a:lnTo>
                  <a:lnTo>
                    <a:pt x="1674" y="13686"/>
                  </a:lnTo>
                  <a:lnTo>
                    <a:pt x="29345" y="13686"/>
                  </a:lnTo>
                  <a:lnTo>
                    <a:pt x="114749" y="9124"/>
                  </a:lnTo>
                  <a:lnTo>
                    <a:pt x="134510" y="7603"/>
                  </a:lnTo>
                  <a:lnTo>
                    <a:pt x="148186" y="4561"/>
                  </a:lnTo>
                  <a:lnTo>
                    <a:pt x="157312" y="3041"/>
                  </a:lnTo>
                  <a:lnTo>
                    <a:pt x="160354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0262" y="353730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70">
                  <a:moveTo>
                    <a:pt x="158671" y="0"/>
                  </a:moveTo>
                  <a:lnTo>
                    <a:pt x="149558" y="0"/>
                  </a:lnTo>
                  <a:lnTo>
                    <a:pt x="146516" y="3041"/>
                  </a:lnTo>
                  <a:lnTo>
                    <a:pt x="138911" y="4561"/>
                  </a:lnTo>
                  <a:lnTo>
                    <a:pt x="125235" y="6082"/>
                  </a:lnTo>
                  <a:lnTo>
                    <a:pt x="106995" y="9124"/>
                  </a:lnTo>
                  <a:lnTo>
                    <a:pt x="85422" y="10644"/>
                  </a:lnTo>
                  <a:lnTo>
                    <a:pt x="59578" y="10644"/>
                  </a:lnTo>
                  <a:lnTo>
                    <a:pt x="30704" y="12165"/>
                  </a:lnTo>
                  <a:lnTo>
                    <a:pt x="0" y="12165"/>
                  </a:lnTo>
                  <a:lnTo>
                    <a:pt x="7443" y="13406"/>
                  </a:lnTo>
                  <a:lnTo>
                    <a:pt x="33746" y="12165"/>
                  </a:lnTo>
                  <a:lnTo>
                    <a:pt x="64141" y="12165"/>
                  </a:lnTo>
                  <a:lnTo>
                    <a:pt x="91494" y="10644"/>
                  </a:lnTo>
                  <a:lnTo>
                    <a:pt x="114600" y="9124"/>
                  </a:lnTo>
                  <a:lnTo>
                    <a:pt x="134361" y="7603"/>
                  </a:lnTo>
                  <a:lnTo>
                    <a:pt x="148037" y="4561"/>
                  </a:lnTo>
                  <a:lnTo>
                    <a:pt x="155629" y="3041"/>
                  </a:lnTo>
                  <a:lnTo>
                    <a:pt x="15867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7925" y="353730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19" h="12700">
                  <a:moveTo>
                    <a:pt x="121895" y="0"/>
                  </a:moveTo>
                  <a:lnTo>
                    <a:pt x="111248" y="0"/>
                  </a:lnTo>
                  <a:lnTo>
                    <a:pt x="109727" y="3041"/>
                  </a:lnTo>
                  <a:lnTo>
                    <a:pt x="102135" y="4561"/>
                  </a:lnTo>
                  <a:lnTo>
                    <a:pt x="88458" y="6082"/>
                  </a:lnTo>
                  <a:lnTo>
                    <a:pt x="71740" y="7603"/>
                  </a:lnTo>
                  <a:lnTo>
                    <a:pt x="0" y="12165"/>
                  </a:lnTo>
                  <a:lnTo>
                    <a:pt x="3042" y="12165"/>
                  </a:lnTo>
                  <a:lnTo>
                    <a:pt x="31915" y="10644"/>
                  </a:lnTo>
                  <a:lnTo>
                    <a:pt x="57760" y="10644"/>
                  </a:lnTo>
                  <a:lnTo>
                    <a:pt x="79332" y="9124"/>
                  </a:lnTo>
                  <a:lnTo>
                    <a:pt x="97572" y="6082"/>
                  </a:lnTo>
                  <a:lnTo>
                    <a:pt x="111248" y="4561"/>
                  </a:lnTo>
                  <a:lnTo>
                    <a:pt x="118853" y="3041"/>
                  </a:lnTo>
                  <a:lnTo>
                    <a:pt x="12189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9131" y="353730"/>
              <a:ext cx="140335" cy="12700"/>
            </a:xfrm>
            <a:custGeom>
              <a:avLst/>
              <a:gdLst/>
              <a:ahLst/>
              <a:cxnLst/>
              <a:rect l="l" t="t" r="r" b="b"/>
              <a:pathLst>
                <a:path w="140335" h="12700">
                  <a:moveTo>
                    <a:pt x="140042" y="0"/>
                  </a:moveTo>
                  <a:lnTo>
                    <a:pt x="129408" y="0"/>
                  </a:lnTo>
                  <a:lnTo>
                    <a:pt x="127887" y="3041"/>
                  </a:lnTo>
                  <a:lnTo>
                    <a:pt x="120295" y="4561"/>
                  </a:lnTo>
                  <a:lnTo>
                    <a:pt x="108127" y="6082"/>
                  </a:lnTo>
                  <a:lnTo>
                    <a:pt x="92625" y="7603"/>
                  </a:lnTo>
                  <a:lnTo>
                    <a:pt x="72865" y="9124"/>
                  </a:lnTo>
                  <a:lnTo>
                    <a:pt x="50075" y="10644"/>
                  </a:lnTo>
                  <a:lnTo>
                    <a:pt x="24231" y="10644"/>
                  </a:lnTo>
                  <a:lnTo>
                    <a:pt x="0" y="11977"/>
                  </a:lnTo>
                  <a:lnTo>
                    <a:pt x="1129" y="12165"/>
                  </a:lnTo>
                  <a:lnTo>
                    <a:pt x="28794" y="12165"/>
                  </a:lnTo>
                  <a:lnTo>
                    <a:pt x="100534" y="7603"/>
                  </a:lnTo>
                  <a:lnTo>
                    <a:pt x="117253" y="6082"/>
                  </a:lnTo>
                  <a:lnTo>
                    <a:pt x="130929" y="4561"/>
                  </a:lnTo>
                  <a:lnTo>
                    <a:pt x="138521" y="3041"/>
                  </a:lnTo>
                  <a:lnTo>
                    <a:pt x="1400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1141" y="353730"/>
              <a:ext cx="137795" cy="12065"/>
            </a:xfrm>
            <a:custGeom>
              <a:avLst/>
              <a:gdLst/>
              <a:ahLst/>
              <a:cxnLst/>
              <a:rect l="l" t="t" r="r" b="b"/>
              <a:pathLst>
                <a:path w="137794" h="12064">
                  <a:moveTo>
                    <a:pt x="32220" y="10644"/>
                  </a:moveTo>
                  <a:lnTo>
                    <a:pt x="0" y="10644"/>
                  </a:lnTo>
                  <a:lnTo>
                    <a:pt x="7989" y="11977"/>
                  </a:lnTo>
                  <a:lnTo>
                    <a:pt x="32220" y="10644"/>
                  </a:lnTo>
                  <a:close/>
                </a:path>
                <a:path w="137794" h="12064">
                  <a:moveTo>
                    <a:pt x="137397" y="0"/>
                  </a:moveTo>
                  <a:lnTo>
                    <a:pt x="126763" y="0"/>
                  </a:lnTo>
                  <a:lnTo>
                    <a:pt x="123721" y="3041"/>
                  </a:lnTo>
                  <a:lnTo>
                    <a:pt x="114595" y="4561"/>
                  </a:lnTo>
                  <a:lnTo>
                    <a:pt x="100615" y="6082"/>
                  </a:lnTo>
                  <a:lnTo>
                    <a:pt x="82375" y="7603"/>
                  </a:lnTo>
                  <a:lnTo>
                    <a:pt x="35262" y="10644"/>
                  </a:lnTo>
                  <a:lnTo>
                    <a:pt x="58065" y="10644"/>
                  </a:lnTo>
                  <a:lnTo>
                    <a:pt x="100615" y="7603"/>
                  </a:lnTo>
                  <a:lnTo>
                    <a:pt x="135877" y="3041"/>
                  </a:lnTo>
                  <a:lnTo>
                    <a:pt x="137397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6998" y="353730"/>
              <a:ext cx="131445" cy="10795"/>
            </a:xfrm>
            <a:custGeom>
              <a:avLst/>
              <a:gdLst/>
              <a:ahLst/>
              <a:cxnLst/>
              <a:rect l="l" t="t" r="r" b="b"/>
              <a:pathLst>
                <a:path w="131444" h="10795">
                  <a:moveTo>
                    <a:pt x="130906" y="0"/>
                  </a:moveTo>
                  <a:lnTo>
                    <a:pt x="118738" y="0"/>
                  </a:lnTo>
                  <a:lnTo>
                    <a:pt x="115709" y="3041"/>
                  </a:lnTo>
                  <a:lnTo>
                    <a:pt x="108104" y="4561"/>
                  </a:lnTo>
                  <a:lnTo>
                    <a:pt x="95644" y="6082"/>
                  </a:lnTo>
                  <a:lnTo>
                    <a:pt x="78926" y="7603"/>
                  </a:lnTo>
                  <a:lnTo>
                    <a:pt x="57645" y="7603"/>
                  </a:lnTo>
                  <a:lnTo>
                    <a:pt x="34855" y="9124"/>
                  </a:lnTo>
                  <a:lnTo>
                    <a:pt x="8706" y="9124"/>
                  </a:lnTo>
                  <a:lnTo>
                    <a:pt x="0" y="9608"/>
                  </a:lnTo>
                  <a:lnTo>
                    <a:pt x="4143" y="10644"/>
                  </a:lnTo>
                  <a:lnTo>
                    <a:pt x="39405" y="10644"/>
                  </a:lnTo>
                  <a:lnTo>
                    <a:pt x="86518" y="7603"/>
                  </a:lnTo>
                  <a:lnTo>
                    <a:pt x="104758" y="6082"/>
                  </a:lnTo>
                  <a:lnTo>
                    <a:pt x="118738" y="4561"/>
                  </a:lnTo>
                  <a:lnTo>
                    <a:pt x="127864" y="3041"/>
                  </a:lnTo>
                  <a:lnTo>
                    <a:pt x="13090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5063" y="353730"/>
              <a:ext cx="121285" cy="10160"/>
            </a:xfrm>
            <a:custGeom>
              <a:avLst/>
              <a:gdLst/>
              <a:ahLst/>
              <a:cxnLst/>
              <a:rect l="l" t="t" r="r" b="b"/>
              <a:pathLst>
                <a:path w="121285" h="10160">
                  <a:moveTo>
                    <a:pt x="10641" y="9124"/>
                  </a:moveTo>
                  <a:lnTo>
                    <a:pt x="0" y="9124"/>
                  </a:lnTo>
                  <a:lnTo>
                    <a:pt x="1934" y="9608"/>
                  </a:lnTo>
                  <a:lnTo>
                    <a:pt x="10641" y="9124"/>
                  </a:lnTo>
                  <a:close/>
                </a:path>
                <a:path w="121285" h="10160">
                  <a:moveTo>
                    <a:pt x="120673" y="0"/>
                  </a:moveTo>
                  <a:lnTo>
                    <a:pt x="106692" y="0"/>
                  </a:lnTo>
                  <a:lnTo>
                    <a:pt x="105171" y="1520"/>
                  </a:lnTo>
                  <a:lnTo>
                    <a:pt x="97579" y="3041"/>
                  </a:lnTo>
                  <a:lnTo>
                    <a:pt x="86932" y="4561"/>
                  </a:lnTo>
                  <a:lnTo>
                    <a:pt x="71735" y="6082"/>
                  </a:lnTo>
                  <a:lnTo>
                    <a:pt x="30706" y="9124"/>
                  </a:lnTo>
                  <a:lnTo>
                    <a:pt x="36790" y="9124"/>
                  </a:lnTo>
                  <a:lnTo>
                    <a:pt x="59579" y="7603"/>
                  </a:lnTo>
                  <a:lnTo>
                    <a:pt x="80861" y="7603"/>
                  </a:lnTo>
                  <a:lnTo>
                    <a:pt x="97579" y="6082"/>
                  </a:lnTo>
                  <a:lnTo>
                    <a:pt x="110038" y="4561"/>
                  </a:lnTo>
                  <a:lnTo>
                    <a:pt x="117643" y="3041"/>
                  </a:lnTo>
                  <a:lnTo>
                    <a:pt x="120673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8986" y="353730"/>
              <a:ext cx="113030" cy="9525"/>
            </a:xfrm>
            <a:custGeom>
              <a:avLst/>
              <a:gdLst/>
              <a:ahLst/>
              <a:cxnLst/>
              <a:rect l="l" t="t" r="r" b="b"/>
              <a:pathLst>
                <a:path w="113030" h="9525">
                  <a:moveTo>
                    <a:pt x="112769" y="0"/>
                  </a:moveTo>
                  <a:lnTo>
                    <a:pt x="99093" y="0"/>
                  </a:lnTo>
                  <a:lnTo>
                    <a:pt x="96051" y="1520"/>
                  </a:lnTo>
                  <a:lnTo>
                    <a:pt x="88459" y="3041"/>
                  </a:lnTo>
                  <a:lnTo>
                    <a:pt x="74783" y="4561"/>
                  </a:lnTo>
                  <a:lnTo>
                    <a:pt x="58064" y="6082"/>
                  </a:lnTo>
                  <a:lnTo>
                    <a:pt x="36783" y="7603"/>
                  </a:lnTo>
                  <a:lnTo>
                    <a:pt x="0" y="7603"/>
                  </a:lnTo>
                  <a:lnTo>
                    <a:pt x="6077" y="9124"/>
                  </a:lnTo>
                  <a:lnTo>
                    <a:pt x="36783" y="9124"/>
                  </a:lnTo>
                  <a:lnTo>
                    <a:pt x="77812" y="6082"/>
                  </a:lnTo>
                  <a:lnTo>
                    <a:pt x="93009" y="4561"/>
                  </a:lnTo>
                  <a:lnTo>
                    <a:pt x="103656" y="3041"/>
                  </a:lnTo>
                  <a:lnTo>
                    <a:pt x="111249" y="1520"/>
                  </a:lnTo>
                  <a:lnTo>
                    <a:pt x="1127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9633" y="353730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445" y="0"/>
                  </a:moveTo>
                  <a:lnTo>
                    <a:pt x="73248" y="0"/>
                  </a:lnTo>
                  <a:lnTo>
                    <a:pt x="71727" y="1520"/>
                  </a:lnTo>
                  <a:lnTo>
                    <a:pt x="64135" y="3041"/>
                  </a:lnTo>
                  <a:lnTo>
                    <a:pt x="53488" y="4561"/>
                  </a:lnTo>
                  <a:lnTo>
                    <a:pt x="38291" y="6082"/>
                  </a:lnTo>
                  <a:lnTo>
                    <a:pt x="19747" y="6082"/>
                  </a:lnTo>
                  <a:lnTo>
                    <a:pt x="0" y="7603"/>
                  </a:lnTo>
                  <a:lnTo>
                    <a:pt x="26135" y="7603"/>
                  </a:lnTo>
                  <a:lnTo>
                    <a:pt x="47417" y="6082"/>
                  </a:lnTo>
                  <a:lnTo>
                    <a:pt x="64135" y="4561"/>
                  </a:lnTo>
                  <a:lnTo>
                    <a:pt x="77811" y="3041"/>
                  </a:lnTo>
                  <a:lnTo>
                    <a:pt x="85404" y="1520"/>
                  </a:lnTo>
                  <a:lnTo>
                    <a:pt x="88445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5190" y="353730"/>
              <a:ext cx="88265" cy="7620"/>
            </a:xfrm>
            <a:custGeom>
              <a:avLst/>
              <a:gdLst/>
              <a:ahLst/>
              <a:cxnLst/>
              <a:rect l="l" t="t" r="r" b="b"/>
              <a:pathLst>
                <a:path w="88264" h="7620">
                  <a:moveTo>
                    <a:pt x="34191" y="6082"/>
                  </a:moveTo>
                  <a:lnTo>
                    <a:pt x="0" y="6082"/>
                  </a:lnTo>
                  <a:lnTo>
                    <a:pt x="3796" y="7603"/>
                  </a:lnTo>
                  <a:lnTo>
                    <a:pt x="14443" y="7603"/>
                  </a:lnTo>
                  <a:lnTo>
                    <a:pt x="34191" y="6082"/>
                  </a:lnTo>
                  <a:close/>
                </a:path>
                <a:path w="88264" h="7620">
                  <a:moveTo>
                    <a:pt x="87692" y="0"/>
                  </a:moveTo>
                  <a:lnTo>
                    <a:pt x="72494" y="0"/>
                  </a:lnTo>
                  <a:lnTo>
                    <a:pt x="69453" y="1520"/>
                  </a:lnTo>
                  <a:lnTo>
                    <a:pt x="61860" y="3041"/>
                  </a:lnTo>
                  <a:lnTo>
                    <a:pt x="49692" y="4561"/>
                  </a:lnTo>
                  <a:lnTo>
                    <a:pt x="32670" y="4561"/>
                  </a:lnTo>
                  <a:lnTo>
                    <a:pt x="14443" y="6082"/>
                  </a:lnTo>
                  <a:lnTo>
                    <a:pt x="52734" y="6082"/>
                  </a:lnTo>
                  <a:lnTo>
                    <a:pt x="67932" y="4561"/>
                  </a:lnTo>
                  <a:lnTo>
                    <a:pt x="78579" y="3041"/>
                  </a:lnTo>
                  <a:lnTo>
                    <a:pt x="86171" y="1520"/>
                  </a:lnTo>
                  <a:lnTo>
                    <a:pt x="8769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1394" y="353730"/>
              <a:ext cx="76835" cy="6350"/>
            </a:xfrm>
            <a:custGeom>
              <a:avLst/>
              <a:gdLst/>
              <a:ahLst/>
              <a:cxnLst/>
              <a:rect l="l" t="t" r="r" b="b"/>
              <a:pathLst>
                <a:path w="76835" h="6350">
                  <a:moveTo>
                    <a:pt x="36466" y="4561"/>
                  </a:moveTo>
                  <a:lnTo>
                    <a:pt x="0" y="4561"/>
                  </a:lnTo>
                  <a:lnTo>
                    <a:pt x="3795" y="6082"/>
                  </a:lnTo>
                  <a:lnTo>
                    <a:pt x="18239" y="6082"/>
                  </a:lnTo>
                  <a:lnTo>
                    <a:pt x="36466" y="4561"/>
                  </a:lnTo>
                  <a:close/>
                </a:path>
                <a:path w="76835" h="6350">
                  <a:moveTo>
                    <a:pt x="76290" y="0"/>
                  </a:moveTo>
                  <a:lnTo>
                    <a:pt x="58051" y="0"/>
                  </a:lnTo>
                  <a:lnTo>
                    <a:pt x="56530" y="1520"/>
                  </a:lnTo>
                  <a:lnTo>
                    <a:pt x="47417" y="3041"/>
                  </a:lnTo>
                  <a:lnTo>
                    <a:pt x="33436" y="4561"/>
                  </a:lnTo>
                  <a:lnTo>
                    <a:pt x="53488" y="4561"/>
                  </a:lnTo>
                  <a:lnTo>
                    <a:pt x="65656" y="3041"/>
                  </a:lnTo>
                  <a:lnTo>
                    <a:pt x="73248" y="1520"/>
                  </a:lnTo>
                  <a:lnTo>
                    <a:pt x="7629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0380" y="353730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89" h="5079">
                  <a:moveTo>
                    <a:pt x="59065" y="0"/>
                  </a:moveTo>
                  <a:lnTo>
                    <a:pt x="40521" y="0"/>
                  </a:lnTo>
                  <a:lnTo>
                    <a:pt x="39001" y="1520"/>
                  </a:lnTo>
                  <a:lnTo>
                    <a:pt x="32929" y="1520"/>
                  </a:lnTo>
                  <a:lnTo>
                    <a:pt x="23803" y="3041"/>
                  </a:lnTo>
                  <a:lnTo>
                    <a:pt x="0" y="3041"/>
                  </a:lnTo>
                  <a:lnTo>
                    <a:pt x="1014" y="4561"/>
                  </a:lnTo>
                  <a:lnTo>
                    <a:pt x="34450" y="4561"/>
                  </a:lnTo>
                  <a:lnTo>
                    <a:pt x="48431" y="3041"/>
                  </a:lnTo>
                  <a:lnTo>
                    <a:pt x="57544" y="1520"/>
                  </a:lnTo>
                  <a:lnTo>
                    <a:pt x="59065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79366" y="353730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10" h="3175">
                  <a:moveTo>
                    <a:pt x="33943" y="1520"/>
                  </a:moveTo>
                  <a:lnTo>
                    <a:pt x="0" y="1520"/>
                  </a:lnTo>
                  <a:lnTo>
                    <a:pt x="1014" y="3041"/>
                  </a:lnTo>
                  <a:lnTo>
                    <a:pt x="24817" y="3041"/>
                  </a:lnTo>
                  <a:lnTo>
                    <a:pt x="33943" y="1520"/>
                  </a:lnTo>
                  <a:close/>
                </a:path>
                <a:path w="41910" h="3175">
                  <a:moveTo>
                    <a:pt x="41535" y="0"/>
                  </a:moveTo>
                  <a:lnTo>
                    <a:pt x="21775" y="0"/>
                  </a:lnTo>
                  <a:lnTo>
                    <a:pt x="20267" y="1520"/>
                  </a:lnTo>
                  <a:lnTo>
                    <a:pt x="40015" y="1520"/>
                  </a:lnTo>
                  <a:lnTo>
                    <a:pt x="415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78352" y="35373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60" h="1904">
                  <a:moveTo>
                    <a:pt x="22789" y="0"/>
                  </a:moveTo>
                  <a:lnTo>
                    <a:pt x="0" y="0"/>
                  </a:lnTo>
                  <a:lnTo>
                    <a:pt x="1013" y="1520"/>
                  </a:lnTo>
                  <a:lnTo>
                    <a:pt x="21281" y="1520"/>
                  </a:lnTo>
                  <a:lnTo>
                    <a:pt x="2278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7852" y="318754"/>
              <a:ext cx="57150" cy="215265"/>
            </a:xfrm>
            <a:custGeom>
              <a:avLst/>
              <a:gdLst/>
              <a:ahLst/>
              <a:cxnLst/>
              <a:rect l="l" t="t" r="r" b="b"/>
              <a:pathLst>
                <a:path w="57150" h="215265">
                  <a:moveTo>
                    <a:pt x="56530" y="0"/>
                  </a:moveTo>
                  <a:lnTo>
                    <a:pt x="0" y="56266"/>
                  </a:lnTo>
                  <a:lnTo>
                    <a:pt x="0" y="215016"/>
                  </a:lnTo>
                  <a:lnTo>
                    <a:pt x="56530" y="156925"/>
                  </a:lnTo>
                  <a:lnTo>
                    <a:pt x="5653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00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5" h="123825">
                  <a:moveTo>
                    <a:pt x="457770" y="0"/>
                  </a:moveTo>
                  <a:lnTo>
                    <a:pt x="0" y="0"/>
                  </a:lnTo>
                  <a:lnTo>
                    <a:pt x="0" y="123479"/>
                  </a:lnTo>
                  <a:lnTo>
                    <a:pt x="457770" y="123479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500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5" h="123825">
                  <a:moveTo>
                    <a:pt x="0" y="123479"/>
                  </a:moveTo>
                  <a:lnTo>
                    <a:pt x="457770" y="123479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123479"/>
                  </a:lnTo>
                  <a:close/>
                </a:path>
                <a:path w="457835" h="123825">
                  <a:moveTo>
                    <a:pt x="149556" y="10"/>
                  </a:moveTo>
                  <a:lnTo>
                    <a:pt x="144993" y="30728"/>
                  </a:lnTo>
                  <a:lnTo>
                    <a:pt x="143472" y="61143"/>
                  </a:lnTo>
                  <a:lnTo>
                    <a:pt x="144993" y="93065"/>
                  </a:lnTo>
                  <a:lnTo>
                    <a:pt x="149556" y="123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500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5" h="32384">
                  <a:moveTo>
                    <a:pt x="457770" y="0"/>
                  </a:moveTo>
                  <a:lnTo>
                    <a:pt x="0" y="0"/>
                  </a:lnTo>
                  <a:lnTo>
                    <a:pt x="0" y="32237"/>
                  </a:lnTo>
                  <a:lnTo>
                    <a:pt x="457770" y="32237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00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5" h="32384">
                  <a:moveTo>
                    <a:pt x="0" y="32237"/>
                  </a:moveTo>
                  <a:lnTo>
                    <a:pt x="457770" y="32237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32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02674" y="4148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4" h="6350">
                  <a:moveTo>
                    <a:pt x="16718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16718" y="6082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55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30" h="7620">
                  <a:moveTo>
                    <a:pt x="21572" y="0"/>
                  </a:moveTo>
                  <a:lnTo>
                    <a:pt x="0" y="0"/>
                  </a:lnTo>
                  <a:lnTo>
                    <a:pt x="0" y="7603"/>
                  </a:lnTo>
                  <a:lnTo>
                    <a:pt x="21572" y="7603"/>
                  </a:lnTo>
                  <a:lnTo>
                    <a:pt x="21572" y="0"/>
                  </a:lnTo>
                  <a:close/>
                </a:path>
                <a:path w="74930" h="7620">
                  <a:moveTo>
                    <a:pt x="42854" y="0"/>
                  </a:moveTo>
                  <a:lnTo>
                    <a:pt x="32219" y="0"/>
                  </a:lnTo>
                  <a:lnTo>
                    <a:pt x="32219" y="7603"/>
                  </a:lnTo>
                  <a:lnTo>
                    <a:pt x="42854" y="7603"/>
                  </a:lnTo>
                  <a:lnTo>
                    <a:pt x="42854" y="0"/>
                  </a:lnTo>
                  <a:close/>
                </a:path>
                <a:path w="74930" h="7620">
                  <a:moveTo>
                    <a:pt x="74769" y="0"/>
                  </a:moveTo>
                  <a:lnTo>
                    <a:pt x="53488" y="0"/>
                  </a:lnTo>
                  <a:lnTo>
                    <a:pt x="53488" y="7603"/>
                  </a:lnTo>
                  <a:lnTo>
                    <a:pt x="74769" y="7603"/>
                  </a:lnTo>
                  <a:lnTo>
                    <a:pt x="74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155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30" h="7620">
                  <a:moveTo>
                    <a:pt x="0" y="7603"/>
                  </a:moveTo>
                  <a:lnTo>
                    <a:pt x="21572" y="7603"/>
                  </a:lnTo>
                  <a:lnTo>
                    <a:pt x="21572" y="0"/>
                  </a:lnTo>
                  <a:lnTo>
                    <a:pt x="0" y="0"/>
                  </a:lnTo>
                  <a:lnTo>
                    <a:pt x="0" y="7603"/>
                  </a:lnTo>
                  <a:close/>
                </a:path>
                <a:path w="74930" h="7620">
                  <a:moveTo>
                    <a:pt x="32219" y="7603"/>
                  </a:moveTo>
                  <a:lnTo>
                    <a:pt x="42854" y="7603"/>
                  </a:lnTo>
                  <a:lnTo>
                    <a:pt x="42854" y="0"/>
                  </a:lnTo>
                  <a:lnTo>
                    <a:pt x="32219" y="0"/>
                  </a:lnTo>
                  <a:lnTo>
                    <a:pt x="32219" y="7603"/>
                  </a:lnTo>
                  <a:close/>
                </a:path>
                <a:path w="74930" h="7620">
                  <a:moveTo>
                    <a:pt x="53488" y="7603"/>
                  </a:moveTo>
                  <a:lnTo>
                    <a:pt x="74769" y="7603"/>
                  </a:lnTo>
                  <a:lnTo>
                    <a:pt x="74769" y="0"/>
                  </a:lnTo>
                  <a:lnTo>
                    <a:pt x="53488" y="0"/>
                  </a:lnTo>
                  <a:lnTo>
                    <a:pt x="53488" y="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55470" y="381799"/>
              <a:ext cx="448309" cy="143510"/>
            </a:xfrm>
            <a:custGeom>
              <a:avLst/>
              <a:gdLst/>
              <a:ahLst/>
              <a:cxnLst/>
              <a:rect l="l" t="t" r="r" b="b"/>
              <a:pathLst>
                <a:path w="448310" h="143509">
                  <a:moveTo>
                    <a:pt x="41262" y="128257"/>
                  </a:moveTo>
                  <a:lnTo>
                    <a:pt x="3860" y="128257"/>
                  </a:lnTo>
                  <a:lnTo>
                    <a:pt x="3860" y="130797"/>
                  </a:lnTo>
                  <a:lnTo>
                    <a:pt x="76" y="130797"/>
                  </a:lnTo>
                  <a:lnTo>
                    <a:pt x="76" y="135877"/>
                  </a:lnTo>
                  <a:lnTo>
                    <a:pt x="0" y="140957"/>
                  </a:lnTo>
                  <a:lnTo>
                    <a:pt x="3924" y="140957"/>
                  </a:lnTo>
                  <a:lnTo>
                    <a:pt x="3924" y="143497"/>
                  </a:lnTo>
                  <a:lnTo>
                    <a:pt x="41262" y="143497"/>
                  </a:lnTo>
                  <a:lnTo>
                    <a:pt x="41262" y="140957"/>
                  </a:lnTo>
                  <a:lnTo>
                    <a:pt x="41262" y="135877"/>
                  </a:lnTo>
                  <a:lnTo>
                    <a:pt x="41262" y="130797"/>
                  </a:lnTo>
                  <a:lnTo>
                    <a:pt x="41262" y="128257"/>
                  </a:lnTo>
                  <a:close/>
                </a:path>
                <a:path w="448310" h="143509">
                  <a:moveTo>
                    <a:pt x="51142" y="6908"/>
                  </a:moveTo>
                  <a:lnTo>
                    <a:pt x="8280" y="6908"/>
                  </a:lnTo>
                  <a:lnTo>
                    <a:pt x="8280" y="55880"/>
                  </a:lnTo>
                  <a:lnTo>
                    <a:pt x="51142" y="55880"/>
                  </a:lnTo>
                  <a:lnTo>
                    <a:pt x="51142" y="6908"/>
                  </a:lnTo>
                  <a:close/>
                </a:path>
                <a:path w="448310" h="143509">
                  <a:moveTo>
                    <a:pt x="339610" y="17564"/>
                  </a:moveTo>
                  <a:lnTo>
                    <a:pt x="301307" y="17564"/>
                  </a:lnTo>
                  <a:lnTo>
                    <a:pt x="301307" y="42189"/>
                  </a:lnTo>
                  <a:lnTo>
                    <a:pt x="339610" y="42189"/>
                  </a:lnTo>
                  <a:lnTo>
                    <a:pt x="339610" y="17564"/>
                  </a:lnTo>
                  <a:close/>
                </a:path>
                <a:path w="448310" h="143509">
                  <a:moveTo>
                    <a:pt x="447052" y="0"/>
                  </a:moveTo>
                  <a:lnTo>
                    <a:pt x="152857" y="0"/>
                  </a:lnTo>
                  <a:lnTo>
                    <a:pt x="152857" y="15240"/>
                  </a:lnTo>
                  <a:lnTo>
                    <a:pt x="151066" y="15240"/>
                  </a:lnTo>
                  <a:lnTo>
                    <a:pt x="151066" y="22860"/>
                  </a:lnTo>
                  <a:lnTo>
                    <a:pt x="149974" y="22860"/>
                  </a:lnTo>
                  <a:lnTo>
                    <a:pt x="149974" y="29210"/>
                  </a:lnTo>
                  <a:lnTo>
                    <a:pt x="149402" y="29210"/>
                  </a:lnTo>
                  <a:lnTo>
                    <a:pt x="149402" y="30480"/>
                  </a:lnTo>
                  <a:lnTo>
                    <a:pt x="147853" y="30480"/>
                  </a:lnTo>
                  <a:lnTo>
                    <a:pt x="147853" y="57137"/>
                  </a:lnTo>
                  <a:lnTo>
                    <a:pt x="147955" y="85077"/>
                  </a:lnTo>
                  <a:lnTo>
                    <a:pt x="150507" y="85077"/>
                  </a:lnTo>
                  <a:lnTo>
                    <a:pt x="150507" y="99047"/>
                  </a:lnTo>
                  <a:lnTo>
                    <a:pt x="152806" y="99047"/>
                  </a:lnTo>
                  <a:lnTo>
                    <a:pt x="152806" y="114287"/>
                  </a:lnTo>
                  <a:lnTo>
                    <a:pt x="447052" y="114287"/>
                  </a:lnTo>
                  <a:lnTo>
                    <a:pt x="447052" y="99212"/>
                  </a:lnTo>
                  <a:lnTo>
                    <a:pt x="447052" y="99047"/>
                  </a:lnTo>
                  <a:lnTo>
                    <a:pt x="447052" y="15278"/>
                  </a:lnTo>
                  <a:lnTo>
                    <a:pt x="431850" y="15278"/>
                  </a:lnTo>
                  <a:lnTo>
                    <a:pt x="431850" y="99047"/>
                  </a:lnTo>
                  <a:lnTo>
                    <a:pt x="264058" y="99047"/>
                  </a:lnTo>
                  <a:lnTo>
                    <a:pt x="264058" y="23190"/>
                  </a:lnTo>
                  <a:lnTo>
                    <a:pt x="234886" y="23190"/>
                  </a:lnTo>
                  <a:lnTo>
                    <a:pt x="234886" y="30480"/>
                  </a:lnTo>
                  <a:lnTo>
                    <a:pt x="160121" y="30480"/>
                  </a:lnTo>
                  <a:lnTo>
                    <a:pt x="160121" y="29210"/>
                  </a:lnTo>
                  <a:lnTo>
                    <a:pt x="160121" y="22860"/>
                  </a:lnTo>
                  <a:lnTo>
                    <a:pt x="264058" y="22860"/>
                  </a:lnTo>
                  <a:lnTo>
                    <a:pt x="264058" y="15240"/>
                  </a:lnTo>
                  <a:lnTo>
                    <a:pt x="447052" y="15240"/>
                  </a:lnTo>
                  <a:lnTo>
                    <a:pt x="447052" y="0"/>
                  </a:lnTo>
                  <a:close/>
                </a:path>
                <a:path w="448310" h="143509">
                  <a:moveTo>
                    <a:pt x="447776" y="135877"/>
                  </a:moveTo>
                  <a:lnTo>
                    <a:pt x="447738" y="130797"/>
                  </a:lnTo>
                  <a:lnTo>
                    <a:pt x="444627" y="130797"/>
                  </a:lnTo>
                  <a:lnTo>
                    <a:pt x="444627" y="128257"/>
                  </a:lnTo>
                  <a:lnTo>
                    <a:pt x="405714" y="128257"/>
                  </a:lnTo>
                  <a:lnTo>
                    <a:pt x="405714" y="130797"/>
                  </a:lnTo>
                  <a:lnTo>
                    <a:pt x="405714" y="135877"/>
                  </a:lnTo>
                  <a:lnTo>
                    <a:pt x="405714" y="140957"/>
                  </a:lnTo>
                  <a:lnTo>
                    <a:pt x="405714" y="143497"/>
                  </a:lnTo>
                  <a:lnTo>
                    <a:pt x="444576" y="143497"/>
                  </a:lnTo>
                  <a:lnTo>
                    <a:pt x="444576" y="140957"/>
                  </a:lnTo>
                  <a:lnTo>
                    <a:pt x="447776" y="140957"/>
                  </a:lnTo>
                  <a:lnTo>
                    <a:pt x="447776" y="13587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53877" y="375780"/>
              <a:ext cx="450215" cy="149860"/>
            </a:xfrm>
            <a:custGeom>
              <a:avLst/>
              <a:gdLst/>
              <a:ahLst/>
              <a:cxnLst/>
              <a:rect l="l" t="t" r="r" b="b"/>
              <a:pathLst>
                <a:path w="450214" h="149859">
                  <a:moveTo>
                    <a:pt x="155630" y="120428"/>
                  </a:moveTo>
                  <a:lnTo>
                    <a:pt x="448651" y="120428"/>
                  </a:lnTo>
                  <a:lnTo>
                    <a:pt x="448651" y="6082"/>
                  </a:lnTo>
                  <a:lnTo>
                    <a:pt x="155630" y="6082"/>
                  </a:lnTo>
                  <a:lnTo>
                    <a:pt x="151067" y="35280"/>
                  </a:lnTo>
                  <a:lnTo>
                    <a:pt x="148025" y="62653"/>
                  </a:lnTo>
                  <a:lnTo>
                    <a:pt x="151067" y="91534"/>
                  </a:lnTo>
                  <a:lnTo>
                    <a:pt x="155630" y="120428"/>
                  </a:lnTo>
                  <a:close/>
                </a:path>
                <a:path w="450214" h="149859">
                  <a:moveTo>
                    <a:pt x="265662" y="105221"/>
                  </a:moveTo>
                  <a:lnTo>
                    <a:pt x="433453" y="105221"/>
                  </a:lnTo>
                  <a:lnTo>
                    <a:pt x="433453" y="21290"/>
                  </a:lnTo>
                  <a:lnTo>
                    <a:pt x="265662" y="21290"/>
                  </a:lnTo>
                  <a:lnTo>
                    <a:pt x="265662" y="105221"/>
                  </a:lnTo>
                  <a:close/>
                </a:path>
                <a:path w="450214" h="149859">
                  <a:moveTo>
                    <a:pt x="407317" y="149625"/>
                  </a:moveTo>
                  <a:lnTo>
                    <a:pt x="444088" y="149625"/>
                  </a:lnTo>
                  <a:lnTo>
                    <a:pt x="448651" y="146584"/>
                  </a:lnTo>
                  <a:lnTo>
                    <a:pt x="450172" y="142022"/>
                  </a:lnTo>
                  <a:lnTo>
                    <a:pt x="448651" y="137156"/>
                  </a:lnTo>
                  <a:lnTo>
                    <a:pt x="444088" y="134114"/>
                  </a:lnTo>
                  <a:lnTo>
                    <a:pt x="407317" y="134114"/>
                  </a:lnTo>
                  <a:lnTo>
                    <a:pt x="407317" y="149625"/>
                  </a:lnTo>
                  <a:close/>
                </a:path>
                <a:path w="450214" h="149859">
                  <a:moveTo>
                    <a:pt x="42858" y="149625"/>
                  </a:moveTo>
                  <a:lnTo>
                    <a:pt x="7598" y="149625"/>
                  </a:lnTo>
                  <a:lnTo>
                    <a:pt x="3039" y="146584"/>
                  </a:lnTo>
                  <a:lnTo>
                    <a:pt x="0" y="142022"/>
                  </a:lnTo>
                  <a:lnTo>
                    <a:pt x="3039" y="137156"/>
                  </a:lnTo>
                  <a:lnTo>
                    <a:pt x="7598" y="134114"/>
                  </a:lnTo>
                  <a:lnTo>
                    <a:pt x="42858" y="134114"/>
                  </a:lnTo>
                  <a:lnTo>
                    <a:pt x="42858" y="149625"/>
                  </a:lnTo>
                  <a:close/>
                </a:path>
                <a:path w="450214" h="149859">
                  <a:moveTo>
                    <a:pt x="161714" y="36801"/>
                  </a:moveTo>
                  <a:lnTo>
                    <a:pt x="236484" y="36801"/>
                  </a:lnTo>
                  <a:lnTo>
                    <a:pt x="236484" y="29197"/>
                  </a:lnTo>
                  <a:lnTo>
                    <a:pt x="161714" y="29197"/>
                  </a:lnTo>
                  <a:lnTo>
                    <a:pt x="161714" y="36801"/>
                  </a:lnTo>
                  <a:close/>
                </a:path>
                <a:path w="450214" h="149859">
                  <a:moveTo>
                    <a:pt x="239526" y="6082"/>
                  </a:moveTo>
                  <a:lnTo>
                    <a:pt x="239526" y="120428"/>
                  </a:lnTo>
                </a:path>
                <a:path w="450214" h="149859">
                  <a:moveTo>
                    <a:pt x="239526" y="44404"/>
                  </a:moveTo>
                  <a:lnTo>
                    <a:pt x="149546" y="44404"/>
                  </a:lnTo>
                </a:path>
                <a:path w="450214" h="149859">
                  <a:moveTo>
                    <a:pt x="239526" y="82410"/>
                  </a:moveTo>
                  <a:lnTo>
                    <a:pt x="149546" y="82410"/>
                  </a:lnTo>
                </a:path>
                <a:path w="450214" h="149859">
                  <a:moveTo>
                    <a:pt x="379952" y="21290"/>
                  </a:moveTo>
                  <a:lnTo>
                    <a:pt x="379952" y="53529"/>
                  </a:lnTo>
                </a:path>
                <a:path w="450214" h="149859">
                  <a:moveTo>
                    <a:pt x="265662" y="53529"/>
                  </a:moveTo>
                  <a:lnTo>
                    <a:pt x="433453" y="53529"/>
                  </a:lnTo>
                </a:path>
                <a:path w="450214" h="149859">
                  <a:moveTo>
                    <a:pt x="161714" y="6082"/>
                  </a:moveTo>
                  <a:lnTo>
                    <a:pt x="161714" y="0"/>
                  </a:lnTo>
                </a:path>
                <a:path w="450214" h="149859">
                  <a:moveTo>
                    <a:pt x="161714" y="124990"/>
                  </a:moveTo>
                  <a:lnTo>
                    <a:pt x="161714" y="120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6352" y="407259"/>
              <a:ext cx="130175" cy="32384"/>
            </a:xfrm>
            <a:custGeom>
              <a:avLst/>
              <a:gdLst/>
              <a:ahLst/>
              <a:cxnLst/>
              <a:rect l="l" t="t" r="r" b="b"/>
              <a:pathLst>
                <a:path w="130175" h="32384">
                  <a:moveTo>
                    <a:pt x="0" y="31935"/>
                  </a:moveTo>
                  <a:lnTo>
                    <a:pt x="7592" y="31935"/>
                  </a:lnTo>
                </a:path>
                <a:path w="130175" h="32384">
                  <a:moveTo>
                    <a:pt x="0" y="0"/>
                  </a:moveTo>
                  <a:lnTo>
                    <a:pt x="7592" y="0"/>
                  </a:lnTo>
                </a:path>
                <a:path w="130175" h="32384">
                  <a:moveTo>
                    <a:pt x="55009" y="0"/>
                  </a:moveTo>
                  <a:lnTo>
                    <a:pt x="61093" y="0"/>
                  </a:lnTo>
                </a:path>
                <a:path w="130175" h="32384">
                  <a:moveTo>
                    <a:pt x="123708" y="12165"/>
                  </a:moveTo>
                  <a:lnTo>
                    <a:pt x="129792" y="1216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49788" y="18260"/>
              <a:ext cx="58419" cy="335915"/>
            </a:xfrm>
            <a:custGeom>
              <a:avLst/>
              <a:gdLst/>
              <a:ahLst/>
              <a:cxnLst/>
              <a:rect l="l" t="t" r="r" b="b"/>
              <a:pathLst>
                <a:path w="58419" h="335915">
                  <a:moveTo>
                    <a:pt x="58064" y="0"/>
                  </a:moveTo>
                  <a:lnTo>
                    <a:pt x="0" y="58091"/>
                  </a:lnTo>
                  <a:lnTo>
                    <a:pt x="0" y="335470"/>
                  </a:lnTo>
                  <a:lnTo>
                    <a:pt x="42866" y="292890"/>
                  </a:lnTo>
                  <a:lnTo>
                    <a:pt x="42866" y="215029"/>
                  </a:lnTo>
                  <a:lnTo>
                    <a:pt x="58064" y="172449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06614" y="18260"/>
              <a:ext cx="401320" cy="58419"/>
            </a:xfrm>
            <a:custGeom>
              <a:avLst/>
              <a:gdLst/>
              <a:ahLst/>
              <a:cxnLst/>
              <a:rect l="l" t="t" r="r" b="b"/>
              <a:pathLst>
                <a:path w="401319" h="58419">
                  <a:moveTo>
                    <a:pt x="401237" y="0"/>
                  </a:moveTo>
                  <a:lnTo>
                    <a:pt x="58061" y="0"/>
                  </a:lnTo>
                  <a:lnTo>
                    <a:pt x="0" y="58091"/>
                  </a:lnTo>
                  <a:lnTo>
                    <a:pt x="343173" y="58091"/>
                  </a:lnTo>
                  <a:lnTo>
                    <a:pt x="40123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066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5" h="277495">
                  <a:moveTo>
                    <a:pt x="343176" y="0"/>
                  </a:moveTo>
                  <a:lnTo>
                    <a:pt x="0" y="0"/>
                  </a:lnTo>
                  <a:lnTo>
                    <a:pt x="0" y="277366"/>
                  </a:lnTo>
                  <a:lnTo>
                    <a:pt x="343176" y="277366"/>
                  </a:lnTo>
                  <a:lnTo>
                    <a:pt x="3431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066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5" h="277495">
                  <a:moveTo>
                    <a:pt x="0" y="277366"/>
                  </a:moveTo>
                  <a:lnTo>
                    <a:pt x="343176" y="277366"/>
                  </a:lnTo>
                  <a:lnTo>
                    <a:pt x="343176" y="0"/>
                  </a:lnTo>
                  <a:lnTo>
                    <a:pt x="0" y="0"/>
                  </a:lnTo>
                  <a:lnTo>
                    <a:pt x="0" y="277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16351" y="318754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4" h="9525">
                  <a:moveTo>
                    <a:pt x="16718" y="0"/>
                  </a:moveTo>
                  <a:lnTo>
                    <a:pt x="0" y="0"/>
                  </a:lnTo>
                  <a:lnTo>
                    <a:pt x="0" y="9124"/>
                  </a:lnTo>
                  <a:lnTo>
                    <a:pt x="16718" y="9124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38531" y="104958"/>
              <a:ext cx="262622" cy="20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38531" y="102418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0" y="2539"/>
                  </a:moveTo>
                  <a:lnTo>
                    <a:pt x="279340" y="2539"/>
                  </a:lnTo>
                  <a:lnTo>
                    <a:pt x="27934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44598" y="104965"/>
              <a:ext cx="273685" cy="204470"/>
            </a:xfrm>
            <a:custGeom>
              <a:avLst/>
              <a:gdLst/>
              <a:ahLst/>
              <a:cxnLst/>
              <a:rect l="l" t="t" r="r" b="b"/>
              <a:pathLst>
                <a:path w="273685" h="204470">
                  <a:moveTo>
                    <a:pt x="27326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204444"/>
                  </a:lnTo>
                  <a:lnTo>
                    <a:pt x="6388" y="204444"/>
                  </a:lnTo>
                  <a:lnTo>
                    <a:pt x="6388" y="5080"/>
                  </a:lnTo>
                  <a:lnTo>
                    <a:pt x="273265" y="5080"/>
                  </a:lnTo>
                  <a:lnTo>
                    <a:pt x="273265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50986" y="110045"/>
              <a:ext cx="267335" cy="189230"/>
            </a:xfrm>
            <a:custGeom>
              <a:avLst/>
              <a:gdLst/>
              <a:ahLst/>
              <a:cxnLst/>
              <a:rect l="l" t="t" r="r" b="b"/>
              <a:pathLst>
                <a:path w="267335" h="189229">
                  <a:moveTo>
                    <a:pt x="2668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89204"/>
                  </a:lnTo>
                  <a:lnTo>
                    <a:pt x="6083" y="189204"/>
                  </a:lnTo>
                  <a:lnTo>
                    <a:pt x="6083" y="3810"/>
                  </a:lnTo>
                  <a:lnTo>
                    <a:pt x="266877" y="3810"/>
                  </a:lnTo>
                  <a:lnTo>
                    <a:pt x="2668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57071" y="113847"/>
              <a:ext cx="250166" cy="185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7375" y="337762"/>
              <a:ext cx="343535" cy="17145"/>
            </a:xfrm>
            <a:custGeom>
              <a:avLst/>
              <a:gdLst/>
              <a:ahLst/>
              <a:cxnLst/>
              <a:rect l="l" t="t" r="r" b="b"/>
              <a:pathLst>
                <a:path w="343535" h="17145">
                  <a:moveTo>
                    <a:pt x="94527" y="0"/>
                  </a:moveTo>
                  <a:lnTo>
                    <a:pt x="94527" y="16727"/>
                  </a:lnTo>
                </a:path>
                <a:path w="343535" h="17145">
                  <a:moveTo>
                    <a:pt x="51977" y="0"/>
                  </a:moveTo>
                  <a:lnTo>
                    <a:pt x="51977" y="16727"/>
                  </a:lnTo>
                </a:path>
                <a:path w="343535" h="17145">
                  <a:moveTo>
                    <a:pt x="0" y="0"/>
                  </a:moveTo>
                  <a:lnTo>
                    <a:pt x="3431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67413" y="414863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67413" y="413342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67413" y="41182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67413" y="41030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67413" y="408780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67413" y="40725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67413" y="40573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65892" y="404218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5" h="1904">
                  <a:moveTo>
                    <a:pt x="44387" y="0"/>
                  </a:moveTo>
                  <a:lnTo>
                    <a:pt x="0" y="0"/>
                  </a:lnTo>
                  <a:lnTo>
                    <a:pt x="1521" y="1520"/>
                  </a:lnTo>
                  <a:lnTo>
                    <a:pt x="45908" y="1520"/>
                  </a:lnTo>
                  <a:lnTo>
                    <a:pt x="4438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65892" y="402697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65892" y="401176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5" h="1904">
                  <a:moveTo>
                    <a:pt x="45908" y="0"/>
                  </a:moveTo>
                  <a:lnTo>
                    <a:pt x="1521" y="0"/>
                  </a:lnTo>
                  <a:lnTo>
                    <a:pt x="0" y="1520"/>
                  </a:lnTo>
                  <a:lnTo>
                    <a:pt x="44387" y="1520"/>
                  </a:lnTo>
                  <a:lnTo>
                    <a:pt x="459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29426" y="405739"/>
              <a:ext cx="99695" cy="6350"/>
            </a:xfrm>
            <a:custGeom>
              <a:avLst/>
              <a:gdLst/>
              <a:ahLst/>
              <a:cxnLst/>
              <a:rect l="l" t="t" r="r" b="b"/>
              <a:pathLst>
                <a:path w="99694" h="6350">
                  <a:moveTo>
                    <a:pt x="99092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99092" y="6082"/>
                  </a:lnTo>
                  <a:lnTo>
                    <a:pt x="9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14214" y="390227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40">
                  <a:moveTo>
                    <a:pt x="303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3039" y="27677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63756" y="390227"/>
              <a:ext cx="50800" cy="27940"/>
            </a:xfrm>
            <a:custGeom>
              <a:avLst/>
              <a:gdLst/>
              <a:ahLst/>
              <a:cxnLst/>
              <a:rect l="l" t="t" r="r" b="b"/>
              <a:pathLst>
                <a:path w="508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0" h="27940">
                  <a:moveTo>
                    <a:pt x="50457" y="0"/>
                  </a:moveTo>
                  <a:lnTo>
                    <a:pt x="48938" y="0"/>
                  </a:lnTo>
                  <a:lnTo>
                    <a:pt x="48938" y="27677"/>
                  </a:lnTo>
                  <a:lnTo>
                    <a:pt x="50457" y="2767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C6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65276" y="39022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7625" h="27940">
                  <a:moveTo>
                    <a:pt x="47418" y="0"/>
                  </a:moveTo>
                  <a:lnTo>
                    <a:pt x="45898" y="0"/>
                  </a:lnTo>
                  <a:lnTo>
                    <a:pt x="45898" y="27677"/>
                  </a:lnTo>
                  <a:lnTo>
                    <a:pt x="47418" y="27677"/>
                  </a:lnTo>
                  <a:lnTo>
                    <a:pt x="47418" y="0"/>
                  </a:lnTo>
                  <a:close/>
                </a:path>
              </a:pathLst>
            </a:custGeom>
            <a:solidFill>
              <a:srgbClr val="CD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66795" y="390227"/>
              <a:ext cx="44450" cy="27940"/>
            </a:xfrm>
            <a:custGeom>
              <a:avLst/>
              <a:gdLst/>
              <a:ahLst/>
              <a:cxnLst/>
              <a:rect l="l" t="t" r="r" b="b"/>
              <a:pathLst>
                <a:path w="44450" h="27940">
                  <a:moveTo>
                    <a:pt x="1823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823" y="27677"/>
                  </a:lnTo>
                  <a:lnTo>
                    <a:pt x="1823" y="0"/>
                  </a:lnTo>
                  <a:close/>
                </a:path>
                <a:path w="44450" h="27940">
                  <a:moveTo>
                    <a:pt x="44379" y="0"/>
                  </a:moveTo>
                  <a:lnTo>
                    <a:pt x="42858" y="0"/>
                  </a:lnTo>
                  <a:lnTo>
                    <a:pt x="42858" y="27677"/>
                  </a:lnTo>
                  <a:lnTo>
                    <a:pt x="44379" y="27677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2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68619" y="390227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1275" h="27940">
                  <a:moveTo>
                    <a:pt x="41034" y="0"/>
                  </a:moveTo>
                  <a:lnTo>
                    <a:pt x="39514" y="0"/>
                  </a:lnTo>
                  <a:lnTo>
                    <a:pt x="39514" y="27677"/>
                  </a:lnTo>
                  <a:lnTo>
                    <a:pt x="41034" y="27677"/>
                  </a:lnTo>
                  <a:lnTo>
                    <a:pt x="41034" y="0"/>
                  </a:lnTo>
                  <a:close/>
                </a:path>
              </a:pathLst>
            </a:custGeom>
            <a:solidFill>
              <a:srgbClr val="D7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70139" y="390227"/>
              <a:ext cx="38100" cy="27940"/>
            </a:xfrm>
            <a:custGeom>
              <a:avLst/>
              <a:gdLst/>
              <a:ahLst/>
              <a:cxnLst/>
              <a:rect l="l" t="t" r="r" b="b"/>
              <a:pathLst>
                <a:path w="381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8100" h="27940">
                  <a:moveTo>
                    <a:pt x="37994" y="0"/>
                  </a:moveTo>
                  <a:lnTo>
                    <a:pt x="36474" y="0"/>
                  </a:lnTo>
                  <a:lnTo>
                    <a:pt x="36474" y="27677"/>
                  </a:lnTo>
                  <a:lnTo>
                    <a:pt x="37994" y="27677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DD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71659" y="390227"/>
              <a:ext cx="35560" cy="27940"/>
            </a:xfrm>
            <a:custGeom>
              <a:avLst/>
              <a:gdLst/>
              <a:ahLst/>
              <a:cxnLst/>
              <a:rect l="l" t="t" r="r" b="b"/>
              <a:pathLst>
                <a:path w="3556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5560" h="27940">
                  <a:moveTo>
                    <a:pt x="34955" y="0"/>
                  </a:moveTo>
                  <a:lnTo>
                    <a:pt x="33435" y="0"/>
                  </a:lnTo>
                  <a:lnTo>
                    <a:pt x="33435" y="27677"/>
                  </a:lnTo>
                  <a:lnTo>
                    <a:pt x="34955" y="27677"/>
                  </a:lnTo>
                  <a:lnTo>
                    <a:pt x="34955" y="0"/>
                  </a:lnTo>
                  <a:close/>
                </a:path>
              </a:pathLst>
            </a:custGeom>
            <a:solidFill>
              <a:srgbClr val="E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73179" y="39022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2385" h="27940">
                  <a:moveTo>
                    <a:pt x="31915" y="0"/>
                  </a:moveTo>
                  <a:lnTo>
                    <a:pt x="30395" y="0"/>
                  </a:lnTo>
                  <a:lnTo>
                    <a:pt x="30395" y="27677"/>
                  </a:lnTo>
                  <a:lnTo>
                    <a:pt x="31915" y="27677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E4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74698" y="39022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1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9210" h="27940">
                  <a:moveTo>
                    <a:pt x="28876" y="0"/>
                  </a:moveTo>
                  <a:lnTo>
                    <a:pt x="27356" y="0"/>
                  </a:lnTo>
                  <a:lnTo>
                    <a:pt x="27356" y="27677"/>
                  </a:lnTo>
                  <a:lnTo>
                    <a:pt x="28876" y="27677"/>
                  </a:lnTo>
                  <a:lnTo>
                    <a:pt x="28876" y="0"/>
                  </a:lnTo>
                  <a:close/>
                </a:path>
              </a:pathLst>
            </a:custGeom>
            <a:solidFill>
              <a:srgbClr val="E9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76218" y="390227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6035" h="27940">
                  <a:moveTo>
                    <a:pt x="25836" y="0"/>
                  </a:moveTo>
                  <a:lnTo>
                    <a:pt x="24317" y="0"/>
                  </a:lnTo>
                  <a:lnTo>
                    <a:pt x="24317" y="27677"/>
                  </a:lnTo>
                  <a:lnTo>
                    <a:pt x="25836" y="27677"/>
                  </a:lnTo>
                  <a:lnTo>
                    <a:pt x="25836" y="0"/>
                  </a:lnTo>
                  <a:close/>
                </a:path>
              </a:pathLst>
            </a:custGeom>
            <a:solidFill>
              <a:srgbClr val="E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77738" y="390227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2860" h="27940">
                  <a:moveTo>
                    <a:pt x="22797" y="0"/>
                  </a:moveTo>
                  <a:lnTo>
                    <a:pt x="21277" y="0"/>
                  </a:lnTo>
                  <a:lnTo>
                    <a:pt x="21277" y="27677"/>
                  </a:lnTo>
                  <a:lnTo>
                    <a:pt x="22797" y="27677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E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79258" y="39022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1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0319" h="27940">
                  <a:moveTo>
                    <a:pt x="19757" y="0"/>
                  </a:moveTo>
                  <a:lnTo>
                    <a:pt x="18238" y="0"/>
                  </a:lnTo>
                  <a:lnTo>
                    <a:pt x="18238" y="27677"/>
                  </a:lnTo>
                  <a:lnTo>
                    <a:pt x="19757" y="27677"/>
                  </a:lnTo>
                  <a:lnTo>
                    <a:pt x="19757" y="0"/>
                  </a:lnTo>
                  <a:close/>
                </a:path>
              </a:pathLst>
            </a:custGeom>
            <a:solidFill>
              <a:srgbClr val="F1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80777" y="388707"/>
              <a:ext cx="17145" cy="29209"/>
            </a:xfrm>
            <a:custGeom>
              <a:avLst/>
              <a:gdLst/>
              <a:ahLst/>
              <a:cxnLst/>
              <a:rect l="l" t="t" r="r" b="b"/>
              <a:pathLst>
                <a:path w="17144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7144" h="29209">
                  <a:moveTo>
                    <a:pt x="15198" y="0"/>
                  </a:moveTo>
                  <a:lnTo>
                    <a:pt x="15198" y="27677"/>
                  </a:lnTo>
                  <a:lnTo>
                    <a:pt x="16718" y="29197"/>
                  </a:lnTo>
                  <a:lnTo>
                    <a:pt x="16718" y="152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F4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882297" y="38870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13969" h="29209">
                  <a:moveTo>
                    <a:pt x="13678" y="0"/>
                  </a:moveTo>
                  <a:lnTo>
                    <a:pt x="12159" y="1520"/>
                  </a:lnTo>
                  <a:lnTo>
                    <a:pt x="12159" y="29197"/>
                  </a:lnTo>
                  <a:lnTo>
                    <a:pt x="13678" y="27677"/>
                  </a:lnTo>
                  <a:lnTo>
                    <a:pt x="13678" y="0"/>
                  </a:lnTo>
                  <a:close/>
                </a:path>
              </a:pathLst>
            </a:custGeom>
            <a:solidFill>
              <a:srgbClr val="F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83817" y="388707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4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0794" h="29209">
                  <a:moveTo>
                    <a:pt x="9119" y="0"/>
                  </a:moveTo>
                  <a:lnTo>
                    <a:pt x="9119" y="27677"/>
                  </a:lnTo>
                  <a:lnTo>
                    <a:pt x="10639" y="29197"/>
                  </a:lnTo>
                  <a:lnTo>
                    <a:pt x="10639" y="1520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rgbClr val="F8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85336" y="38870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19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7619" h="29209">
                  <a:moveTo>
                    <a:pt x="7599" y="0"/>
                  </a:moveTo>
                  <a:lnTo>
                    <a:pt x="6080" y="1520"/>
                  </a:lnTo>
                  <a:lnTo>
                    <a:pt x="6080" y="29197"/>
                  </a:lnTo>
                  <a:lnTo>
                    <a:pt x="7599" y="27677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FA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86856" y="390227"/>
              <a:ext cx="5080" cy="27940"/>
            </a:xfrm>
            <a:custGeom>
              <a:avLst/>
              <a:gdLst/>
              <a:ahLst/>
              <a:cxnLst/>
              <a:rect l="l" t="t" r="r" b="b"/>
              <a:pathLst>
                <a:path w="508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" h="27940">
                  <a:moveTo>
                    <a:pt x="4560" y="0"/>
                  </a:moveTo>
                  <a:lnTo>
                    <a:pt x="3040" y="0"/>
                  </a:lnTo>
                  <a:lnTo>
                    <a:pt x="3040" y="27677"/>
                  </a:lnTo>
                  <a:lnTo>
                    <a:pt x="4560" y="2767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C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888376" y="390227"/>
              <a:ext cx="1905" cy="27940"/>
            </a:xfrm>
            <a:custGeom>
              <a:avLst/>
              <a:gdLst/>
              <a:ahLst/>
              <a:cxnLst/>
              <a:rect l="l" t="t" r="r" b="b"/>
              <a:pathLst>
                <a:path w="1905" h="27940">
                  <a:moveTo>
                    <a:pt x="1521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21" y="2767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50077" y="18260"/>
              <a:ext cx="514350" cy="515620"/>
            </a:xfrm>
            <a:custGeom>
              <a:avLst/>
              <a:gdLst/>
              <a:ahLst/>
              <a:cxnLst/>
              <a:rect l="l" t="t" r="r" b="b"/>
              <a:pathLst>
                <a:path w="514350" h="515620">
                  <a:moveTo>
                    <a:pt x="0" y="515510"/>
                  </a:moveTo>
                  <a:lnTo>
                    <a:pt x="0" y="356760"/>
                  </a:lnTo>
                  <a:lnTo>
                    <a:pt x="53497" y="303535"/>
                  </a:lnTo>
                  <a:lnTo>
                    <a:pt x="56536" y="303535"/>
                  </a:lnTo>
                  <a:lnTo>
                    <a:pt x="56536" y="58091"/>
                  </a:lnTo>
                  <a:lnTo>
                    <a:pt x="114598" y="0"/>
                  </a:lnTo>
                  <a:lnTo>
                    <a:pt x="457774" y="0"/>
                  </a:lnTo>
                  <a:lnTo>
                    <a:pt x="457774" y="172449"/>
                  </a:lnTo>
                  <a:lnTo>
                    <a:pt x="442577" y="215029"/>
                  </a:lnTo>
                  <a:lnTo>
                    <a:pt x="442577" y="292890"/>
                  </a:lnTo>
                  <a:lnTo>
                    <a:pt x="436493" y="300493"/>
                  </a:lnTo>
                  <a:lnTo>
                    <a:pt x="514305" y="300493"/>
                  </a:lnTo>
                  <a:lnTo>
                    <a:pt x="514305" y="457419"/>
                  </a:lnTo>
                  <a:lnTo>
                    <a:pt x="457774" y="515510"/>
                  </a:lnTo>
                  <a:lnTo>
                    <a:pt x="0" y="51551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8419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824037" y="909637"/>
            <a:ext cx="314325" cy="923925"/>
            <a:chOff x="1824037" y="909637"/>
            <a:chExt cx="314325" cy="923925"/>
          </a:xfrm>
        </p:grpSpPr>
        <p:sp>
          <p:nvSpPr>
            <p:cNvPr id="82" name="object 82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376237" y="1062037"/>
            <a:ext cx="619125" cy="619125"/>
            <a:chOff x="376237" y="1062037"/>
            <a:chExt cx="619125" cy="619125"/>
          </a:xfrm>
        </p:grpSpPr>
        <p:sp>
          <p:nvSpPr>
            <p:cNvPr id="85" name="object 85"/>
            <p:cNvSpPr/>
            <p:nvPr/>
          </p:nvSpPr>
          <p:spPr>
            <a:xfrm>
              <a:off x="381000" y="1066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457200" y="0"/>
                  </a:moveTo>
                  <a:lnTo>
                    <a:pt x="152400" y="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304800" y="609600"/>
                  </a:lnTo>
                  <a:lnTo>
                    <a:pt x="60960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1000" y="1066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457200"/>
                  </a:moveTo>
                  <a:lnTo>
                    <a:pt x="152400" y="457200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609600" y="457200"/>
                  </a:lnTo>
                  <a:lnTo>
                    <a:pt x="304800" y="609600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8739" y="554481"/>
            <a:ext cx="1464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TIEM</a:t>
            </a:r>
            <a:r>
              <a:rPr sz="2800" b="1" spc="-15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338514" y="1519364"/>
            <a:ext cx="5362575" cy="1914525"/>
            <a:chOff x="2338514" y="1519364"/>
            <a:chExt cx="5362575" cy="1914525"/>
          </a:xfrm>
        </p:grpSpPr>
        <p:sp>
          <p:nvSpPr>
            <p:cNvPr id="89" name="object 89"/>
            <p:cNvSpPr/>
            <p:nvPr/>
          </p:nvSpPr>
          <p:spPr>
            <a:xfrm>
              <a:off x="2343276" y="1524127"/>
              <a:ext cx="5353050" cy="1905000"/>
            </a:xfrm>
            <a:custGeom>
              <a:avLst/>
              <a:gdLst/>
              <a:ahLst/>
              <a:cxnLst/>
              <a:rect l="l" t="t" r="r" b="b"/>
              <a:pathLst>
                <a:path w="5353050" h="1905000">
                  <a:moveTo>
                    <a:pt x="0" y="0"/>
                  </a:moveTo>
                  <a:lnTo>
                    <a:pt x="1587881" y="702056"/>
                  </a:lnTo>
                  <a:lnTo>
                    <a:pt x="1553226" y="734081"/>
                  </a:lnTo>
                  <a:lnTo>
                    <a:pt x="1521957" y="766489"/>
                  </a:lnTo>
                  <a:lnTo>
                    <a:pt x="1494059" y="799236"/>
                  </a:lnTo>
                  <a:lnTo>
                    <a:pt x="1469518" y="832279"/>
                  </a:lnTo>
                  <a:lnTo>
                    <a:pt x="1448320" y="865577"/>
                  </a:lnTo>
                  <a:lnTo>
                    <a:pt x="1415891" y="932764"/>
                  </a:lnTo>
                  <a:lnTo>
                    <a:pt x="1396656" y="1000453"/>
                  </a:lnTo>
                  <a:lnTo>
                    <a:pt x="1390499" y="1068304"/>
                  </a:lnTo>
                  <a:lnTo>
                    <a:pt x="1392289" y="1102183"/>
                  </a:lnTo>
                  <a:lnTo>
                    <a:pt x="1405530" y="1169634"/>
                  </a:lnTo>
                  <a:lnTo>
                    <a:pt x="1431557" y="1236391"/>
                  </a:lnTo>
                  <a:lnTo>
                    <a:pt x="1470255" y="1302113"/>
                  </a:lnTo>
                  <a:lnTo>
                    <a:pt x="1494319" y="1334479"/>
                  </a:lnTo>
                  <a:lnTo>
                    <a:pt x="1521507" y="1366457"/>
                  </a:lnTo>
                  <a:lnTo>
                    <a:pt x="1551803" y="1398006"/>
                  </a:lnTo>
                  <a:lnTo>
                    <a:pt x="1585195" y="1429082"/>
                  </a:lnTo>
                  <a:lnTo>
                    <a:pt x="1621667" y="1459643"/>
                  </a:lnTo>
                  <a:lnTo>
                    <a:pt x="1661204" y="1489645"/>
                  </a:lnTo>
                  <a:lnTo>
                    <a:pt x="1703792" y="1519047"/>
                  </a:lnTo>
                  <a:lnTo>
                    <a:pt x="1749417" y="1547805"/>
                  </a:lnTo>
                  <a:lnTo>
                    <a:pt x="1798064" y="1575877"/>
                  </a:lnTo>
                  <a:lnTo>
                    <a:pt x="1849718" y="1603220"/>
                  </a:lnTo>
                  <a:lnTo>
                    <a:pt x="1904364" y="1629790"/>
                  </a:lnTo>
                  <a:lnTo>
                    <a:pt x="1942843" y="1647244"/>
                  </a:lnTo>
                  <a:lnTo>
                    <a:pt x="1982215" y="1664131"/>
                  </a:lnTo>
                  <a:lnTo>
                    <a:pt x="2022452" y="1680451"/>
                  </a:lnTo>
                  <a:lnTo>
                    <a:pt x="2063524" y="1696204"/>
                  </a:lnTo>
                  <a:lnTo>
                    <a:pt x="2105402" y="1711389"/>
                  </a:lnTo>
                  <a:lnTo>
                    <a:pt x="2148055" y="1726005"/>
                  </a:lnTo>
                  <a:lnTo>
                    <a:pt x="2191456" y="1740052"/>
                  </a:lnTo>
                  <a:lnTo>
                    <a:pt x="2235573" y="1753529"/>
                  </a:lnTo>
                  <a:lnTo>
                    <a:pt x="2280377" y="1766436"/>
                  </a:lnTo>
                  <a:lnTo>
                    <a:pt x="2325840" y="1778771"/>
                  </a:lnTo>
                  <a:lnTo>
                    <a:pt x="2371931" y="1790535"/>
                  </a:lnTo>
                  <a:lnTo>
                    <a:pt x="2418621" y="1801727"/>
                  </a:lnTo>
                  <a:lnTo>
                    <a:pt x="2465880" y="1812345"/>
                  </a:lnTo>
                  <a:lnTo>
                    <a:pt x="2513678" y="1822391"/>
                  </a:lnTo>
                  <a:lnTo>
                    <a:pt x="2561987" y="1831862"/>
                  </a:lnTo>
                  <a:lnTo>
                    <a:pt x="2610777" y="1840758"/>
                  </a:lnTo>
                  <a:lnTo>
                    <a:pt x="2660018" y="1849080"/>
                  </a:lnTo>
                  <a:lnTo>
                    <a:pt x="2709680" y="1856825"/>
                  </a:lnTo>
                  <a:lnTo>
                    <a:pt x="2759735" y="1863994"/>
                  </a:lnTo>
                  <a:lnTo>
                    <a:pt x="2810152" y="1870585"/>
                  </a:lnTo>
                  <a:lnTo>
                    <a:pt x="2860902" y="1876599"/>
                  </a:lnTo>
                  <a:lnTo>
                    <a:pt x="2911955" y="1882035"/>
                  </a:lnTo>
                  <a:lnTo>
                    <a:pt x="2963283" y="1886892"/>
                  </a:lnTo>
                  <a:lnTo>
                    <a:pt x="3014855" y="1891169"/>
                  </a:lnTo>
                  <a:lnTo>
                    <a:pt x="3066641" y="1894866"/>
                  </a:lnTo>
                  <a:lnTo>
                    <a:pt x="3118613" y="1897982"/>
                  </a:lnTo>
                  <a:lnTo>
                    <a:pt x="3170741" y="1900517"/>
                  </a:lnTo>
                  <a:lnTo>
                    <a:pt x="3222995" y="1902470"/>
                  </a:lnTo>
                  <a:lnTo>
                    <a:pt x="3275345" y="1903841"/>
                  </a:lnTo>
                  <a:lnTo>
                    <a:pt x="3327763" y="1904628"/>
                  </a:lnTo>
                  <a:lnTo>
                    <a:pt x="3380219" y="1904831"/>
                  </a:lnTo>
                  <a:lnTo>
                    <a:pt x="3432682" y="1904451"/>
                  </a:lnTo>
                  <a:lnTo>
                    <a:pt x="3485124" y="1903485"/>
                  </a:lnTo>
                  <a:lnTo>
                    <a:pt x="3537515" y="1901933"/>
                  </a:lnTo>
                  <a:lnTo>
                    <a:pt x="3589826" y="1899796"/>
                  </a:lnTo>
                  <a:lnTo>
                    <a:pt x="3642026" y="1897071"/>
                  </a:lnTo>
                  <a:lnTo>
                    <a:pt x="3694087" y="1893759"/>
                  </a:lnTo>
                  <a:lnTo>
                    <a:pt x="3745979" y="1889859"/>
                  </a:lnTo>
                  <a:lnTo>
                    <a:pt x="3797672" y="1885371"/>
                  </a:lnTo>
                  <a:lnTo>
                    <a:pt x="3849137" y="1880293"/>
                  </a:lnTo>
                  <a:lnTo>
                    <a:pt x="3900344" y="1874626"/>
                  </a:lnTo>
                  <a:lnTo>
                    <a:pt x="3951264" y="1868368"/>
                  </a:lnTo>
                  <a:lnTo>
                    <a:pt x="4001867" y="1861519"/>
                  </a:lnTo>
                  <a:lnTo>
                    <a:pt x="4052124" y="1854078"/>
                  </a:lnTo>
                  <a:lnTo>
                    <a:pt x="4102005" y="1846045"/>
                  </a:lnTo>
                  <a:lnTo>
                    <a:pt x="4151480" y="1837420"/>
                  </a:lnTo>
                  <a:lnTo>
                    <a:pt x="4200520" y="1828201"/>
                  </a:lnTo>
                  <a:lnTo>
                    <a:pt x="4249096" y="1818387"/>
                  </a:lnTo>
                  <a:lnTo>
                    <a:pt x="4297178" y="1807979"/>
                  </a:lnTo>
                  <a:lnTo>
                    <a:pt x="4344736" y="1796976"/>
                  </a:lnTo>
                  <a:lnTo>
                    <a:pt x="4391742" y="1785377"/>
                  </a:lnTo>
                  <a:lnTo>
                    <a:pt x="4438164" y="1773182"/>
                  </a:lnTo>
                  <a:lnTo>
                    <a:pt x="4483974" y="1760389"/>
                  </a:lnTo>
                  <a:lnTo>
                    <a:pt x="4529143" y="1746999"/>
                  </a:lnTo>
                  <a:lnTo>
                    <a:pt x="4573640" y="1733010"/>
                  </a:lnTo>
                  <a:lnTo>
                    <a:pt x="4617437" y="1718423"/>
                  </a:lnTo>
                  <a:lnTo>
                    <a:pt x="4660503" y="1703236"/>
                  </a:lnTo>
                  <a:lnTo>
                    <a:pt x="4702809" y="1687449"/>
                  </a:lnTo>
                  <a:lnTo>
                    <a:pt x="4756910" y="1665908"/>
                  </a:lnTo>
                  <a:lnTo>
                    <a:pt x="4808684" y="1643717"/>
                  </a:lnTo>
                  <a:lnTo>
                    <a:pt x="4858128" y="1620904"/>
                  </a:lnTo>
                  <a:lnTo>
                    <a:pt x="4905240" y="1597498"/>
                  </a:lnTo>
                  <a:lnTo>
                    <a:pt x="4950015" y="1573527"/>
                  </a:lnTo>
                  <a:lnTo>
                    <a:pt x="4992451" y="1549021"/>
                  </a:lnTo>
                  <a:lnTo>
                    <a:pt x="5032545" y="1524008"/>
                  </a:lnTo>
                  <a:lnTo>
                    <a:pt x="5070292" y="1498516"/>
                  </a:lnTo>
                  <a:lnTo>
                    <a:pt x="5105690" y="1472574"/>
                  </a:lnTo>
                  <a:lnTo>
                    <a:pt x="5138736" y="1446211"/>
                  </a:lnTo>
                  <a:lnTo>
                    <a:pt x="5169425" y="1419455"/>
                  </a:lnTo>
                  <a:lnTo>
                    <a:pt x="5197756" y="1392335"/>
                  </a:lnTo>
                  <a:lnTo>
                    <a:pt x="5247327" y="1337117"/>
                  </a:lnTo>
                  <a:lnTo>
                    <a:pt x="5287422" y="1280786"/>
                  </a:lnTo>
                  <a:lnTo>
                    <a:pt x="5318015" y="1223572"/>
                  </a:lnTo>
                  <a:lnTo>
                    <a:pt x="5339079" y="1165703"/>
                  </a:lnTo>
                  <a:lnTo>
                    <a:pt x="5350589" y="1107408"/>
                  </a:lnTo>
                  <a:lnTo>
                    <a:pt x="5352753" y="1078172"/>
                  </a:lnTo>
                  <a:lnTo>
                    <a:pt x="5352518" y="1048916"/>
                  </a:lnTo>
                  <a:lnTo>
                    <a:pt x="5344840" y="990456"/>
                  </a:lnTo>
                  <a:lnTo>
                    <a:pt x="5327528" y="932258"/>
                  </a:lnTo>
                  <a:lnTo>
                    <a:pt x="5300557" y="874550"/>
                  </a:lnTo>
                  <a:lnTo>
                    <a:pt x="5263900" y="817561"/>
                  </a:lnTo>
                  <a:lnTo>
                    <a:pt x="5217530" y="761520"/>
                  </a:lnTo>
                  <a:lnTo>
                    <a:pt x="5190695" y="733927"/>
                  </a:lnTo>
                  <a:lnTo>
                    <a:pt x="5161422" y="706657"/>
                  </a:lnTo>
                  <a:lnTo>
                    <a:pt x="5129708" y="679738"/>
                  </a:lnTo>
                  <a:lnTo>
                    <a:pt x="5095549" y="653199"/>
                  </a:lnTo>
                  <a:lnTo>
                    <a:pt x="5058943" y="627069"/>
                  </a:lnTo>
                  <a:lnTo>
                    <a:pt x="5019886" y="601377"/>
                  </a:lnTo>
                  <a:lnTo>
                    <a:pt x="4978374" y="576151"/>
                  </a:lnTo>
                  <a:lnTo>
                    <a:pt x="4934405" y="551419"/>
                  </a:lnTo>
                  <a:lnTo>
                    <a:pt x="4887975" y="527211"/>
                  </a:lnTo>
                  <a:lnTo>
                    <a:pt x="4839081" y="503555"/>
                  </a:lnTo>
                  <a:lnTo>
                    <a:pt x="4800602" y="486101"/>
                  </a:lnTo>
                  <a:lnTo>
                    <a:pt x="4761230" y="469214"/>
                  </a:lnTo>
                  <a:lnTo>
                    <a:pt x="4720993" y="452894"/>
                  </a:lnTo>
                  <a:lnTo>
                    <a:pt x="4679921" y="437141"/>
                  </a:lnTo>
                  <a:lnTo>
                    <a:pt x="4638043" y="421956"/>
                  </a:lnTo>
                  <a:lnTo>
                    <a:pt x="4595390" y="407340"/>
                  </a:lnTo>
                  <a:lnTo>
                    <a:pt x="4551989" y="393293"/>
                  </a:lnTo>
                  <a:lnTo>
                    <a:pt x="4507872" y="379816"/>
                  </a:lnTo>
                  <a:lnTo>
                    <a:pt x="4463068" y="366909"/>
                  </a:lnTo>
                  <a:lnTo>
                    <a:pt x="4417605" y="354574"/>
                  </a:lnTo>
                  <a:lnTo>
                    <a:pt x="4371514" y="342810"/>
                  </a:lnTo>
                  <a:lnTo>
                    <a:pt x="4324824" y="331618"/>
                  </a:lnTo>
                  <a:lnTo>
                    <a:pt x="4277565" y="321000"/>
                  </a:lnTo>
                  <a:lnTo>
                    <a:pt x="4229767" y="310954"/>
                  </a:lnTo>
                  <a:lnTo>
                    <a:pt x="4181458" y="301483"/>
                  </a:lnTo>
                  <a:lnTo>
                    <a:pt x="4132668" y="292587"/>
                  </a:lnTo>
                  <a:lnTo>
                    <a:pt x="4083427" y="284265"/>
                  </a:lnTo>
                  <a:lnTo>
                    <a:pt x="4033765" y="276520"/>
                  </a:lnTo>
                  <a:lnTo>
                    <a:pt x="3983710" y="269351"/>
                  </a:lnTo>
                  <a:lnTo>
                    <a:pt x="3933293" y="262760"/>
                  </a:lnTo>
                  <a:lnTo>
                    <a:pt x="3882543" y="256746"/>
                  </a:lnTo>
                  <a:lnTo>
                    <a:pt x="3831490" y="251310"/>
                  </a:lnTo>
                  <a:lnTo>
                    <a:pt x="3780162" y="246453"/>
                  </a:lnTo>
                  <a:lnTo>
                    <a:pt x="3728590" y="242176"/>
                  </a:lnTo>
                  <a:lnTo>
                    <a:pt x="3676804" y="238479"/>
                  </a:lnTo>
                  <a:lnTo>
                    <a:pt x="3624832" y="235363"/>
                  </a:lnTo>
                  <a:lnTo>
                    <a:pt x="3572704" y="232828"/>
                  </a:lnTo>
                  <a:lnTo>
                    <a:pt x="3520450" y="230875"/>
                  </a:lnTo>
                  <a:lnTo>
                    <a:pt x="3468100" y="229504"/>
                  </a:lnTo>
                  <a:lnTo>
                    <a:pt x="3415682" y="228717"/>
                  </a:lnTo>
                  <a:lnTo>
                    <a:pt x="3363226" y="228514"/>
                  </a:lnTo>
                  <a:lnTo>
                    <a:pt x="3310763" y="228894"/>
                  </a:lnTo>
                  <a:lnTo>
                    <a:pt x="3258321" y="229860"/>
                  </a:lnTo>
                  <a:lnTo>
                    <a:pt x="3205930" y="231412"/>
                  </a:lnTo>
                  <a:lnTo>
                    <a:pt x="3153619" y="233549"/>
                  </a:lnTo>
                  <a:lnTo>
                    <a:pt x="3101419" y="236274"/>
                  </a:lnTo>
                  <a:lnTo>
                    <a:pt x="3049358" y="239586"/>
                  </a:lnTo>
                  <a:lnTo>
                    <a:pt x="2997466" y="243486"/>
                  </a:lnTo>
                  <a:lnTo>
                    <a:pt x="2945773" y="247974"/>
                  </a:lnTo>
                  <a:lnTo>
                    <a:pt x="2894308" y="253052"/>
                  </a:lnTo>
                  <a:lnTo>
                    <a:pt x="2843101" y="258719"/>
                  </a:lnTo>
                  <a:lnTo>
                    <a:pt x="2792181" y="264977"/>
                  </a:lnTo>
                  <a:lnTo>
                    <a:pt x="2741578" y="271826"/>
                  </a:lnTo>
                  <a:lnTo>
                    <a:pt x="2691321" y="279267"/>
                  </a:lnTo>
                  <a:lnTo>
                    <a:pt x="2641440" y="287300"/>
                  </a:lnTo>
                  <a:lnTo>
                    <a:pt x="2591965" y="295925"/>
                  </a:lnTo>
                  <a:lnTo>
                    <a:pt x="2542925" y="305144"/>
                  </a:lnTo>
                  <a:lnTo>
                    <a:pt x="2494349" y="314958"/>
                  </a:lnTo>
                  <a:lnTo>
                    <a:pt x="2446267" y="325366"/>
                  </a:lnTo>
                  <a:lnTo>
                    <a:pt x="2398709" y="336369"/>
                  </a:lnTo>
                  <a:lnTo>
                    <a:pt x="2351703" y="347968"/>
                  </a:lnTo>
                  <a:lnTo>
                    <a:pt x="2305281" y="360163"/>
                  </a:lnTo>
                  <a:lnTo>
                    <a:pt x="2259471" y="372956"/>
                  </a:lnTo>
                  <a:lnTo>
                    <a:pt x="2214302" y="386346"/>
                  </a:lnTo>
                  <a:lnTo>
                    <a:pt x="2169805" y="400335"/>
                  </a:lnTo>
                  <a:lnTo>
                    <a:pt x="2126008" y="414922"/>
                  </a:lnTo>
                  <a:lnTo>
                    <a:pt x="2082942" y="430109"/>
                  </a:lnTo>
                  <a:lnTo>
                    <a:pt x="2040636" y="445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43276" y="1524127"/>
              <a:ext cx="5353050" cy="1905000"/>
            </a:xfrm>
            <a:custGeom>
              <a:avLst/>
              <a:gdLst/>
              <a:ahLst/>
              <a:cxnLst/>
              <a:rect l="l" t="t" r="r" b="b"/>
              <a:pathLst>
                <a:path w="5353050" h="1905000">
                  <a:moveTo>
                    <a:pt x="0" y="0"/>
                  </a:moveTo>
                  <a:lnTo>
                    <a:pt x="2040636" y="445897"/>
                  </a:lnTo>
                  <a:lnTo>
                    <a:pt x="2082942" y="430109"/>
                  </a:lnTo>
                  <a:lnTo>
                    <a:pt x="2126008" y="414922"/>
                  </a:lnTo>
                  <a:lnTo>
                    <a:pt x="2169805" y="400335"/>
                  </a:lnTo>
                  <a:lnTo>
                    <a:pt x="2214302" y="386346"/>
                  </a:lnTo>
                  <a:lnTo>
                    <a:pt x="2259471" y="372956"/>
                  </a:lnTo>
                  <a:lnTo>
                    <a:pt x="2305281" y="360163"/>
                  </a:lnTo>
                  <a:lnTo>
                    <a:pt x="2351703" y="347968"/>
                  </a:lnTo>
                  <a:lnTo>
                    <a:pt x="2398709" y="336369"/>
                  </a:lnTo>
                  <a:lnTo>
                    <a:pt x="2446267" y="325366"/>
                  </a:lnTo>
                  <a:lnTo>
                    <a:pt x="2494349" y="314958"/>
                  </a:lnTo>
                  <a:lnTo>
                    <a:pt x="2542925" y="305144"/>
                  </a:lnTo>
                  <a:lnTo>
                    <a:pt x="2591965" y="295925"/>
                  </a:lnTo>
                  <a:lnTo>
                    <a:pt x="2641440" y="287300"/>
                  </a:lnTo>
                  <a:lnTo>
                    <a:pt x="2691321" y="279267"/>
                  </a:lnTo>
                  <a:lnTo>
                    <a:pt x="2741578" y="271826"/>
                  </a:lnTo>
                  <a:lnTo>
                    <a:pt x="2792181" y="264977"/>
                  </a:lnTo>
                  <a:lnTo>
                    <a:pt x="2843101" y="258719"/>
                  </a:lnTo>
                  <a:lnTo>
                    <a:pt x="2894308" y="253052"/>
                  </a:lnTo>
                  <a:lnTo>
                    <a:pt x="2945773" y="247974"/>
                  </a:lnTo>
                  <a:lnTo>
                    <a:pt x="2997466" y="243486"/>
                  </a:lnTo>
                  <a:lnTo>
                    <a:pt x="3049358" y="239586"/>
                  </a:lnTo>
                  <a:lnTo>
                    <a:pt x="3101419" y="236274"/>
                  </a:lnTo>
                  <a:lnTo>
                    <a:pt x="3153619" y="233549"/>
                  </a:lnTo>
                  <a:lnTo>
                    <a:pt x="3205930" y="231412"/>
                  </a:lnTo>
                  <a:lnTo>
                    <a:pt x="3258321" y="229860"/>
                  </a:lnTo>
                  <a:lnTo>
                    <a:pt x="3310763" y="228894"/>
                  </a:lnTo>
                  <a:lnTo>
                    <a:pt x="3363226" y="228514"/>
                  </a:lnTo>
                  <a:lnTo>
                    <a:pt x="3415682" y="228717"/>
                  </a:lnTo>
                  <a:lnTo>
                    <a:pt x="3468100" y="229504"/>
                  </a:lnTo>
                  <a:lnTo>
                    <a:pt x="3520450" y="230875"/>
                  </a:lnTo>
                  <a:lnTo>
                    <a:pt x="3572704" y="232828"/>
                  </a:lnTo>
                  <a:lnTo>
                    <a:pt x="3624832" y="235363"/>
                  </a:lnTo>
                  <a:lnTo>
                    <a:pt x="3676804" y="238479"/>
                  </a:lnTo>
                  <a:lnTo>
                    <a:pt x="3728590" y="242176"/>
                  </a:lnTo>
                  <a:lnTo>
                    <a:pt x="3780162" y="246453"/>
                  </a:lnTo>
                  <a:lnTo>
                    <a:pt x="3831490" y="251310"/>
                  </a:lnTo>
                  <a:lnTo>
                    <a:pt x="3882543" y="256746"/>
                  </a:lnTo>
                  <a:lnTo>
                    <a:pt x="3933293" y="262760"/>
                  </a:lnTo>
                  <a:lnTo>
                    <a:pt x="3983710" y="269351"/>
                  </a:lnTo>
                  <a:lnTo>
                    <a:pt x="4033765" y="276520"/>
                  </a:lnTo>
                  <a:lnTo>
                    <a:pt x="4083427" y="284265"/>
                  </a:lnTo>
                  <a:lnTo>
                    <a:pt x="4132668" y="292587"/>
                  </a:lnTo>
                  <a:lnTo>
                    <a:pt x="4181458" y="301483"/>
                  </a:lnTo>
                  <a:lnTo>
                    <a:pt x="4229767" y="310954"/>
                  </a:lnTo>
                  <a:lnTo>
                    <a:pt x="4277565" y="321000"/>
                  </a:lnTo>
                  <a:lnTo>
                    <a:pt x="4324824" y="331618"/>
                  </a:lnTo>
                  <a:lnTo>
                    <a:pt x="4371514" y="342810"/>
                  </a:lnTo>
                  <a:lnTo>
                    <a:pt x="4417605" y="354574"/>
                  </a:lnTo>
                  <a:lnTo>
                    <a:pt x="4463068" y="366909"/>
                  </a:lnTo>
                  <a:lnTo>
                    <a:pt x="4507872" y="379816"/>
                  </a:lnTo>
                  <a:lnTo>
                    <a:pt x="4551989" y="393293"/>
                  </a:lnTo>
                  <a:lnTo>
                    <a:pt x="4595390" y="407340"/>
                  </a:lnTo>
                  <a:lnTo>
                    <a:pt x="4638043" y="421956"/>
                  </a:lnTo>
                  <a:lnTo>
                    <a:pt x="4679921" y="437141"/>
                  </a:lnTo>
                  <a:lnTo>
                    <a:pt x="4720993" y="452894"/>
                  </a:lnTo>
                  <a:lnTo>
                    <a:pt x="4761230" y="469214"/>
                  </a:lnTo>
                  <a:lnTo>
                    <a:pt x="4800602" y="486101"/>
                  </a:lnTo>
                  <a:lnTo>
                    <a:pt x="4839081" y="503555"/>
                  </a:lnTo>
                  <a:lnTo>
                    <a:pt x="4887975" y="527211"/>
                  </a:lnTo>
                  <a:lnTo>
                    <a:pt x="4934405" y="551419"/>
                  </a:lnTo>
                  <a:lnTo>
                    <a:pt x="4978374" y="576151"/>
                  </a:lnTo>
                  <a:lnTo>
                    <a:pt x="5019886" y="601377"/>
                  </a:lnTo>
                  <a:lnTo>
                    <a:pt x="5058943" y="627069"/>
                  </a:lnTo>
                  <a:lnTo>
                    <a:pt x="5095549" y="653199"/>
                  </a:lnTo>
                  <a:lnTo>
                    <a:pt x="5129708" y="679738"/>
                  </a:lnTo>
                  <a:lnTo>
                    <a:pt x="5161422" y="706657"/>
                  </a:lnTo>
                  <a:lnTo>
                    <a:pt x="5190695" y="733927"/>
                  </a:lnTo>
                  <a:lnTo>
                    <a:pt x="5217530" y="761520"/>
                  </a:lnTo>
                  <a:lnTo>
                    <a:pt x="5263900" y="817561"/>
                  </a:lnTo>
                  <a:lnTo>
                    <a:pt x="5300557" y="874550"/>
                  </a:lnTo>
                  <a:lnTo>
                    <a:pt x="5327528" y="932258"/>
                  </a:lnTo>
                  <a:lnTo>
                    <a:pt x="5344840" y="990456"/>
                  </a:lnTo>
                  <a:lnTo>
                    <a:pt x="5352518" y="1048916"/>
                  </a:lnTo>
                  <a:lnTo>
                    <a:pt x="5352753" y="1078172"/>
                  </a:lnTo>
                  <a:lnTo>
                    <a:pt x="5350589" y="1107408"/>
                  </a:lnTo>
                  <a:lnTo>
                    <a:pt x="5339079" y="1165703"/>
                  </a:lnTo>
                  <a:lnTo>
                    <a:pt x="5318015" y="1223572"/>
                  </a:lnTo>
                  <a:lnTo>
                    <a:pt x="5287422" y="1280786"/>
                  </a:lnTo>
                  <a:lnTo>
                    <a:pt x="5247327" y="1337117"/>
                  </a:lnTo>
                  <a:lnTo>
                    <a:pt x="5197756" y="1392335"/>
                  </a:lnTo>
                  <a:lnTo>
                    <a:pt x="5169425" y="1419455"/>
                  </a:lnTo>
                  <a:lnTo>
                    <a:pt x="5138736" y="1446211"/>
                  </a:lnTo>
                  <a:lnTo>
                    <a:pt x="5105690" y="1472574"/>
                  </a:lnTo>
                  <a:lnTo>
                    <a:pt x="5070292" y="1498516"/>
                  </a:lnTo>
                  <a:lnTo>
                    <a:pt x="5032545" y="1524008"/>
                  </a:lnTo>
                  <a:lnTo>
                    <a:pt x="4992451" y="1549021"/>
                  </a:lnTo>
                  <a:lnTo>
                    <a:pt x="4950015" y="1573527"/>
                  </a:lnTo>
                  <a:lnTo>
                    <a:pt x="4905240" y="1597498"/>
                  </a:lnTo>
                  <a:lnTo>
                    <a:pt x="4858128" y="1620904"/>
                  </a:lnTo>
                  <a:lnTo>
                    <a:pt x="4808684" y="1643717"/>
                  </a:lnTo>
                  <a:lnTo>
                    <a:pt x="4756910" y="1665908"/>
                  </a:lnTo>
                  <a:lnTo>
                    <a:pt x="4702809" y="1687449"/>
                  </a:lnTo>
                  <a:lnTo>
                    <a:pt x="4660503" y="1703236"/>
                  </a:lnTo>
                  <a:lnTo>
                    <a:pt x="4617437" y="1718423"/>
                  </a:lnTo>
                  <a:lnTo>
                    <a:pt x="4573640" y="1733010"/>
                  </a:lnTo>
                  <a:lnTo>
                    <a:pt x="4529143" y="1746999"/>
                  </a:lnTo>
                  <a:lnTo>
                    <a:pt x="4483974" y="1760389"/>
                  </a:lnTo>
                  <a:lnTo>
                    <a:pt x="4438164" y="1773182"/>
                  </a:lnTo>
                  <a:lnTo>
                    <a:pt x="4391742" y="1785377"/>
                  </a:lnTo>
                  <a:lnTo>
                    <a:pt x="4344736" y="1796976"/>
                  </a:lnTo>
                  <a:lnTo>
                    <a:pt x="4297178" y="1807979"/>
                  </a:lnTo>
                  <a:lnTo>
                    <a:pt x="4249096" y="1818387"/>
                  </a:lnTo>
                  <a:lnTo>
                    <a:pt x="4200520" y="1828201"/>
                  </a:lnTo>
                  <a:lnTo>
                    <a:pt x="4151480" y="1837420"/>
                  </a:lnTo>
                  <a:lnTo>
                    <a:pt x="4102005" y="1846045"/>
                  </a:lnTo>
                  <a:lnTo>
                    <a:pt x="4052124" y="1854078"/>
                  </a:lnTo>
                  <a:lnTo>
                    <a:pt x="4001867" y="1861519"/>
                  </a:lnTo>
                  <a:lnTo>
                    <a:pt x="3951264" y="1868368"/>
                  </a:lnTo>
                  <a:lnTo>
                    <a:pt x="3900344" y="1874626"/>
                  </a:lnTo>
                  <a:lnTo>
                    <a:pt x="3849137" y="1880293"/>
                  </a:lnTo>
                  <a:lnTo>
                    <a:pt x="3797672" y="1885371"/>
                  </a:lnTo>
                  <a:lnTo>
                    <a:pt x="3745979" y="1889859"/>
                  </a:lnTo>
                  <a:lnTo>
                    <a:pt x="3694087" y="1893759"/>
                  </a:lnTo>
                  <a:lnTo>
                    <a:pt x="3642026" y="1897071"/>
                  </a:lnTo>
                  <a:lnTo>
                    <a:pt x="3589826" y="1899796"/>
                  </a:lnTo>
                  <a:lnTo>
                    <a:pt x="3537515" y="1901933"/>
                  </a:lnTo>
                  <a:lnTo>
                    <a:pt x="3485124" y="1903485"/>
                  </a:lnTo>
                  <a:lnTo>
                    <a:pt x="3432682" y="1904451"/>
                  </a:lnTo>
                  <a:lnTo>
                    <a:pt x="3380219" y="1904831"/>
                  </a:lnTo>
                  <a:lnTo>
                    <a:pt x="3327763" y="1904628"/>
                  </a:lnTo>
                  <a:lnTo>
                    <a:pt x="3275345" y="1903841"/>
                  </a:lnTo>
                  <a:lnTo>
                    <a:pt x="3222995" y="1902470"/>
                  </a:lnTo>
                  <a:lnTo>
                    <a:pt x="3170741" y="1900517"/>
                  </a:lnTo>
                  <a:lnTo>
                    <a:pt x="3118613" y="1897982"/>
                  </a:lnTo>
                  <a:lnTo>
                    <a:pt x="3066641" y="1894866"/>
                  </a:lnTo>
                  <a:lnTo>
                    <a:pt x="3014855" y="1891169"/>
                  </a:lnTo>
                  <a:lnTo>
                    <a:pt x="2963283" y="1886892"/>
                  </a:lnTo>
                  <a:lnTo>
                    <a:pt x="2911955" y="1882035"/>
                  </a:lnTo>
                  <a:lnTo>
                    <a:pt x="2860902" y="1876599"/>
                  </a:lnTo>
                  <a:lnTo>
                    <a:pt x="2810152" y="1870585"/>
                  </a:lnTo>
                  <a:lnTo>
                    <a:pt x="2759735" y="1863994"/>
                  </a:lnTo>
                  <a:lnTo>
                    <a:pt x="2709680" y="1856825"/>
                  </a:lnTo>
                  <a:lnTo>
                    <a:pt x="2660018" y="1849080"/>
                  </a:lnTo>
                  <a:lnTo>
                    <a:pt x="2610777" y="1840758"/>
                  </a:lnTo>
                  <a:lnTo>
                    <a:pt x="2561987" y="1831862"/>
                  </a:lnTo>
                  <a:lnTo>
                    <a:pt x="2513678" y="1822391"/>
                  </a:lnTo>
                  <a:lnTo>
                    <a:pt x="2465880" y="1812345"/>
                  </a:lnTo>
                  <a:lnTo>
                    <a:pt x="2418621" y="1801727"/>
                  </a:lnTo>
                  <a:lnTo>
                    <a:pt x="2371931" y="1790535"/>
                  </a:lnTo>
                  <a:lnTo>
                    <a:pt x="2325840" y="1778771"/>
                  </a:lnTo>
                  <a:lnTo>
                    <a:pt x="2280377" y="1766436"/>
                  </a:lnTo>
                  <a:lnTo>
                    <a:pt x="2235573" y="1753529"/>
                  </a:lnTo>
                  <a:lnTo>
                    <a:pt x="2191456" y="1740052"/>
                  </a:lnTo>
                  <a:lnTo>
                    <a:pt x="2148055" y="1726005"/>
                  </a:lnTo>
                  <a:lnTo>
                    <a:pt x="2105402" y="1711389"/>
                  </a:lnTo>
                  <a:lnTo>
                    <a:pt x="2063524" y="1696204"/>
                  </a:lnTo>
                  <a:lnTo>
                    <a:pt x="2022452" y="1680451"/>
                  </a:lnTo>
                  <a:lnTo>
                    <a:pt x="1982215" y="1664131"/>
                  </a:lnTo>
                  <a:lnTo>
                    <a:pt x="1942843" y="1647244"/>
                  </a:lnTo>
                  <a:lnTo>
                    <a:pt x="1904364" y="1629790"/>
                  </a:lnTo>
                  <a:lnTo>
                    <a:pt x="1849718" y="1603220"/>
                  </a:lnTo>
                  <a:lnTo>
                    <a:pt x="1798064" y="1575877"/>
                  </a:lnTo>
                  <a:lnTo>
                    <a:pt x="1749417" y="1547805"/>
                  </a:lnTo>
                  <a:lnTo>
                    <a:pt x="1703792" y="1519047"/>
                  </a:lnTo>
                  <a:lnTo>
                    <a:pt x="1661204" y="1489645"/>
                  </a:lnTo>
                  <a:lnTo>
                    <a:pt x="1621667" y="1459643"/>
                  </a:lnTo>
                  <a:lnTo>
                    <a:pt x="1585195" y="1429082"/>
                  </a:lnTo>
                  <a:lnTo>
                    <a:pt x="1551803" y="1398006"/>
                  </a:lnTo>
                  <a:lnTo>
                    <a:pt x="1521507" y="1366457"/>
                  </a:lnTo>
                  <a:lnTo>
                    <a:pt x="1494319" y="1334479"/>
                  </a:lnTo>
                  <a:lnTo>
                    <a:pt x="1470255" y="1302113"/>
                  </a:lnTo>
                  <a:lnTo>
                    <a:pt x="1449330" y="1269403"/>
                  </a:lnTo>
                  <a:lnTo>
                    <a:pt x="1416953" y="1203121"/>
                  </a:lnTo>
                  <a:lnTo>
                    <a:pt x="1397304" y="1135974"/>
                  </a:lnTo>
                  <a:lnTo>
                    <a:pt x="1390499" y="1068304"/>
                  </a:lnTo>
                  <a:lnTo>
                    <a:pt x="1391950" y="1034380"/>
                  </a:lnTo>
                  <a:lnTo>
                    <a:pt x="1404632" y="966567"/>
                  </a:lnTo>
                  <a:lnTo>
                    <a:pt x="1430449" y="899086"/>
                  </a:lnTo>
                  <a:lnTo>
                    <a:pt x="1469518" y="832279"/>
                  </a:lnTo>
                  <a:lnTo>
                    <a:pt x="1494059" y="799236"/>
                  </a:lnTo>
                  <a:lnTo>
                    <a:pt x="1521957" y="766489"/>
                  </a:lnTo>
                  <a:lnTo>
                    <a:pt x="1553226" y="734081"/>
                  </a:lnTo>
                  <a:lnTo>
                    <a:pt x="1587881" y="70205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687061" y="2019426"/>
            <a:ext cx="20783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La estación</a:t>
            </a:r>
            <a:r>
              <a:rPr sz="2800" b="1" spc="-2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617220" marR="20955" indent="19685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genera la  trama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3614673" y="225932"/>
            <a:ext cx="2606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Detalle</a:t>
            </a:r>
          </a:p>
        </p:txBody>
      </p:sp>
      <p:grpSp>
        <p:nvGrpSpPr>
          <p:cNvPr id="93" name="object 93"/>
          <p:cNvGrpSpPr/>
          <p:nvPr/>
        </p:nvGrpSpPr>
        <p:grpSpPr>
          <a:xfrm>
            <a:off x="6874718" y="13701"/>
            <a:ext cx="523875" cy="525145"/>
            <a:chOff x="6874718" y="13701"/>
            <a:chExt cx="523875" cy="525145"/>
          </a:xfrm>
        </p:grpSpPr>
        <p:sp>
          <p:nvSpPr>
            <p:cNvPr id="94" name="object 94"/>
            <p:cNvSpPr/>
            <p:nvPr/>
          </p:nvSpPr>
          <p:spPr>
            <a:xfrm>
              <a:off x="6879272" y="318756"/>
              <a:ext cx="514350" cy="56515"/>
            </a:xfrm>
            <a:custGeom>
              <a:avLst/>
              <a:gdLst/>
              <a:ahLst/>
              <a:cxnLst/>
              <a:rect l="l" t="t" r="r" b="b"/>
              <a:pathLst>
                <a:path w="514350" h="56514">
                  <a:moveTo>
                    <a:pt x="114592" y="56273"/>
                  </a:moveTo>
                  <a:lnTo>
                    <a:pt x="53492" y="3048"/>
                  </a:lnTo>
                  <a:lnTo>
                    <a:pt x="0" y="56273"/>
                  </a:lnTo>
                  <a:lnTo>
                    <a:pt x="114592" y="56273"/>
                  </a:lnTo>
                  <a:close/>
                </a:path>
                <a:path w="514350" h="56514">
                  <a:moveTo>
                    <a:pt x="514299" y="0"/>
                  </a:moveTo>
                  <a:lnTo>
                    <a:pt x="442582" y="0"/>
                  </a:lnTo>
                  <a:lnTo>
                    <a:pt x="486651" y="28892"/>
                  </a:lnTo>
                  <a:lnTo>
                    <a:pt x="51429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35814" y="318754"/>
              <a:ext cx="436880" cy="56515"/>
            </a:xfrm>
            <a:custGeom>
              <a:avLst/>
              <a:gdLst/>
              <a:ahLst/>
              <a:cxnLst/>
              <a:rect l="l" t="t" r="r" b="b"/>
              <a:pathLst>
                <a:path w="436879" h="56514">
                  <a:moveTo>
                    <a:pt x="393632" y="0"/>
                  </a:moveTo>
                  <a:lnTo>
                    <a:pt x="58061" y="0"/>
                  </a:lnTo>
                  <a:lnTo>
                    <a:pt x="0" y="28893"/>
                  </a:lnTo>
                  <a:lnTo>
                    <a:pt x="58061" y="56266"/>
                  </a:lnTo>
                  <a:lnTo>
                    <a:pt x="401237" y="56266"/>
                  </a:lnTo>
                  <a:lnTo>
                    <a:pt x="436487" y="21290"/>
                  </a:lnTo>
                  <a:lnTo>
                    <a:pt x="39363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96001" y="353730"/>
              <a:ext cx="169545" cy="18415"/>
            </a:xfrm>
            <a:custGeom>
              <a:avLst/>
              <a:gdLst/>
              <a:ahLst/>
              <a:cxnLst/>
              <a:rect l="l" t="t" r="r" b="b"/>
              <a:pathLst>
                <a:path w="169545" h="18414">
                  <a:moveTo>
                    <a:pt x="169309" y="0"/>
                  </a:moveTo>
                  <a:lnTo>
                    <a:pt x="163225" y="0"/>
                  </a:lnTo>
                  <a:lnTo>
                    <a:pt x="160196" y="3041"/>
                  </a:lnTo>
                  <a:lnTo>
                    <a:pt x="152591" y="6082"/>
                  </a:lnTo>
                  <a:lnTo>
                    <a:pt x="140433" y="7603"/>
                  </a:lnTo>
                  <a:lnTo>
                    <a:pt x="123717" y="9124"/>
                  </a:lnTo>
                  <a:lnTo>
                    <a:pt x="102132" y="12165"/>
                  </a:lnTo>
                  <a:lnTo>
                    <a:pt x="76296" y="13686"/>
                  </a:lnTo>
                  <a:lnTo>
                    <a:pt x="16715" y="16727"/>
                  </a:lnTo>
                  <a:lnTo>
                    <a:pt x="0" y="16727"/>
                  </a:lnTo>
                  <a:lnTo>
                    <a:pt x="25838" y="18248"/>
                  </a:lnTo>
                  <a:lnTo>
                    <a:pt x="79346" y="18248"/>
                  </a:lnTo>
                  <a:lnTo>
                    <a:pt x="103655" y="16727"/>
                  </a:lnTo>
                  <a:lnTo>
                    <a:pt x="144999" y="10645"/>
                  </a:lnTo>
                  <a:lnTo>
                    <a:pt x="169309" y="1521"/>
                  </a:lnTo>
                  <a:lnTo>
                    <a:pt x="16930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90834" y="353730"/>
              <a:ext cx="168910" cy="17145"/>
            </a:xfrm>
            <a:custGeom>
              <a:avLst/>
              <a:gdLst/>
              <a:ahLst/>
              <a:cxnLst/>
              <a:rect l="l" t="t" r="r" b="b"/>
              <a:pathLst>
                <a:path w="168909" h="17145">
                  <a:moveTo>
                    <a:pt x="168392" y="0"/>
                  </a:moveTo>
                  <a:lnTo>
                    <a:pt x="162321" y="0"/>
                  </a:lnTo>
                  <a:lnTo>
                    <a:pt x="159279" y="3041"/>
                  </a:lnTo>
                  <a:lnTo>
                    <a:pt x="150166" y="6082"/>
                  </a:lnTo>
                  <a:lnTo>
                    <a:pt x="134956" y="7603"/>
                  </a:lnTo>
                  <a:lnTo>
                    <a:pt x="114904" y="10644"/>
                  </a:lnTo>
                  <a:lnTo>
                    <a:pt x="90581" y="12165"/>
                  </a:lnTo>
                  <a:lnTo>
                    <a:pt x="0" y="16423"/>
                  </a:lnTo>
                  <a:lnTo>
                    <a:pt x="5167" y="16727"/>
                  </a:lnTo>
                  <a:lnTo>
                    <a:pt x="21882" y="16727"/>
                  </a:lnTo>
                  <a:lnTo>
                    <a:pt x="107299" y="12165"/>
                  </a:lnTo>
                  <a:lnTo>
                    <a:pt x="128885" y="9124"/>
                  </a:lnTo>
                  <a:lnTo>
                    <a:pt x="145603" y="7603"/>
                  </a:lnTo>
                  <a:lnTo>
                    <a:pt x="157758" y="6082"/>
                  </a:lnTo>
                  <a:lnTo>
                    <a:pt x="165363" y="3041"/>
                  </a:lnTo>
                  <a:lnTo>
                    <a:pt x="168392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90038" y="353730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5" h="16510">
                  <a:moveTo>
                    <a:pt x="163117" y="0"/>
                  </a:moveTo>
                  <a:lnTo>
                    <a:pt x="157033" y="0"/>
                  </a:lnTo>
                  <a:lnTo>
                    <a:pt x="153991" y="3041"/>
                  </a:lnTo>
                  <a:lnTo>
                    <a:pt x="144878" y="6082"/>
                  </a:lnTo>
                  <a:lnTo>
                    <a:pt x="129680" y="7603"/>
                  </a:lnTo>
                  <a:lnTo>
                    <a:pt x="111137" y="10644"/>
                  </a:lnTo>
                  <a:lnTo>
                    <a:pt x="86813" y="12165"/>
                  </a:lnTo>
                  <a:lnTo>
                    <a:pt x="0" y="16376"/>
                  </a:lnTo>
                  <a:lnTo>
                    <a:pt x="795" y="16423"/>
                  </a:lnTo>
                  <a:lnTo>
                    <a:pt x="91376" y="12165"/>
                  </a:lnTo>
                  <a:lnTo>
                    <a:pt x="115700" y="10644"/>
                  </a:lnTo>
                  <a:lnTo>
                    <a:pt x="135752" y="7603"/>
                  </a:lnTo>
                  <a:lnTo>
                    <a:pt x="150962" y="6082"/>
                  </a:lnTo>
                  <a:lnTo>
                    <a:pt x="160075" y="3041"/>
                  </a:lnTo>
                  <a:lnTo>
                    <a:pt x="163117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74019" y="353730"/>
              <a:ext cx="173355" cy="16510"/>
            </a:xfrm>
            <a:custGeom>
              <a:avLst/>
              <a:gdLst/>
              <a:ahLst/>
              <a:cxnLst/>
              <a:rect l="l" t="t" r="r" b="b"/>
              <a:pathLst>
                <a:path w="173354" h="16510">
                  <a:moveTo>
                    <a:pt x="173052" y="0"/>
                  </a:moveTo>
                  <a:lnTo>
                    <a:pt x="165459" y="0"/>
                  </a:lnTo>
                  <a:lnTo>
                    <a:pt x="162418" y="3041"/>
                  </a:lnTo>
                  <a:lnTo>
                    <a:pt x="154813" y="6082"/>
                  </a:lnTo>
                  <a:lnTo>
                    <a:pt x="139615" y="7603"/>
                  </a:lnTo>
                  <a:lnTo>
                    <a:pt x="121072" y="10644"/>
                  </a:lnTo>
                  <a:lnTo>
                    <a:pt x="98282" y="12165"/>
                  </a:lnTo>
                  <a:lnTo>
                    <a:pt x="38697" y="15206"/>
                  </a:lnTo>
                  <a:lnTo>
                    <a:pt x="5260" y="15206"/>
                  </a:lnTo>
                  <a:lnTo>
                    <a:pt x="0" y="15433"/>
                  </a:lnTo>
                  <a:lnTo>
                    <a:pt x="16019" y="16376"/>
                  </a:lnTo>
                  <a:lnTo>
                    <a:pt x="102832" y="12165"/>
                  </a:lnTo>
                  <a:lnTo>
                    <a:pt x="127156" y="10644"/>
                  </a:lnTo>
                  <a:lnTo>
                    <a:pt x="145699" y="7603"/>
                  </a:lnTo>
                  <a:lnTo>
                    <a:pt x="160897" y="6082"/>
                  </a:lnTo>
                  <a:lnTo>
                    <a:pt x="170010" y="3041"/>
                  </a:lnTo>
                  <a:lnTo>
                    <a:pt x="17305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070164" y="353730"/>
              <a:ext cx="169545" cy="15875"/>
            </a:xfrm>
            <a:custGeom>
              <a:avLst/>
              <a:gdLst/>
              <a:ahLst/>
              <a:cxnLst/>
              <a:rect l="l" t="t" r="r" b="b"/>
              <a:pathLst>
                <a:path w="169545" h="15875">
                  <a:moveTo>
                    <a:pt x="9116" y="15206"/>
                  </a:moveTo>
                  <a:lnTo>
                    <a:pt x="0" y="15206"/>
                  </a:lnTo>
                  <a:lnTo>
                    <a:pt x="3855" y="15433"/>
                  </a:lnTo>
                  <a:lnTo>
                    <a:pt x="9116" y="15206"/>
                  </a:lnTo>
                  <a:close/>
                </a:path>
                <a:path w="169545" h="15875">
                  <a:moveTo>
                    <a:pt x="169315" y="0"/>
                  </a:moveTo>
                  <a:lnTo>
                    <a:pt x="161710" y="0"/>
                  </a:lnTo>
                  <a:lnTo>
                    <a:pt x="158668" y="3041"/>
                  </a:lnTo>
                  <a:lnTo>
                    <a:pt x="151076" y="4561"/>
                  </a:lnTo>
                  <a:lnTo>
                    <a:pt x="137095" y="7603"/>
                  </a:lnTo>
                  <a:lnTo>
                    <a:pt x="118856" y="9124"/>
                  </a:lnTo>
                  <a:lnTo>
                    <a:pt x="96054" y="12165"/>
                  </a:lnTo>
                  <a:lnTo>
                    <a:pt x="70222" y="13686"/>
                  </a:lnTo>
                  <a:lnTo>
                    <a:pt x="39523" y="13686"/>
                  </a:lnTo>
                  <a:lnTo>
                    <a:pt x="7607" y="15206"/>
                  </a:lnTo>
                  <a:lnTo>
                    <a:pt x="42552" y="15206"/>
                  </a:lnTo>
                  <a:lnTo>
                    <a:pt x="102138" y="12165"/>
                  </a:lnTo>
                  <a:lnTo>
                    <a:pt x="124927" y="10644"/>
                  </a:lnTo>
                  <a:lnTo>
                    <a:pt x="143471" y="7603"/>
                  </a:lnTo>
                  <a:lnTo>
                    <a:pt x="158668" y="6082"/>
                  </a:lnTo>
                  <a:lnTo>
                    <a:pt x="166273" y="3041"/>
                  </a:lnTo>
                  <a:lnTo>
                    <a:pt x="169315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074729" y="353730"/>
              <a:ext cx="157480" cy="15240"/>
            </a:xfrm>
            <a:custGeom>
              <a:avLst/>
              <a:gdLst/>
              <a:ahLst/>
              <a:cxnLst/>
              <a:rect l="l" t="t" r="r" b="b"/>
              <a:pathLst>
                <a:path w="157479" h="15239">
                  <a:moveTo>
                    <a:pt x="157144" y="0"/>
                  </a:moveTo>
                  <a:lnTo>
                    <a:pt x="149552" y="0"/>
                  </a:lnTo>
                  <a:lnTo>
                    <a:pt x="146510" y="3041"/>
                  </a:lnTo>
                  <a:lnTo>
                    <a:pt x="138905" y="4561"/>
                  </a:lnTo>
                  <a:lnTo>
                    <a:pt x="126445" y="7603"/>
                  </a:lnTo>
                  <a:lnTo>
                    <a:pt x="108206" y="9124"/>
                  </a:lnTo>
                  <a:lnTo>
                    <a:pt x="86925" y="10644"/>
                  </a:lnTo>
                  <a:lnTo>
                    <a:pt x="0" y="15206"/>
                  </a:lnTo>
                  <a:lnTo>
                    <a:pt x="3042" y="15206"/>
                  </a:lnTo>
                  <a:lnTo>
                    <a:pt x="34957" y="13686"/>
                  </a:lnTo>
                  <a:lnTo>
                    <a:pt x="65656" y="13686"/>
                  </a:lnTo>
                  <a:lnTo>
                    <a:pt x="91488" y="12165"/>
                  </a:lnTo>
                  <a:lnTo>
                    <a:pt x="114290" y="9124"/>
                  </a:lnTo>
                  <a:lnTo>
                    <a:pt x="132529" y="7603"/>
                  </a:lnTo>
                  <a:lnTo>
                    <a:pt x="146510" y="4561"/>
                  </a:lnTo>
                  <a:lnTo>
                    <a:pt x="154102" y="3041"/>
                  </a:lnTo>
                  <a:lnTo>
                    <a:pt x="1571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58119" y="353730"/>
              <a:ext cx="166370" cy="15240"/>
            </a:xfrm>
            <a:custGeom>
              <a:avLst/>
              <a:gdLst/>
              <a:ahLst/>
              <a:cxnLst/>
              <a:rect l="l" t="t" r="r" b="b"/>
              <a:pathLst>
                <a:path w="166370" h="15239">
                  <a:moveTo>
                    <a:pt x="166162" y="0"/>
                  </a:moveTo>
                  <a:lnTo>
                    <a:pt x="158557" y="0"/>
                  </a:lnTo>
                  <a:lnTo>
                    <a:pt x="155516" y="3041"/>
                  </a:lnTo>
                  <a:lnTo>
                    <a:pt x="147619" y="4561"/>
                  </a:lnTo>
                  <a:lnTo>
                    <a:pt x="135451" y="7603"/>
                  </a:lnTo>
                  <a:lnTo>
                    <a:pt x="118733" y="9124"/>
                  </a:lnTo>
                  <a:lnTo>
                    <a:pt x="97464" y="10644"/>
                  </a:lnTo>
                  <a:lnTo>
                    <a:pt x="43963" y="13686"/>
                  </a:lnTo>
                  <a:lnTo>
                    <a:pt x="13568" y="13686"/>
                  </a:lnTo>
                  <a:lnTo>
                    <a:pt x="0" y="14358"/>
                  </a:lnTo>
                  <a:lnTo>
                    <a:pt x="12044" y="15206"/>
                  </a:lnTo>
                  <a:lnTo>
                    <a:pt x="16610" y="15206"/>
                  </a:lnTo>
                  <a:lnTo>
                    <a:pt x="103535" y="10644"/>
                  </a:lnTo>
                  <a:lnTo>
                    <a:pt x="124817" y="9124"/>
                  </a:lnTo>
                  <a:lnTo>
                    <a:pt x="143056" y="7603"/>
                  </a:lnTo>
                  <a:lnTo>
                    <a:pt x="155516" y="4561"/>
                  </a:lnTo>
                  <a:lnTo>
                    <a:pt x="163121" y="3041"/>
                  </a:lnTo>
                  <a:lnTo>
                    <a:pt x="16616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48580" y="353730"/>
              <a:ext cx="168275" cy="14604"/>
            </a:xfrm>
            <a:custGeom>
              <a:avLst/>
              <a:gdLst/>
              <a:ahLst/>
              <a:cxnLst/>
              <a:rect l="l" t="t" r="r" b="b"/>
              <a:pathLst>
                <a:path w="168275" h="14604">
                  <a:moveTo>
                    <a:pt x="23107" y="13686"/>
                  </a:moveTo>
                  <a:lnTo>
                    <a:pt x="0" y="13686"/>
                  </a:lnTo>
                  <a:lnTo>
                    <a:pt x="9538" y="14358"/>
                  </a:lnTo>
                  <a:lnTo>
                    <a:pt x="23107" y="13686"/>
                  </a:lnTo>
                  <a:close/>
                </a:path>
                <a:path w="168275" h="14604">
                  <a:moveTo>
                    <a:pt x="168096" y="0"/>
                  </a:moveTo>
                  <a:lnTo>
                    <a:pt x="158679" y="0"/>
                  </a:lnTo>
                  <a:lnTo>
                    <a:pt x="155637" y="3041"/>
                  </a:lnTo>
                  <a:lnTo>
                    <a:pt x="146511" y="4561"/>
                  </a:lnTo>
                  <a:lnTo>
                    <a:pt x="132835" y="7603"/>
                  </a:lnTo>
                  <a:lnTo>
                    <a:pt x="113074" y="9124"/>
                  </a:lnTo>
                  <a:lnTo>
                    <a:pt x="27670" y="13686"/>
                  </a:lnTo>
                  <a:lnTo>
                    <a:pt x="53502" y="13686"/>
                  </a:lnTo>
                  <a:lnTo>
                    <a:pt x="107003" y="10644"/>
                  </a:lnTo>
                  <a:lnTo>
                    <a:pt x="128272" y="9124"/>
                  </a:lnTo>
                  <a:lnTo>
                    <a:pt x="144990" y="7603"/>
                  </a:lnTo>
                  <a:lnTo>
                    <a:pt x="157158" y="4561"/>
                  </a:lnTo>
                  <a:lnTo>
                    <a:pt x="165055" y="3041"/>
                  </a:lnTo>
                  <a:lnTo>
                    <a:pt x="168096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46905" y="353730"/>
              <a:ext cx="160655" cy="13970"/>
            </a:xfrm>
            <a:custGeom>
              <a:avLst/>
              <a:gdLst/>
              <a:ahLst/>
              <a:cxnLst/>
              <a:rect l="l" t="t" r="r" b="b"/>
              <a:pathLst>
                <a:path w="160654" h="13970">
                  <a:moveTo>
                    <a:pt x="160353" y="0"/>
                  </a:moveTo>
                  <a:lnTo>
                    <a:pt x="151227" y="0"/>
                  </a:lnTo>
                  <a:lnTo>
                    <a:pt x="148186" y="3041"/>
                  </a:lnTo>
                  <a:lnTo>
                    <a:pt x="140593" y="4561"/>
                  </a:lnTo>
                  <a:lnTo>
                    <a:pt x="126917" y="7603"/>
                  </a:lnTo>
                  <a:lnTo>
                    <a:pt x="107157" y="9124"/>
                  </a:lnTo>
                  <a:lnTo>
                    <a:pt x="84050" y="10644"/>
                  </a:lnTo>
                  <a:lnTo>
                    <a:pt x="56697" y="12165"/>
                  </a:lnTo>
                  <a:lnTo>
                    <a:pt x="26303" y="12165"/>
                  </a:lnTo>
                  <a:lnTo>
                    <a:pt x="0" y="13406"/>
                  </a:lnTo>
                  <a:lnTo>
                    <a:pt x="1674" y="13686"/>
                  </a:lnTo>
                  <a:lnTo>
                    <a:pt x="29345" y="13686"/>
                  </a:lnTo>
                  <a:lnTo>
                    <a:pt x="114749" y="9124"/>
                  </a:lnTo>
                  <a:lnTo>
                    <a:pt x="134509" y="7603"/>
                  </a:lnTo>
                  <a:lnTo>
                    <a:pt x="148186" y="4561"/>
                  </a:lnTo>
                  <a:lnTo>
                    <a:pt x="157312" y="3041"/>
                  </a:lnTo>
                  <a:lnTo>
                    <a:pt x="16035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039462" y="353730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70">
                  <a:moveTo>
                    <a:pt x="158671" y="0"/>
                  </a:moveTo>
                  <a:lnTo>
                    <a:pt x="149557" y="0"/>
                  </a:lnTo>
                  <a:lnTo>
                    <a:pt x="146516" y="3041"/>
                  </a:lnTo>
                  <a:lnTo>
                    <a:pt x="138911" y="4561"/>
                  </a:lnTo>
                  <a:lnTo>
                    <a:pt x="125234" y="6082"/>
                  </a:lnTo>
                  <a:lnTo>
                    <a:pt x="106995" y="9124"/>
                  </a:lnTo>
                  <a:lnTo>
                    <a:pt x="85422" y="10644"/>
                  </a:lnTo>
                  <a:lnTo>
                    <a:pt x="59578" y="10644"/>
                  </a:lnTo>
                  <a:lnTo>
                    <a:pt x="30704" y="12165"/>
                  </a:lnTo>
                  <a:lnTo>
                    <a:pt x="0" y="12165"/>
                  </a:lnTo>
                  <a:lnTo>
                    <a:pt x="7443" y="13406"/>
                  </a:lnTo>
                  <a:lnTo>
                    <a:pt x="33746" y="12165"/>
                  </a:lnTo>
                  <a:lnTo>
                    <a:pt x="64141" y="12165"/>
                  </a:lnTo>
                  <a:lnTo>
                    <a:pt x="91493" y="10644"/>
                  </a:lnTo>
                  <a:lnTo>
                    <a:pt x="114600" y="9124"/>
                  </a:lnTo>
                  <a:lnTo>
                    <a:pt x="134360" y="7603"/>
                  </a:lnTo>
                  <a:lnTo>
                    <a:pt x="148037" y="4561"/>
                  </a:lnTo>
                  <a:lnTo>
                    <a:pt x="155629" y="3041"/>
                  </a:lnTo>
                  <a:lnTo>
                    <a:pt x="15867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067124" y="353730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895" y="0"/>
                  </a:moveTo>
                  <a:lnTo>
                    <a:pt x="111248" y="0"/>
                  </a:lnTo>
                  <a:lnTo>
                    <a:pt x="109727" y="3041"/>
                  </a:lnTo>
                  <a:lnTo>
                    <a:pt x="102135" y="4561"/>
                  </a:lnTo>
                  <a:lnTo>
                    <a:pt x="88458" y="6082"/>
                  </a:lnTo>
                  <a:lnTo>
                    <a:pt x="71740" y="7603"/>
                  </a:lnTo>
                  <a:lnTo>
                    <a:pt x="0" y="12165"/>
                  </a:lnTo>
                  <a:lnTo>
                    <a:pt x="3042" y="12165"/>
                  </a:lnTo>
                  <a:lnTo>
                    <a:pt x="31915" y="10644"/>
                  </a:lnTo>
                  <a:lnTo>
                    <a:pt x="57760" y="10644"/>
                  </a:lnTo>
                  <a:lnTo>
                    <a:pt x="79332" y="9124"/>
                  </a:lnTo>
                  <a:lnTo>
                    <a:pt x="97572" y="6082"/>
                  </a:lnTo>
                  <a:lnTo>
                    <a:pt x="111248" y="4561"/>
                  </a:lnTo>
                  <a:lnTo>
                    <a:pt x="118853" y="3041"/>
                  </a:lnTo>
                  <a:lnTo>
                    <a:pt x="12189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038331" y="353730"/>
              <a:ext cx="140335" cy="12700"/>
            </a:xfrm>
            <a:custGeom>
              <a:avLst/>
              <a:gdLst/>
              <a:ahLst/>
              <a:cxnLst/>
              <a:rect l="l" t="t" r="r" b="b"/>
              <a:pathLst>
                <a:path w="140334" h="12700">
                  <a:moveTo>
                    <a:pt x="140042" y="0"/>
                  </a:moveTo>
                  <a:lnTo>
                    <a:pt x="129408" y="0"/>
                  </a:lnTo>
                  <a:lnTo>
                    <a:pt x="127887" y="3041"/>
                  </a:lnTo>
                  <a:lnTo>
                    <a:pt x="120294" y="4561"/>
                  </a:lnTo>
                  <a:lnTo>
                    <a:pt x="108126" y="6082"/>
                  </a:lnTo>
                  <a:lnTo>
                    <a:pt x="92625" y="7603"/>
                  </a:lnTo>
                  <a:lnTo>
                    <a:pt x="72864" y="9124"/>
                  </a:lnTo>
                  <a:lnTo>
                    <a:pt x="50075" y="10644"/>
                  </a:lnTo>
                  <a:lnTo>
                    <a:pt x="24230" y="10644"/>
                  </a:lnTo>
                  <a:lnTo>
                    <a:pt x="0" y="11977"/>
                  </a:lnTo>
                  <a:lnTo>
                    <a:pt x="1129" y="12165"/>
                  </a:lnTo>
                  <a:lnTo>
                    <a:pt x="28793" y="12165"/>
                  </a:lnTo>
                  <a:lnTo>
                    <a:pt x="100534" y="7603"/>
                  </a:lnTo>
                  <a:lnTo>
                    <a:pt x="117252" y="6082"/>
                  </a:lnTo>
                  <a:lnTo>
                    <a:pt x="130929" y="4561"/>
                  </a:lnTo>
                  <a:lnTo>
                    <a:pt x="138521" y="3041"/>
                  </a:lnTo>
                  <a:lnTo>
                    <a:pt x="1400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030341" y="353730"/>
              <a:ext cx="137795" cy="12065"/>
            </a:xfrm>
            <a:custGeom>
              <a:avLst/>
              <a:gdLst/>
              <a:ahLst/>
              <a:cxnLst/>
              <a:rect l="l" t="t" r="r" b="b"/>
              <a:pathLst>
                <a:path w="137795" h="12064">
                  <a:moveTo>
                    <a:pt x="32220" y="10644"/>
                  </a:moveTo>
                  <a:lnTo>
                    <a:pt x="0" y="10644"/>
                  </a:lnTo>
                  <a:lnTo>
                    <a:pt x="7989" y="11977"/>
                  </a:lnTo>
                  <a:lnTo>
                    <a:pt x="32220" y="10644"/>
                  </a:lnTo>
                  <a:close/>
                </a:path>
                <a:path w="137795" h="12064">
                  <a:moveTo>
                    <a:pt x="137397" y="0"/>
                  </a:moveTo>
                  <a:lnTo>
                    <a:pt x="126763" y="0"/>
                  </a:lnTo>
                  <a:lnTo>
                    <a:pt x="123721" y="3041"/>
                  </a:lnTo>
                  <a:lnTo>
                    <a:pt x="114595" y="4561"/>
                  </a:lnTo>
                  <a:lnTo>
                    <a:pt x="100614" y="6082"/>
                  </a:lnTo>
                  <a:lnTo>
                    <a:pt x="82375" y="7603"/>
                  </a:lnTo>
                  <a:lnTo>
                    <a:pt x="35262" y="10644"/>
                  </a:lnTo>
                  <a:lnTo>
                    <a:pt x="58064" y="10644"/>
                  </a:lnTo>
                  <a:lnTo>
                    <a:pt x="100614" y="7603"/>
                  </a:lnTo>
                  <a:lnTo>
                    <a:pt x="135876" y="3041"/>
                  </a:lnTo>
                  <a:lnTo>
                    <a:pt x="137397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026198" y="353730"/>
              <a:ext cx="131445" cy="10795"/>
            </a:xfrm>
            <a:custGeom>
              <a:avLst/>
              <a:gdLst/>
              <a:ahLst/>
              <a:cxnLst/>
              <a:rect l="l" t="t" r="r" b="b"/>
              <a:pathLst>
                <a:path w="131445" h="10795">
                  <a:moveTo>
                    <a:pt x="130906" y="0"/>
                  </a:moveTo>
                  <a:lnTo>
                    <a:pt x="118738" y="0"/>
                  </a:lnTo>
                  <a:lnTo>
                    <a:pt x="115709" y="3041"/>
                  </a:lnTo>
                  <a:lnTo>
                    <a:pt x="108104" y="4561"/>
                  </a:lnTo>
                  <a:lnTo>
                    <a:pt x="95644" y="6082"/>
                  </a:lnTo>
                  <a:lnTo>
                    <a:pt x="78926" y="7603"/>
                  </a:lnTo>
                  <a:lnTo>
                    <a:pt x="57644" y="7603"/>
                  </a:lnTo>
                  <a:lnTo>
                    <a:pt x="34855" y="9124"/>
                  </a:lnTo>
                  <a:lnTo>
                    <a:pt x="8706" y="9124"/>
                  </a:lnTo>
                  <a:lnTo>
                    <a:pt x="0" y="9608"/>
                  </a:lnTo>
                  <a:lnTo>
                    <a:pt x="4143" y="10644"/>
                  </a:lnTo>
                  <a:lnTo>
                    <a:pt x="39405" y="10644"/>
                  </a:lnTo>
                  <a:lnTo>
                    <a:pt x="86518" y="7603"/>
                  </a:lnTo>
                  <a:lnTo>
                    <a:pt x="104757" y="6082"/>
                  </a:lnTo>
                  <a:lnTo>
                    <a:pt x="118738" y="4561"/>
                  </a:lnTo>
                  <a:lnTo>
                    <a:pt x="127864" y="3041"/>
                  </a:lnTo>
                  <a:lnTo>
                    <a:pt x="13090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24263" y="353730"/>
              <a:ext cx="121285" cy="10160"/>
            </a:xfrm>
            <a:custGeom>
              <a:avLst/>
              <a:gdLst/>
              <a:ahLst/>
              <a:cxnLst/>
              <a:rect l="l" t="t" r="r" b="b"/>
              <a:pathLst>
                <a:path w="121284" h="10160">
                  <a:moveTo>
                    <a:pt x="10641" y="9124"/>
                  </a:moveTo>
                  <a:lnTo>
                    <a:pt x="0" y="9124"/>
                  </a:lnTo>
                  <a:lnTo>
                    <a:pt x="1934" y="9608"/>
                  </a:lnTo>
                  <a:lnTo>
                    <a:pt x="10641" y="9124"/>
                  </a:lnTo>
                  <a:close/>
                </a:path>
                <a:path w="121284" h="10160">
                  <a:moveTo>
                    <a:pt x="120672" y="0"/>
                  </a:moveTo>
                  <a:lnTo>
                    <a:pt x="106692" y="0"/>
                  </a:lnTo>
                  <a:lnTo>
                    <a:pt x="105171" y="1520"/>
                  </a:lnTo>
                  <a:lnTo>
                    <a:pt x="97579" y="3041"/>
                  </a:lnTo>
                  <a:lnTo>
                    <a:pt x="86932" y="4561"/>
                  </a:lnTo>
                  <a:lnTo>
                    <a:pt x="71734" y="6082"/>
                  </a:lnTo>
                  <a:lnTo>
                    <a:pt x="30705" y="9124"/>
                  </a:lnTo>
                  <a:lnTo>
                    <a:pt x="36789" y="9124"/>
                  </a:lnTo>
                  <a:lnTo>
                    <a:pt x="59579" y="7603"/>
                  </a:lnTo>
                  <a:lnTo>
                    <a:pt x="80860" y="7603"/>
                  </a:lnTo>
                  <a:lnTo>
                    <a:pt x="97579" y="6082"/>
                  </a:lnTo>
                  <a:lnTo>
                    <a:pt x="110038" y="4561"/>
                  </a:lnTo>
                  <a:lnTo>
                    <a:pt x="117643" y="3041"/>
                  </a:lnTo>
                  <a:lnTo>
                    <a:pt x="120672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18186" y="353730"/>
              <a:ext cx="113030" cy="9525"/>
            </a:xfrm>
            <a:custGeom>
              <a:avLst/>
              <a:gdLst/>
              <a:ahLst/>
              <a:cxnLst/>
              <a:rect l="l" t="t" r="r" b="b"/>
              <a:pathLst>
                <a:path w="113029" h="9525">
                  <a:moveTo>
                    <a:pt x="112769" y="0"/>
                  </a:moveTo>
                  <a:lnTo>
                    <a:pt x="99092" y="0"/>
                  </a:lnTo>
                  <a:lnTo>
                    <a:pt x="96051" y="1520"/>
                  </a:lnTo>
                  <a:lnTo>
                    <a:pt x="88459" y="3041"/>
                  </a:lnTo>
                  <a:lnTo>
                    <a:pt x="74782" y="4561"/>
                  </a:lnTo>
                  <a:lnTo>
                    <a:pt x="58064" y="6082"/>
                  </a:lnTo>
                  <a:lnTo>
                    <a:pt x="36783" y="7603"/>
                  </a:lnTo>
                  <a:lnTo>
                    <a:pt x="0" y="7603"/>
                  </a:lnTo>
                  <a:lnTo>
                    <a:pt x="6077" y="9124"/>
                  </a:lnTo>
                  <a:lnTo>
                    <a:pt x="36783" y="9124"/>
                  </a:lnTo>
                  <a:lnTo>
                    <a:pt x="77812" y="6082"/>
                  </a:lnTo>
                  <a:lnTo>
                    <a:pt x="93009" y="4561"/>
                  </a:lnTo>
                  <a:lnTo>
                    <a:pt x="103656" y="3041"/>
                  </a:lnTo>
                  <a:lnTo>
                    <a:pt x="111248" y="1520"/>
                  </a:lnTo>
                  <a:lnTo>
                    <a:pt x="1127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28833" y="353730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445" y="0"/>
                  </a:moveTo>
                  <a:lnTo>
                    <a:pt x="73248" y="0"/>
                  </a:lnTo>
                  <a:lnTo>
                    <a:pt x="71727" y="1520"/>
                  </a:lnTo>
                  <a:lnTo>
                    <a:pt x="64135" y="3041"/>
                  </a:lnTo>
                  <a:lnTo>
                    <a:pt x="53488" y="4561"/>
                  </a:lnTo>
                  <a:lnTo>
                    <a:pt x="38291" y="6082"/>
                  </a:lnTo>
                  <a:lnTo>
                    <a:pt x="19747" y="6082"/>
                  </a:lnTo>
                  <a:lnTo>
                    <a:pt x="0" y="7603"/>
                  </a:lnTo>
                  <a:lnTo>
                    <a:pt x="26135" y="7603"/>
                  </a:lnTo>
                  <a:lnTo>
                    <a:pt x="47417" y="6082"/>
                  </a:lnTo>
                  <a:lnTo>
                    <a:pt x="64135" y="4561"/>
                  </a:lnTo>
                  <a:lnTo>
                    <a:pt x="77811" y="3041"/>
                  </a:lnTo>
                  <a:lnTo>
                    <a:pt x="85404" y="1520"/>
                  </a:lnTo>
                  <a:lnTo>
                    <a:pt x="88445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14390" y="353730"/>
              <a:ext cx="88265" cy="7620"/>
            </a:xfrm>
            <a:custGeom>
              <a:avLst/>
              <a:gdLst/>
              <a:ahLst/>
              <a:cxnLst/>
              <a:rect l="l" t="t" r="r" b="b"/>
              <a:pathLst>
                <a:path w="88265" h="7620">
                  <a:moveTo>
                    <a:pt x="34191" y="6082"/>
                  </a:moveTo>
                  <a:lnTo>
                    <a:pt x="0" y="6082"/>
                  </a:lnTo>
                  <a:lnTo>
                    <a:pt x="3796" y="7603"/>
                  </a:lnTo>
                  <a:lnTo>
                    <a:pt x="14443" y="7603"/>
                  </a:lnTo>
                  <a:lnTo>
                    <a:pt x="34191" y="6082"/>
                  </a:lnTo>
                  <a:close/>
                </a:path>
                <a:path w="88265" h="7620">
                  <a:moveTo>
                    <a:pt x="87692" y="0"/>
                  </a:moveTo>
                  <a:lnTo>
                    <a:pt x="72494" y="0"/>
                  </a:lnTo>
                  <a:lnTo>
                    <a:pt x="69452" y="1520"/>
                  </a:lnTo>
                  <a:lnTo>
                    <a:pt x="61860" y="3041"/>
                  </a:lnTo>
                  <a:lnTo>
                    <a:pt x="49692" y="4561"/>
                  </a:lnTo>
                  <a:lnTo>
                    <a:pt x="32670" y="4561"/>
                  </a:lnTo>
                  <a:lnTo>
                    <a:pt x="14443" y="6082"/>
                  </a:lnTo>
                  <a:lnTo>
                    <a:pt x="52734" y="6082"/>
                  </a:lnTo>
                  <a:lnTo>
                    <a:pt x="67931" y="4561"/>
                  </a:lnTo>
                  <a:lnTo>
                    <a:pt x="78578" y="3041"/>
                  </a:lnTo>
                  <a:lnTo>
                    <a:pt x="86171" y="1520"/>
                  </a:lnTo>
                  <a:lnTo>
                    <a:pt x="8769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010594" y="353730"/>
              <a:ext cx="76835" cy="6350"/>
            </a:xfrm>
            <a:custGeom>
              <a:avLst/>
              <a:gdLst/>
              <a:ahLst/>
              <a:cxnLst/>
              <a:rect l="l" t="t" r="r" b="b"/>
              <a:pathLst>
                <a:path w="76834" h="6350">
                  <a:moveTo>
                    <a:pt x="36465" y="4561"/>
                  </a:moveTo>
                  <a:lnTo>
                    <a:pt x="0" y="4561"/>
                  </a:lnTo>
                  <a:lnTo>
                    <a:pt x="3795" y="6082"/>
                  </a:lnTo>
                  <a:lnTo>
                    <a:pt x="18239" y="6082"/>
                  </a:lnTo>
                  <a:lnTo>
                    <a:pt x="36465" y="4561"/>
                  </a:lnTo>
                  <a:close/>
                </a:path>
                <a:path w="76834" h="6350">
                  <a:moveTo>
                    <a:pt x="76290" y="0"/>
                  </a:moveTo>
                  <a:lnTo>
                    <a:pt x="58051" y="0"/>
                  </a:lnTo>
                  <a:lnTo>
                    <a:pt x="56530" y="1520"/>
                  </a:lnTo>
                  <a:lnTo>
                    <a:pt x="47416" y="3041"/>
                  </a:lnTo>
                  <a:lnTo>
                    <a:pt x="33436" y="4561"/>
                  </a:lnTo>
                  <a:lnTo>
                    <a:pt x="53488" y="4561"/>
                  </a:lnTo>
                  <a:lnTo>
                    <a:pt x="65656" y="3041"/>
                  </a:lnTo>
                  <a:lnTo>
                    <a:pt x="73248" y="1520"/>
                  </a:lnTo>
                  <a:lnTo>
                    <a:pt x="7629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009580" y="353730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90" h="5079">
                  <a:moveTo>
                    <a:pt x="59065" y="0"/>
                  </a:moveTo>
                  <a:lnTo>
                    <a:pt x="40521" y="0"/>
                  </a:lnTo>
                  <a:lnTo>
                    <a:pt x="39000" y="1520"/>
                  </a:lnTo>
                  <a:lnTo>
                    <a:pt x="32929" y="1520"/>
                  </a:lnTo>
                  <a:lnTo>
                    <a:pt x="23803" y="3041"/>
                  </a:lnTo>
                  <a:lnTo>
                    <a:pt x="0" y="3041"/>
                  </a:lnTo>
                  <a:lnTo>
                    <a:pt x="1014" y="4561"/>
                  </a:lnTo>
                  <a:lnTo>
                    <a:pt x="34450" y="4561"/>
                  </a:lnTo>
                  <a:lnTo>
                    <a:pt x="48430" y="3041"/>
                  </a:lnTo>
                  <a:lnTo>
                    <a:pt x="57544" y="1520"/>
                  </a:lnTo>
                  <a:lnTo>
                    <a:pt x="59065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008566" y="353730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09" h="3175">
                  <a:moveTo>
                    <a:pt x="33943" y="1520"/>
                  </a:moveTo>
                  <a:lnTo>
                    <a:pt x="0" y="1520"/>
                  </a:lnTo>
                  <a:lnTo>
                    <a:pt x="1014" y="3041"/>
                  </a:lnTo>
                  <a:lnTo>
                    <a:pt x="24817" y="3041"/>
                  </a:lnTo>
                  <a:lnTo>
                    <a:pt x="33943" y="1520"/>
                  </a:lnTo>
                  <a:close/>
                </a:path>
                <a:path w="41909" h="3175">
                  <a:moveTo>
                    <a:pt x="41535" y="0"/>
                  </a:moveTo>
                  <a:lnTo>
                    <a:pt x="21775" y="0"/>
                  </a:lnTo>
                  <a:lnTo>
                    <a:pt x="20267" y="1520"/>
                  </a:lnTo>
                  <a:lnTo>
                    <a:pt x="40014" y="1520"/>
                  </a:lnTo>
                  <a:lnTo>
                    <a:pt x="415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007552" y="35373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59" h="1904">
                  <a:moveTo>
                    <a:pt x="22789" y="0"/>
                  </a:moveTo>
                  <a:lnTo>
                    <a:pt x="0" y="0"/>
                  </a:lnTo>
                  <a:lnTo>
                    <a:pt x="1013" y="1520"/>
                  </a:lnTo>
                  <a:lnTo>
                    <a:pt x="21280" y="1520"/>
                  </a:lnTo>
                  <a:lnTo>
                    <a:pt x="2278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37052" y="318754"/>
              <a:ext cx="57150" cy="215265"/>
            </a:xfrm>
            <a:custGeom>
              <a:avLst/>
              <a:gdLst/>
              <a:ahLst/>
              <a:cxnLst/>
              <a:rect l="l" t="t" r="r" b="b"/>
              <a:pathLst>
                <a:path w="57150" h="215265">
                  <a:moveTo>
                    <a:pt x="56530" y="0"/>
                  </a:moveTo>
                  <a:lnTo>
                    <a:pt x="0" y="56266"/>
                  </a:lnTo>
                  <a:lnTo>
                    <a:pt x="0" y="215016"/>
                  </a:lnTo>
                  <a:lnTo>
                    <a:pt x="56530" y="156925"/>
                  </a:lnTo>
                  <a:lnTo>
                    <a:pt x="5653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457770" y="0"/>
                  </a:moveTo>
                  <a:lnTo>
                    <a:pt x="0" y="0"/>
                  </a:lnTo>
                  <a:lnTo>
                    <a:pt x="0" y="123479"/>
                  </a:lnTo>
                  <a:lnTo>
                    <a:pt x="457770" y="123479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0" y="123479"/>
                  </a:moveTo>
                  <a:lnTo>
                    <a:pt x="457770" y="123479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123479"/>
                  </a:lnTo>
                  <a:close/>
                </a:path>
                <a:path w="457834" h="123825">
                  <a:moveTo>
                    <a:pt x="149556" y="10"/>
                  </a:moveTo>
                  <a:lnTo>
                    <a:pt x="144993" y="30728"/>
                  </a:lnTo>
                  <a:lnTo>
                    <a:pt x="143472" y="61143"/>
                  </a:lnTo>
                  <a:lnTo>
                    <a:pt x="144993" y="93065"/>
                  </a:lnTo>
                  <a:lnTo>
                    <a:pt x="149556" y="123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457770" y="0"/>
                  </a:moveTo>
                  <a:lnTo>
                    <a:pt x="0" y="0"/>
                  </a:lnTo>
                  <a:lnTo>
                    <a:pt x="0" y="32237"/>
                  </a:lnTo>
                  <a:lnTo>
                    <a:pt x="457770" y="32237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0" y="32237"/>
                  </a:moveTo>
                  <a:lnTo>
                    <a:pt x="457770" y="32237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32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231874" y="4148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18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16718" y="6082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21572" y="0"/>
                  </a:moveTo>
                  <a:lnTo>
                    <a:pt x="0" y="0"/>
                  </a:lnTo>
                  <a:lnTo>
                    <a:pt x="0" y="7603"/>
                  </a:lnTo>
                  <a:lnTo>
                    <a:pt x="21572" y="7603"/>
                  </a:lnTo>
                  <a:lnTo>
                    <a:pt x="21572" y="0"/>
                  </a:lnTo>
                  <a:close/>
                </a:path>
                <a:path w="74929" h="7620">
                  <a:moveTo>
                    <a:pt x="42854" y="0"/>
                  </a:moveTo>
                  <a:lnTo>
                    <a:pt x="32219" y="0"/>
                  </a:lnTo>
                  <a:lnTo>
                    <a:pt x="32219" y="7603"/>
                  </a:lnTo>
                  <a:lnTo>
                    <a:pt x="42854" y="7603"/>
                  </a:lnTo>
                  <a:lnTo>
                    <a:pt x="42854" y="0"/>
                  </a:lnTo>
                  <a:close/>
                </a:path>
                <a:path w="74929" h="7620">
                  <a:moveTo>
                    <a:pt x="74769" y="0"/>
                  </a:moveTo>
                  <a:lnTo>
                    <a:pt x="53488" y="0"/>
                  </a:lnTo>
                  <a:lnTo>
                    <a:pt x="53488" y="7603"/>
                  </a:lnTo>
                  <a:lnTo>
                    <a:pt x="74769" y="7603"/>
                  </a:lnTo>
                  <a:lnTo>
                    <a:pt x="74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0" y="7603"/>
                  </a:moveTo>
                  <a:lnTo>
                    <a:pt x="21572" y="7603"/>
                  </a:lnTo>
                  <a:lnTo>
                    <a:pt x="21572" y="0"/>
                  </a:lnTo>
                  <a:lnTo>
                    <a:pt x="0" y="0"/>
                  </a:lnTo>
                  <a:lnTo>
                    <a:pt x="0" y="7603"/>
                  </a:lnTo>
                  <a:close/>
                </a:path>
                <a:path w="74929" h="7620">
                  <a:moveTo>
                    <a:pt x="32219" y="7603"/>
                  </a:moveTo>
                  <a:lnTo>
                    <a:pt x="42854" y="7603"/>
                  </a:lnTo>
                  <a:lnTo>
                    <a:pt x="42854" y="0"/>
                  </a:lnTo>
                  <a:lnTo>
                    <a:pt x="32219" y="0"/>
                  </a:lnTo>
                  <a:lnTo>
                    <a:pt x="32219" y="7603"/>
                  </a:lnTo>
                  <a:close/>
                </a:path>
                <a:path w="74929" h="7620">
                  <a:moveTo>
                    <a:pt x="53488" y="7603"/>
                  </a:moveTo>
                  <a:lnTo>
                    <a:pt x="74769" y="7603"/>
                  </a:lnTo>
                  <a:lnTo>
                    <a:pt x="74769" y="0"/>
                  </a:lnTo>
                  <a:lnTo>
                    <a:pt x="53488" y="0"/>
                  </a:lnTo>
                  <a:lnTo>
                    <a:pt x="53488" y="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84670" y="381799"/>
              <a:ext cx="448309" cy="143510"/>
            </a:xfrm>
            <a:custGeom>
              <a:avLst/>
              <a:gdLst/>
              <a:ahLst/>
              <a:cxnLst/>
              <a:rect l="l" t="t" r="r" b="b"/>
              <a:pathLst>
                <a:path w="448309" h="143509">
                  <a:moveTo>
                    <a:pt x="41262" y="128257"/>
                  </a:moveTo>
                  <a:lnTo>
                    <a:pt x="3860" y="128257"/>
                  </a:lnTo>
                  <a:lnTo>
                    <a:pt x="3860" y="130797"/>
                  </a:lnTo>
                  <a:lnTo>
                    <a:pt x="76" y="130797"/>
                  </a:lnTo>
                  <a:lnTo>
                    <a:pt x="76" y="135877"/>
                  </a:lnTo>
                  <a:lnTo>
                    <a:pt x="0" y="140957"/>
                  </a:lnTo>
                  <a:lnTo>
                    <a:pt x="3924" y="140957"/>
                  </a:lnTo>
                  <a:lnTo>
                    <a:pt x="3924" y="143497"/>
                  </a:lnTo>
                  <a:lnTo>
                    <a:pt x="41262" y="143497"/>
                  </a:lnTo>
                  <a:lnTo>
                    <a:pt x="41262" y="140957"/>
                  </a:lnTo>
                  <a:lnTo>
                    <a:pt x="41262" y="135877"/>
                  </a:lnTo>
                  <a:lnTo>
                    <a:pt x="41262" y="130797"/>
                  </a:lnTo>
                  <a:lnTo>
                    <a:pt x="41262" y="128257"/>
                  </a:lnTo>
                  <a:close/>
                </a:path>
                <a:path w="448309" h="143509">
                  <a:moveTo>
                    <a:pt x="51142" y="6908"/>
                  </a:moveTo>
                  <a:lnTo>
                    <a:pt x="8280" y="6908"/>
                  </a:lnTo>
                  <a:lnTo>
                    <a:pt x="8280" y="55880"/>
                  </a:lnTo>
                  <a:lnTo>
                    <a:pt x="51142" y="55880"/>
                  </a:lnTo>
                  <a:lnTo>
                    <a:pt x="51142" y="6908"/>
                  </a:lnTo>
                  <a:close/>
                </a:path>
                <a:path w="448309" h="143509">
                  <a:moveTo>
                    <a:pt x="339610" y="17564"/>
                  </a:moveTo>
                  <a:lnTo>
                    <a:pt x="301307" y="17564"/>
                  </a:lnTo>
                  <a:lnTo>
                    <a:pt x="301307" y="42189"/>
                  </a:lnTo>
                  <a:lnTo>
                    <a:pt x="339610" y="42189"/>
                  </a:lnTo>
                  <a:lnTo>
                    <a:pt x="339610" y="17564"/>
                  </a:lnTo>
                  <a:close/>
                </a:path>
                <a:path w="448309" h="143509">
                  <a:moveTo>
                    <a:pt x="447052" y="0"/>
                  </a:moveTo>
                  <a:lnTo>
                    <a:pt x="152857" y="0"/>
                  </a:lnTo>
                  <a:lnTo>
                    <a:pt x="152857" y="15240"/>
                  </a:lnTo>
                  <a:lnTo>
                    <a:pt x="151066" y="15240"/>
                  </a:lnTo>
                  <a:lnTo>
                    <a:pt x="151066" y="22860"/>
                  </a:lnTo>
                  <a:lnTo>
                    <a:pt x="149974" y="22860"/>
                  </a:lnTo>
                  <a:lnTo>
                    <a:pt x="149974" y="29210"/>
                  </a:lnTo>
                  <a:lnTo>
                    <a:pt x="149402" y="29210"/>
                  </a:lnTo>
                  <a:lnTo>
                    <a:pt x="149402" y="30480"/>
                  </a:lnTo>
                  <a:lnTo>
                    <a:pt x="147853" y="30480"/>
                  </a:lnTo>
                  <a:lnTo>
                    <a:pt x="147853" y="57137"/>
                  </a:lnTo>
                  <a:lnTo>
                    <a:pt x="147955" y="85077"/>
                  </a:lnTo>
                  <a:lnTo>
                    <a:pt x="150507" y="85077"/>
                  </a:lnTo>
                  <a:lnTo>
                    <a:pt x="150507" y="99047"/>
                  </a:lnTo>
                  <a:lnTo>
                    <a:pt x="152806" y="99047"/>
                  </a:lnTo>
                  <a:lnTo>
                    <a:pt x="152806" y="114287"/>
                  </a:lnTo>
                  <a:lnTo>
                    <a:pt x="447052" y="114287"/>
                  </a:lnTo>
                  <a:lnTo>
                    <a:pt x="447052" y="99212"/>
                  </a:lnTo>
                  <a:lnTo>
                    <a:pt x="447052" y="99047"/>
                  </a:lnTo>
                  <a:lnTo>
                    <a:pt x="447052" y="15278"/>
                  </a:lnTo>
                  <a:lnTo>
                    <a:pt x="431850" y="15278"/>
                  </a:lnTo>
                  <a:lnTo>
                    <a:pt x="431850" y="99047"/>
                  </a:lnTo>
                  <a:lnTo>
                    <a:pt x="264058" y="99047"/>
                  </a:lnTo>
                  <a:lnTo>
                    <a:pt x="264058" y="23190"/>
                  </a:lnTo>
                  <a:lnTo>
                    <a:pt x="234886" y="23190"/>
                  </a:lnTo>
                  <a:lnTo>
                    <a:pt x="234886" y="30480"/>
                  </a:lnTo>
                  <a:lnTo>
                    <a:pt x="160121" y="30480"/>
                  </a:lnTo>
                  <a:lnTo>
                    <a:pt x="160121" y="29210"/>
                  </a:lnTo>
                  <a:lnTo>
                    <a:pt x="160121" y="22860"/>
                  </a:lnTo>
                  <a:lnTo>
                    <a:pt x="264058" y="22860"/>
                  </a:lnTo>
                  <a:lnTo>
                    <a:pt x="264058" y="15240"/>
                  </a:lnTo>
                  <a:lnTo>
                    <a:pt x="447052" y="15240"/>
                  </a:lnTo>
                  <a:lnTo>
                    <a:pt x="447052" y="0"/>
                  </a:lnTo>
                  <a:close/>
                </a:path>
                <a:path w="448309" h="143509">
                  <a:moveTo>
                    <a:pt x="447776" y="135877"/>
                  </a:moveTo>
                  <a:lnTo>
                    <a:pt x="447738" y="130797"/>
                  </a:lnTo>
                  <a:lnTo>
                    <a:pt x="444627" y="130797"/>
                  </a:lnTo>
                  <a:lnTo>
                    <a:pt x="444627" y="128257"/>
                  </a:lnTo>
                  <a:lnTo>
                    <a:pt x="405714" y="128257"/>
                  </a:lnTo>
                  <a:lnTo>
                    <a:pt x="405714" y="130797"/>
                  </a:lnTo>
                  <a:lnTo>
                    <a:pt x="405714" y="135877"/>
                  </a:lnTo>
                  <a:lnTo>
                    <a:pt x="405714" y="140957"/>
                  </a:lnTo>
                  <a:lnTo>
                    <a:pt x="405714" y="143497"/>
                  </a:lnTo>
                  <a:lnTo>
                    <a:pt x="444576" y="143497"/>
                  </a:lnTo>
                  <a:lnTo>
                    <a:pt x="444576" y="140957"/>
                  </a:lnTo>
                  <a:lnTo>
                    <a:pt x="447776" y="140957"/>
                  </a:lnTo>
                  <a:lnTo>
                    <a:pt x="447776" y="13587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883077" y="375780"/>
              <a:ext cx="450215" cy="149860"/>
            </a:xfrm>
            <a:custGeom>
              <a:avLst/>
              <a:gdLst/>
              <a:ahLst/>
              <a:cxnLst/>
              <a:rect l="l" t="t" r="r" b="b"/>
              <a:pathLst>
                <a:path w="450215" h="149859">
                  <a:moveTo>
                    <a:pt x="155630" y="120428"/>
                  </a:moveTo>
                  <a:lnTo>
                    <a:pt x="448651" y="120428"/>
                  </a:lnTo>
                  <a:lnTo>
                    <a:pt x="448651" y="6082"/>
                  </a:lnTo>
                  <a:lnTo>
                    <a:pt x="155630" y="6082"/>
                  </a:lnTo>
                  <a:lnTo>
                    <a:pt x="151067" y="35280"/>
                  </a:lnTo>
                  <a:lnTo>
                    <a:pt x="148025" y="62653"/>
                  </a:lnTo>
                  <a:lnTo>
                    <a:pt x="151067" y="91534"/>
                  </a:lnTo>
                  <a:lnTo>
                    <a:pt x="155630" y="120428"/>
                  </a:lnTo>
                  <a:close/>
                </a:path>
                <a:path w="450215" h="149859">
                  <a:moveTo>
                    <a:pt x="265662" y="105221"/>
                  </a:moveTo>
                  <a:lnTo>
                    <a:pt x="433453" y="105221"/>
                  </a:lnTo>
                  <a:lnTo>
                    <a:pt x="433453" y="21290"/>
                  </a:lnTo>
                  <a:lnTo>
                    <a:pt x="265662" y="21290"/>
                  </a:lnTo>
                  <a:lnTo>
                    <a:pt x="265662" y="105221"/>
                  </a:lnTo>
                  <a:close/>
                </a:path>
                <a:path w="450215" h="149859">
                  <a:moveTo>
                    <a:pt x="407317" y="149625"/>
                  </a:moveTo>
                  <a:lnTo>
                    <a:pt x="444088" y="149625"/>
                  </a:lnTo>
                  <a:lnTo>
                    <a:pt x="448651" y="146584"/>
                  </a:lnTo>
                  <a:lnTo>
                    <a:pt x="450172" y="142022"/>
                  </a:lnTo>
                  <a:lnTo>
                    <a:pt x="448651" y="137156"/>
                  </a:lnTo>
                  <a:lnTo>
                    <a:pt x="444088" y="134114"/>
                  </a:lnTo>
                  <a:lnTo>
                    <a:pt x="407317" y="134114"/>
                  </a:lnTo>
                  <a:lnTo>
                    <a:pt x="407317" y="149625"/>
                  </a:lnTo>
                  <a:close/>
                </a:path>
                <a:path w="450215" h="149859">
                  <a:moveTo>
                    <a:pt x="42858" y="149625"/>
                  </a:moveTo>
                  <a:lnTo>
                    <a:pt x="7598" y="149625"/>
                  </a:lnTo>
                  <a:lnTo>
                    <a:pt x="3039" y="146584"/>
                  </a:lnTo>
                  <a:lnTo>
                    <a:pt x="0" y="142022"/>
                  </a:lnTo>
                  <a:lnTo>
                    <a:pt x="3039" y="137156"/>
                  </a:lnTo>
                  <a:lnTo>
                    <a:pt x="7598" y="134114"/>
                  </a:lnTo>
                  <a:lnTo>
                    <a:pt x="42858" y="134114"/>
                  </a:lnTo>
                  <a:lnTo>
                    <a:pt x="42858" y="149625"/>
                  </a:lnTo>
                  <a:close/>
                </a:path>
                <a:path w="450215" h="149859">
                  <a:moveTo>
                    <a:pt x="161714" y="36801"/>
                  </a:moveTo>
                  <a:lnTo>
                    <a:pt x="236484" y="36801"/>
                  </a:lnTo>
                  <a:lnTo>
                    <a:pt x="236484" y="29197"/>
                  </a:lnTo>
                  <a:lnTo>
                    <a:pt x="161714" y="29197"/>
                  </a:lnTo>
                  <a:lnTo>
                    <a:pt x="161714" y="36801"/>
                  </a:lnTo>
                  <a:close/>
                </a:path>
                <a:path w="450215" h="149859">
                  <a:moveTo>
                    <a:pt x="239526" y="6082"/>
                  </a:moveTo>
                  <a:lnTo>
                    <a:pt x="239526" y="120428"/>
                  </a:lnTo>
                </a:path>
                <a:path w="450215" h="149859">
                  <a:moveTo>
                    <a:pt x="239526" y="44404"/>
                  </a:moveTo>
                  <a:lnTo>
                    <a:pt x="149546" y="44404"/>
                  </a:lnTo>
                </a:path>
                <a:path w="450215" h="149859">
                  <a:moveTo>
                    <a:pt x="239526" y="82410"/>
                  </a:moveTo>
                  <a:lnTo>
                    <a:pt x="149546" y="82410"/>
                  </a:lnTo>
                </a:path>
                <a:path w="450215" h="149859">
                  <a:moveTo>
                    <a:pt x="379952" y="21290"/>
                  </a:moveTo>
                  <a:lnTo>
                    <a:pt x="379952" y="53529"/>
                  </a:lnTo>
                </a:path>
                <a:path w="450215" h="149859">
                  <a:moveTo>
                    <a:pt x="265662" y="53529"/>
                  </a:moveTo>
                  <a:lnTo>
                    <a:pt x="433453" y="53529"/>
                  </a:lnTo>
                </a:path>
                <a:path w="450215" h="149859">
                  <a:moveTo>
                    <a:pt x="161714" y="6082"/>
                  </a:moveTo>
                  <a:lnTo>
                    <a:pt x="161714" y="0"/>
                  </a:lnTo>
                </a:path>
                <a:path w="450215" h="149859">
                  <a:moveTo>
                    <a:pt x="161714" y="124990"/>
                  </a:moveTo>
                  <a:lnTo>
                    <a:pt x="161714" y="120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45552" y="407259"/>
              <a:ext cx="130175" cy="32384"/>
            </a:xfrm>
            <a:custGeom>
              <a:avLst/>
              <a:gdLst/>
              <a:ahLst/>
              <a:cxnLst/>
              <a:rect l="l" t="t" r="r" b="b"/>
              <a:pathLst>
                <a:path w="130175" h="32384">
                  <a:moveTo>
                    <a:pt x="0" y="31935"/>
                  </a:moveTo>
                  <a:lnTo>
                    <a:pt x="7592" y="31935"/>
                  </a:lnTo>
                </a:path>
                <a:path w="130175" h="32384">
                  <a:moveTo>
                    <a:pt x="0" y="0"/>
                  </a:moveTo>
                  <a:lnTo>
                    <a:pt x="7592" y="0"/>
                  </a:lnTo>
                </a:path>
                <a:path w="130175" h="32384">
                  <a:moveTo>
                    <a:pt x="55009" y="0"/>
                  </a:moveTo>
                  <a:lnTo>
                    <a:pt x="61093" y="0"/>
                  </a:lnTo>
                </a:path>
                <a:path w="130175" h="32384">
                  <a:moveTo>
                    <a:pt x="123708" y="12165"/>
                  </a:moveTo>
                  <a:lnTo>
                    <a:pt x="129792" y="1216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278987" y="18260"/>
              <a:ext cx="58419" cy="335915"/>
            </a:xfrm>
            <a:custGeom>
              <a:avLst/>
              <a:gdLst/>
              <a:ahLst/>
              <a:cxnLst/>
              <a:rect l="l" t="t" r="r" b="b"/>
              <a:pathLst>
                <a:path w="58420" h="335915">
                  <a:moveTo>
                    <a:pt x="58064" y="0"/>
                  </a:moveTo>
                  <a:lnTo>
                    <a:pt x="0" y="58091"/>
                  </a:lnTo>
                  <a:lnTo>
                    <a:pt x="0" y="335470"/>
                  </a:lnTo>
                  <a:lnTo>
                    <a:pt x="42866" y="292890"/>
                  </a:lnTo>
                  <a:lnTo>
                    <a:pt x="42866" y="215029"/>
                  </a:lnTo>
                  <a:lnTo>
                    <a:pt x="58064" y="172449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935814" y="18260"/>
              <a:ext cx="401320" cy="58419"/>
            </a:xfrm>
            <a:custGeom>
              <a:avLst/>
              <a:gdLst/>
              <a:ahLst/>
              <a:cxnLst/>
              <a:rect l="l" t="t" r="r" b="b"/>
              <a:pathLst>
                <a:path w="401320" h="58419">
                  <a:moveTo>
                    <a:pt x="401237" y="0"/>
                  </a:moveTo>
                  <a:lnTo>
                    <a:pt x="58061" y="0"/>
                  </a:lnTo>
                  <a:lnTo>
                    <a:pt x="0" y="58091"/>
                  </a:lnTo>
                  <a:lnTo>
                    <a:pt x="343173" y="58091"/>
                  </a:lnTo>
                  <a:lnTo>
                    <a:pt x="40123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343176" y="0"/>
                  </a:moveTo>
                  <a:lnTo>
                    <a:pt x="0" y="0"/>
                  </a:lnTo>
                  <a:lnTo>
                    <a:pt x="0" y="277366"/>
                  </a:lnTo>
                  <a:lnTo>
                    <a:pt x="343176" y="277366"/>
                  </a:lnTo>
                  <a:lnTo>
                    <a:pt x="3431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0" y="277366"/>
                  </a:moveTo>
                  <a:lnTo>
                    <a:pt x="343176" y="277366"/>
                  </a:lnTo>
                  <a:lnTo>
                    <a:pt x="343176" y="0"/>
                  </a:lnTo>
                  <a:lnTo>
                    <a:pt x="0" y="0"/>
                  </a:lnTo>
                  <a:lnTo>
                    <a:pt x="0" y="277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245551" y="318754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5" h="9525">
                  <a:moveTo>
                    <a:pt x="16718" y="0"/>
                  </a:moveTo>
                  <a:lnTo>
                    <a:pt x="0" y="0"/>
                  </a:lnTo>
                  <a:lnTo>
                    <a:pt x="0" y="9124"/>
                  </a:lnTo>
                  <a:lnTo>
                    <a:pt x="16718" y="9124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967731" y="104958"/>
              <a:ext cx="262622" cy="20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967731" y="102418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0" y="2539"/>
                  </a:moveTo>
                  <a:lnTo>
                    <a:pt x="279340" y="2539"/>
                  </a:lnTo>
                  <a:lnTo>
                    <a:pt x="27934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973798" y="104965"/>
              <a:ext cx="273685" cy="204470"/>
            </a:xfrm>
            <a:custGeom>
              <a:avLst/>
              <a:gdLst/>
              <a:ahLst/>
              <a:cxnLst/>
              <a:rect l="l" t="t" r="r" b="b"/>
              <a:pathLst>
                <a:path w="273684" h="204470">
                  <a:moveTo>
                    <a:pt x="27326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204444"/>
                  </a:lnTo>
                  <a:lnTo>
                    <a:pt x="6388" y="204444"/>
                  </a:lnTo>
                  <a:lnTo>
                    <a:pt x="6388" y="5080"/>
                  </a:lnTo>
                  <a:lnTo>
                    <a:pt x="273265" y="5080"/>
                  </a:lnTo>
                  <a:lnTo>
                    <a:pt x="273265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980186" y="110045"/>
              <a:ext cx="267335" cy="189230"/>
            </a:xfrm>
            <a:custGeom>
              <a:avLst/>
              <a:gdLst/>
              <a:ahLst/>
              <a:cxnLst/>
              <a:rect l="l" t="t" r="r" b="b"/>
              <a:pathLst>
                <a:path w="267334" h="189229">
                  <a:moveTo>
                    <a:pt x="2668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89204"/>
                  </a:lnTo>
                  <a:lnTo>
                    <a:pt x="6083" y="189204"/>
                  </a:lnTo>
                  <a:lnTo>
                    <a:pt x="6083" y="3810"/>
                  </a:lnTo>
                  <a:lnTo>
                    <a:pt x="266877" y="3810"/>
                  </a:lnTo>
                  <a:lnTo>
                    <a:pt x="2668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986271" y="113847"/>
              <a:ext cx="250167" cy="185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936574" y="337762"/>
              <a:ext cx="343535" cy="17145"/>
            </a:xfrm>
            <a:custGeom>
              <a:avLst/>
              <a:gdLst/>
              <a:ahLst/>
              <a:cxnLst/>
              <a:rect l="l" t="t" r="r" b="b"/>
              <a:pathLst>
                <a:path w="343534" h="17145">
                  <a:moveTo>
                    <a:pt x="94527" y="0"/>
                  </a:moveTo>
                  <a:lnTo>
                    <a:pt x="94527" y="16727"/>
                  </a:lnTo>
                </a:path>
                <a:path w="343534" h="17145">
                  <a:moveTo>
                    <a:pt x="51977" y="0"/>
                  </a:moveTo>
                  <a:lnTo>
                    <a:pt x="51977" y="16727"/>
                  </a:lnTo>
                </a:path>
                <a:path w="343534" h="17145">
                  <a:moveTo>
                    <a:pt x="0" y="0"/>
                  </a:moveTo>
                  <a:lnTo>
                    <a:pt x="3431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196612" y="414863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196612" y="413342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196612" y="41182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196612" y="41030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196612" y="408780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196612" y="40725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196612" y="40573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195091" y="404218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4387" y="0"/>
                  </a:moveTo>
                  <a:lnTo>
                    <a:pt x="0" y="0"/>
                  </a:lnTo>
                  <a:lnTo>
                    <a:pt x="1521" y="1520"/>
                  </a:lnTo>
                  <a:lnTo>
                    <a:pt x="45908" y="1520"/>
                  </a:lnTo>
                  <a:lnTo>
                    <a:pt x="4438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195091" y="402697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195091" y="401176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5908" y="0"/>
                  </a:moveTo>
                  <a:lnTo>
                    <a:pt x="1521" y="0"/>
                  </a:lnTo>
                  <a:lnTo>
                    <a:pt x="0" y="1520"/>
                  </a:lnTo>
                  <a:lnTo>
                    <a:pt x="44387" y="1520"/>
                  </a:lnTo>
                  <a:lnTo>
                    <a:pt x="459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158625" y="405739"/>
              <a:ext cx="99695" cy="6350"/>
            </a:xfrm>
            <a:custGeom>
              <a:avLst/>
              <a:gdLst/>
              <a:ahLst/>
              <a:cxnLst/>
              <a:rect l="l" t="t" r="r" b="b"/>
              <a:pathLst>
                <a:path w="99695" h="6350">
                  <a:moveTo>
                    <a:pt x="99092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99092" y="6082"/>
                  </a:lnTo>
                  <a:lnTo>
                    <a:pt x="9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943414" y="390227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40">
                  <a:moveTo>
                    <a:pt x="303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3039" y="27677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892956" y="390227"/>
              <a:ext cx="50800" cy="27940"/>
            </a:xfrm>
            <a:custGeom>
              <a:avLst/>
              <a:gdLst/>
              <a:ahLst/>
              <a:cxnLst/>
              <a:rect l="l" t="t" r="r" b="b"/>
              <a:pathLst>
                <a:path w="508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0" h="27940">
                  <a:moveTo>
                    <a:pt x="50457" y="0"/>
                  </a:moveTo>
                  <a:lnTo>
                    <a:pt x="48938" y="0"/>
                  </a:lnTo>
                  <a:lnTo>
                    <a:pt x="48938" y="27677"/>
                  </a:lnTo>
                  <a:lnTo>
                    <a:pt x="50457" y="2767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C6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894476" y="39022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7625" h="27940">
                  <a:moveTo>
                    <a:pt x="47418" y="0"/>
                  </a:moveTo>
                  <a:lnTo>
                    <a:pt x="45898" y="0"/>
                  </a:lnTo>
                  <a:lnTo>
                    <a:pt x="45898" y="27677"/>
                  </a:lnTo>
                  <a:lnTo>
                    <a:pt x="47418" y="27677"/>
                  </a:lnTo>
                  <a:lnTo>
                    <a:pt x="47418" y="0"/>
                  </a:lnTo>
                  <a:close/>
                </a:path>
              </a:pathLst>
            </a:custGeom>
            <a:solidFill>
              <a:srgbClr val="CD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895995" y="390227"/>
              <a:ext cx="44450" cy="27940"/>
            </a:xfrm>
            <a:custGeom>
              <a:avLst/>
              <a:gdLst/>
              <a:ahLst/>
              <a:cxnLst/>
              <a:rect l="l" t="t" r="r" b="b"/>
              <a:pathLst>
                <a:path w="44450" h="27940">
                  <a:moveTo>
                    <a:pt x="1823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823" y="27677"/>
                  </a:lnTo>
                  <a:lnTo>
                    <a:pt x="1823" y="0"/>
                  </a:lnTo>
                  <a:close/>
                </a:path>
                <a:path w="44450" h="27940">
                  <a:moveTo>
                    <a:pt x="44379" y="0"/>
                  </a:moveTo>
                  <a:lnTo>
                    <a:pt x="42858" y="0"/>
                  </a:lnTo>
                  <a:lnTo>
                    <a:pt x="42858" y="27677"/>
                  </a:lnTo>
                  <a:lnTo>
                    <a:pt x="44379" y="27677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2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897819" y="390227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1275" h="27940">
                  <a:moveTo>
                    <a:pt x="41034" y="0"/>
                  </a:moveTo>
                  <a:lnTo>
                    <a:pt x="39514" y="0"/>
                  </a:lnTo>
                  <a:lnTo>
                    <a:pt x="39514" y="27677"/>
                  </a:lnTo>
                  <a:lnTo>
                    <a:pt x="41034" y="27677"/>
                  </a:lnTo>
                  <a:lnTo>
                    <a:pt x="41034" y="0"/>
                  </a:lnTo>
                  <a:close/>
                </a:path>
              </a:pathLst>
            </a:custGeom>
            <a:solidFill>
              <a:srgbClr val="D7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899339" y="390227"/>
              <a:ext cx="38100" cy="27940"/>
            </a:xfrm>
            <a:custGeom>
              <a:avLst/>
              <a:gdLst/>
              <a:ahLst/>
              <a:cxnLst/>
              <a:rect l="l" t="t" r="r" b="b"/>
              <a:pathLst>
                <a:path w="381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8100" h="27940">
                  <a:moveTo>
                    <a:pt x="37994" y="0"/>
                  </a:moveTo>
                  <a:lnTo>
                    <a:pt x="36474" y="0"/>
                  </a:lnTo>
                  <a:lnTo>
                    <a:pt x="36474" y="27677"/>
                  </a:lnTo>
                  <a:lnTo>
                    <a:pt x="37994" y="27677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DD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900859" y="390227"/>
              <a:ext cx="35560" cy="27940"/>
            </a:xfrm>
            <a:custGeom>
              <a:avLst/>
              <a:gdLst/>
              <a:ahLst/>
              <a:cxnLst/>
              <a:rect l="l" t="t" r="r" b="b"/>
              <a:pathLst>
                <a:path w="355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5559" h="27940">
                  <a:moveTo>
                    <a:pt x="34955" y="0"/>
                  </a:moveTo>
                  <a:lnTo>
                    <a:pt x="33435" y="0"/>
                  </a:lnTo>
                  <a:lnTo>
                    <a:pt x="33435" y="27677"/>
                  </a:lnTo>
                  <a:lnTo>
                    <a:pt x="34955" y="27677"/>
                  </a:lnTo>
                  <a:lnTo>
                    <a:pt x="34955" y="0"/>
                  </a:lnTo>
                  <a:close/>
                </a:path>
              </a:pathLst>
            </a:custGeom>
            <a:solidFill>
              <a:srgbClr val="E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902378" y="39022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2384" h="27940">
                  <a:moveTo>
                    <a:pt x="31915" y="0"/>
                  </a:moveTo>
                  <a:lnTo>
                    <a:pt x="30395" y="0"/>
                  </a:lnTo>
                  <a:lnTo>
                    <a:pt x="30395" y="27677"/>
                  </a:lnTo>
                  <a:lnTo>
                    <a:pt x="31915" y="27677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E4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903898" y="39022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0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9209" h="27940">
                  <a:moveTo>
                    <a:pt x="28876" y="0"/>
                  </a:moveTo>
                  <a:lnTo>
                    <a:pt x="27356" y="0"/>
                  </a:lnTo>
                  <a:lnTo>
                    <a:pt x="27356" y="27677"/>
                  </a:lnTo>
                  <a:lnTo>
                    <a:pt x="28876" y="27677"/>
                  </a:lnTo>
                  <a:lnTo>
                    <a:pt x="28876" y="0"/>
                  </a:lnTo>
                  <a:close/>
                </a:path>
              </a:pathLst>
            </a:custGeom>
            <a:solidFill>
              <a:srgbClr val="E9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905418" y="390227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6034" h="27940">
                  <a:moveTo>
                    <a:pt x="25836" y="0"/>
                  </a:moveTo>
                  <a:lnTo>
                    <a:pt x="24317" y="0"/>
                  </a:lnTo>
                  <a:lnTo>
                    <a:pt x="24317" y="27677"/>
                  </a:lnTo>
                  <a:lnTo>
                    <a:pt x="25836" y="27677"/>
                  </a:lnTo>
                  <a:lnTo>
                    <a:pt x="25836" y="0"/>
                  </a:lnTo>
                  <a:close/>
                </a:path>
              </a:pathLst>
            </a:custGeom>
            <a:solidFill>
              <a:srgbClr val="E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906938" y="390227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2859" h="27940">
                  <a:moveTo>
                    <a:pt x="22797" y="0"/>
                  </a:moveTo>
                  <a:lnTo>
                    <a:pt x="21277" y="0"/>
                  </a:lnTo>
                  <a:lnTo>
                    <a:pt x="21277" y="27677"/>
                  </a:lnTo>
                  <a:lnTo>
                    <a:pt x="22797" y="27677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E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908457" y="39022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0320" h="27940">
                  <a:moveTo>
                    <a:pt x="19757" y="0"/>
                  </a:moveTo>
                  <a:lnTo>
                    <a:pt x="18238" y="0"/>
                  </a:lnTo>
                  <a:lnTo>
                    <a:pt x="18238" y="27677"/>
                  </a:lnTo>
                  <a:lnTo>
                    <a:pt x="19757" y="27677"/>
                  </a:lnTo>
                  <a:lnTo>
                    <a:pt x="19757" y="0"/>
                  </a:lnTo>
                  <a:close/>
                </a:path>
              </a:pathLst>
            </a:custGeom>
            <a:solidFill>
              <a:srgbClr val="F1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909977" y="388707"/>
              <a:ext cx="17145" cy="29209"/>
            </a:xfrm>
            <a:custGeom>
              <a:avLst/>
              <a:gdLst/>
              <a:ahLst/>
              <a:cxnLst/>
              <a:rect l="l" t="t" r="r" b="b"/>
              <a:pathLst>
                <a:path w="1714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7145" h="29209">
                  <a:moveTo>
                    <a:pt x="15198" y="0"/>
                  </a:moveTo>
                  <a:lnTo>
                    <a:pt x="15198" y="27677"/>
                  </a:lnTo>
                  <a:lnTo>
                    <a:pt x="16718" y="29197"/>
                  </a:lnTo>
                  <a:lnTo>
                    <a:pt x="16718" y="152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F4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911497" y="38870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13970" h="29209">
                  <a:moveTo>
                    <a:pt x="13678" y="0"/>
                  </a:moveTo>
                  <a:lnTo>
                    <a:pt x="12159" y="1520"/>
                  </a:lnTo>
                  <a:lnTo>
                    <a:pt x="12159" y="29197"/>
                  </a:lnTo>
                  <a:lnTo>
                    <a:pt x="13678" y="27677"/>
                  </a:lnTo>
                  <a:lnTo>
                    <a:pt x="13678" y="0"/>
                  </a:lnTo>
                  <a:close/>
                </a:path>
              </a:pathLst>
            </a:custGeom>
            <a:solidFill>
              <a:srgbClr val="F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913017" y="388707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0795" h="29209">
                  <a:moveTo>
                    <a:pt x="9119" y="0"/>
                  </a:moveTo>
                  <a:lnTo>
                    <a:pt x="9119" y="27677"/>
                  </a:lnTo>
                  <a:lnTo>
                    <a:pt x="10639" y="29197"/>
                  </a:lnTo>
                  <a:lnTo>
                    <a:pt x="10639" y="1520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rgbClr val="F8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914536" y="38870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7620" h="29209">
                  <a:moveTo>
                    <a:pt x="7599" y="0"/>
                  </a:moveTo>
                  <a:lnTo>
                    <a:pt x="6080" y="1520"/>
                  </a:lnTo>
                  <a:lnTo>
                    <a:pt x="6080" y="29197"/>
                  </a:lnTo>
                  <a:lnTo>
                    <a:pt x="7599" y="27677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FA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916056" y="390227"/>
              <a:ext cx="5080" cy="27940"/>
            </a:xfrm>
            <a:custGeom>
              <a:avLst/>
              <a:gdLst/>
              <a:ahLst/>
              <a:cxnLst/>
              <a:rect l="l" t="t" r="r" b="b"/>
              <a:pathLst>
                <a:path w="507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79" h="27940">
                  <a:moveTo>
                    <a:pt x="4560" y="0"/>
                  </a:moveTo>
                  <a:lnTo>
                    <a:pt x="3040" y="0"/>
                  </a:lnTo>
                  <a:lnTo>
                    <a:pt x="3040" y="27677"/>
                  </a:lnTo>
                  <a:lnTo>
                    <a:pt x="4560" y="2767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C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917576" y="390227"/>
              <a:ext cx="1905" cy="27940"/>
            </a:xfrm>
            <a:custGeom>
              <a:avLst/>
              <a:gdLst/>
              <a:ahLst/>
              <a:cxnLst/>
              <a:rect l="l" t="t" r="r" b="b"/>
              <a:pathLst>
                <a:path w="1904" h="27940">
                  <a:moveTo>
                    <a:pt x="1521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21" y="2767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879277" y="18260"/>
              <a:ext cx="514350" cy="515620"/>
            </a:xfrm>
            <a:custGeom>
              <a:avLst/>
              <a:gdLst/>
              <a:ahLst/>
              <a:cxnLst/>
              <a:rect l="l" t="t" r="r" b="b"/>
              <a:pathLst>
                <a:path w="514350" h="515620">
                  <a:moveTo>
                    <a:pt x="0" y="515510"/>
                  </a:moveTo>
                  <a:lnTo>
                    <a:pt x="0" y="356760"/>
                  </a:lnTo>
                  <a:lnTo>
                    <a:pt x="53497" y="303535"/>
                  </a:lnTo>
                  <a:lnTo>
                    <a:pt x="56536" y="303535"/>
                  </a:lnTo>
                  <a:lnTo>
                    <a:pt x="56536" y="58091"/>
                  </a:lnTo>
                  <a:lnTo>
                    <a:pt x="114598" y="0"/>
                  </a:lnTo>
                  <a:lnTo>
                    <a:pt x="457774" y="0"/>
                  </a:lnTo>
                  <a:lnTo>
                    <a:pt x="457774" y="172449"/>
                  </a:lnTo>
                  <a:lnTo>
                    <a:pt x="442577" y="215029"/>
                  </a:lnTo>
                  <a:lnTo>
                    <a:pt x="442577" y="292890"/>
                  </a:lnTo>
                  <a:lnTo>
                    <a:pt x="436493" y="300493"/>
                  </a:lnTo>
                  <a:lnTo>
                    <a:pt x="514305" y="300493"/>
                  </a:lnTo>
                  <a:lnTo>
                    <a:pt x="514305" y="457419"/>
                  </a:lnTo>
                  <a:lnTo>
                    <a:pt x="457774" y="515510"/>
                  </a:lnTo>
                  <a:lnTo>
                    <a:pt x="0" y="51551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68711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71" name="object 1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2654" y="318753"/>
            <a:ext cx="71755" cy="29209"/>
          </a:xfrm>
          <a:custGeom>
            <a:avLst/>
            <a:gdLst/>
            <a:ahLst/>
            <a:cxnLst/>
            <a:rect l="l" t="t" r="r" b="b"/>
            <a:pathLst>
              <a:path w="71755" h="29210">
                <a:moveTo>
                  <a:pt x="71727" y="0"/>
                </a:moveTo>
                <a:lnTo>
                  <a:pt x="0" y="0"/>
                </a:lnTo>
                <a:lnTo>
                  <a:pt x="44071" y="28893"/>
                </a:lnTo>
                <a:lnTo>
                  <a:pt x="7172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5518" y="13701"/>
            <a:ext cx="523875" cy="525145"/>
            <a:chOff x="1845518" y="13701"/>
            <a:chExt cx="523875" cy="525145"/>
          </a:xfrm>
        </p:grpSpPr>
        <p:sp>
          <p:nvSpPr>
            <p:cNvPr id="4" name="object 4"/>
            <p:cNvSpPr/>
            <p:nvPr/>
          </p:nvSpPr>
          <p:spPr>
            <a:xfrm>
              <a:off x="1850077" y="321795"/>
              <a:ext cx="114935" cy="53340"/>
            </a:xfrm>
            <a:custGeom>
              <a:avLst/>
              <a:gdLst/>
              <a:ahLst/>
              <a:cxnLst/>
              <a:rect l="l" t="t" r="r" b="b"/>
              <a:pathLst>
                <a:path w="114935" h="53339">
                  <a:moveTo>
                    <a:pt x="53497" y="0"/>
                  </a:moveTo>
                  <a:lnTo>
                    <a:pt x="0" y="53225"/>
                  </a:lnTo>
                  <a:lnTo>
                    <a:pt x="114598" y="53225"/>
                  </a:lnTo>
                  <a:lnTo>
                    <a:pt x="5349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6614" y="318754"/>
              <a:ext cx="436880" cy="56515"/>
            </a:xfrm>
            <a:custGeom>
              <a:avLst/>
              <a:gdLst/>
              <a:ahLst/>
              <a:cxnLst/>
              <a:rect l="l" t="t" r="r" b="b"/>
              <a:pathLst>
                <a:path w="436880" h="56514">
                  <a:moveTo>
                    <a:pt x="393632" y="0"/>
                  </a:moveTo>
                  <a:lnTo>
                    <a:pt x="58061" y="0"/>
                  </a:lnTo>
                  <a:lnTo>
                    <a:pt x="0" y="28893"/>
                  </a:lnTo>
                  <a:lnTo>
                    <a:pt x="58061" y="56266"/>
                  </a:lnTo>
                  <a:lnTo>
                    <a:pt x="401237" y="56266"/>
                  </a:lnTo>
                  <a:lnTo>
                    <a:pt x="436487" y="21290"/>
                  </a:lnTo>
                  <a:lnTo>
                    <a:pt x="39363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6801" y="353730"/>
              <a:ext cx="169545" cy="18415"/>
            </a:xfrm>
            <a:custGeom>
              <a:avLst/>
              <a:gdLst/>
              <a:ahLst/>
              <a:cxnLst/>
              <a:rect l="l" t="t" r="r" b="b"/>
              <a:pathLst>
                <a:path w="169544" h="18414">
                  <a:moveTo>
                    <a:pt x="169310" y="0"/>
                  </a:moveTo>
                  <a:lnTo>
                    <a:pt x="163226" y="0"/>
                  </a:lnTo>
                  <a:lnTo>
                    <a:pt x="160196" y="3041"/>
                  </a:lnTo>
                  <a:lnTo>
                    <a:pt x="152591" y="6082"/>
                  </a:lnTo>
                  <a:lnTo>
                    <a:pt x="140434" y="7603"/>
                  </a:lnTo>
                  <a:lnTo>
                    <a:pt x="123718" y="9124"/>
                  </a:lnTo>
                  <a:lnTo>
                    <a:pt x="102132" y="12165"/>
                  </a:lnTo>
                  <a:lnTo>
                    <a:pt x="76296" y="13686"/>
                  </a:lnTo>
                  <a:lnTo>
                    <a:pt x="16715" y="16727"/>
                  </a:lnTo>
                  <a:lnTo>
                    <a:pt x="0" y="16727"/>
                  </a:lnTo>
                  <a:lnTo>
                    <a:pt x="25838" y="18248"/>
                  </a:lnTo>
                  <a:lnTo>
                    <a:pt x="79346" y="18248"/>
                  </a:lnTo>
                  <a:lnTo>
                    <a:pt x="103655" y="16727"/>
                  </a:lnTo>
                  <a:lnTo>
                    <a:pt x="144999" y="10645"/>
                  </a:lnTo>
                  <a:lnTo>
                    <a:pt x="169310" y="1520"/>
                  </a:lnTo>
                  <a:lnTo>
                    <a:pt x="1693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1634" y="353730"/>
              <a:ext cx="168910" cy="17145"/>
            </a:xfrm>
            <a:custGeom>
              <a:avLst/>
              <a:gdLst/>
              <a:ahLst/>
              <a:cxnLst/>
              <a:rect l="l" t="t" r="r" b="b"/>
              <a:pathLst>
                <a:path w="168910" h="17145">
                  <a:moveTo>
                    <a:pt x="168393" y="0"/>
                  </a:moveTo>
                  <a:lnTo>
                    <a:pt x="162321" y="0"/>
                  </a:lnTo>
                  <a:lnTo>
                    <a:pt x="159280" y="3041"/>
                  </a:lnTo>
                  <a:lnTo>
                    <a:pt x="150166" y="6082"/>
                  </a:lnTo>
                  <a:lnTo>
                    <a:pt x="134956" y="7603"/>
                  </a:lnTo>
                  <a:lnTo>
                    <a:pt x="114904" y="10644"/>
                  </a:lnTo>
                  <a:lnTo>
                    <a:pt x="90581" y="12165"/>
                  </a:lnTo>
                  <a:lnTo>
                    <a:pt x="0" y="16423"/>
                  </a:lnTo>
                  <a:lnTo>
                    <a:pt x="5167" y="16727"/>
                  </a:lnTo>
                  <a:lnTo>
                    <a:pt x="21882" y="16727"/>
                  </a:lnTo>
                  <a:lnTo>
                    <a:pt x="107299" y="12165"/>
                  </a:lnTo>
                  <a:lnTo>
                    <a:pt x="128885" y="9124"/>
                  </a:lnTo>
                  <a:lnTo>
                    <a:pt x="145603" y="7603"/>
                  </a:lnTo>
                  <a:lnTo>
                    <a:pt x="157759" y="6082"/>
                  </a:lnTo>
                  <a:lnTo>
                    <a:pt x="165364" y="3041"/>
                  </a:lnTo>
                  <a:lnTo>
                    <a:pt x="168393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0838" y="353730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4" h="16510">
                  <a:moveTo>
                    <a:pt x="163117" y="0"/>
                  </a:moveTo>
                  <a:lnTo>
                    <a:pt x="157033" y="0"/>
                  </a:lnTo>
                  <a:lnTo>
                    <a:pt x="153991" y="3041"/>
                  </a:lnTo>
                  <a:lnTo>
                    <a:pt x="144878" y="6082"/>
                  </a:lnTo>
                  <a:lnTo>
                    <a:pt x="129680" y="7603"/>
                  </a:lnTo>
                  <a:lnTo>
                    <a:pt x="111137" y="10644"/>
                  </a:lnTo>
                  <a:lnTo>
                    <a:pt x="86814" y="12165"/>
                  </a:lnTo>
                  <a:lnTo>
                    <a:pt x="0" y="16376"/>
                  </a:lnTo>
                  <a:lnTo>
                    <a:pt x="795" y="16423"/>
                  </a:lnTo>
                  <a:lnTo>
                    <a:pt x="91377" y="12165"/>
                  </a:lnTo>
                  <a:lnTo>
                    <a:pt x="115700" y="10644"/>
                  </a:lnTo>
                  <a:lnTo>
                    <a:pt x="135752" y="7603"/>
                  </a:lnTo>
                  <a:lnTo>
                    <a:pt x="150962" y="6082"/>
                  </a:lnTo>
                  <a:lnTo>
                    <a:pt x="160075" y="3041"/>
                  </a:lnTo>
                  <a:lnTo>
                    <a:pt x="163117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4819" y="353730"/>
              <a:ext cx="173355" cy="16510"/>
            </a:xfrm>
            <a:custGeom>
              <a:avLst/>
              <a:gdLst/>
              <a:ahLst/>
              <a:cxnLst/>
              <a:rect l="l" t="t" r="r" b="b"/>
              <a:pathLst>
                <a:path w="173355" h="16510">
                  <a:moveTo>
                    <a:pt x="173052" y="0"/>
                  </a:moveTo>
                  <a:lnTo>
                    <a:pt x="165460" y="0"/>
                  </a:lnTo>
                  <a:lnTo>
                    <a:pt x="162418" y="3041"/>
                  </a:lnTo>
                  <a:lnTo>
                    <a:pt x="154813" y="6082"/>
                  </a:lnTo>
                  <a:lnTo>
                    <a:pt x="139616" y="7603"/>
                  </a:lnTo>
                  <a:lnTo>
                    <a:pt x="121072" y="10644"/>
                  </a:lnTo>
                  <a:lnTo>
                    <a:pt x="98282" y="12165"/>
                  </a:lnTo>
                  <a:lnTo>
                    <a:pt x="38697" y="15206"/>
                  </a:lnTo>
                  <a:lnTo>
                    <a:pt x="5260" y="15206"/>
                  </a:lnTo>
                  <a:lnTo>
                    <a:pt x="0" y="15433"/>
                  </a:lnTo>
                  <a:lnTo>
                    <a:pt x="16019" y="16376"/>
                  </a:lnTo>
                  <a:lnTo>
                    <a:pt x="102833" y="12165"/>
                  </a:lnTo>
                  <a:lnTo>
                    <a:pt x="127156" y="10644"/>
                  </a:lnTo>
                  <a:lnTo>
                    <a:pt x="145700" y="7603"/>
                  </a:lnTo>
                  <a:lnTo>
                    <a:pt x="160897" y="6082"/>
                  </a:lnTo>
                  <a:lnTo>
                    <a:pt x="170010" y="3041"/>
                  </a:lnTo>
                  <a:lnTo>
                    <a:pt x="17305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0964" y="353730"/>
              <a:ext cx="169545" cy="15875"/>
            </a:xfrm>
            <a:custGeom>
              <a:avLst/>
              <a:gdLst/>
              <a:ahLst/>
              <a:cxnLst/>
              <a:rect l="l" t="t" r="r" b="b"/>
              <a:pathLst>
                <a:path w="169544" h="15875">
                  <a:moveTo>
                    <a:pt x="9116" y="15206"/>
                  </a:moveTo>
                  <a:lnTo>
                    <a:pt x="0" y="15206"/>
                  </a:lnTo>
                  <a:lnTo>
                    <a:pt x="3855" y="15433"/>
                  </a:lnTo>
                  <a:lnTo>
                    <a:pt x="9116" y="15206"/>
                  </a:lnTo>
                  <a:close/>
                </a:path>
                <a:path w="169544" h="15875">
                  <a:moveTo>
                    <a:pt x="169315" y="0"/>
                  </a:moveTo>
                  <a:lnTo>
                    <a:pt x="161710" y="0"/>
                  </a:lnTo>
                  <a:lnTo>
                    <a:pt x="158668" y="3041"/>
                  </a:lnTo>
                  <a:lnTo>
                    <a:pt x="151076" y="4561"/>
                  </a:lnTo>
                  <a:lnTo>
                    <a:pt x="137096" y="7603"/>
                  </a:lnTo>
                  <a:lnTo>
                    <a:pt x="118856" y="9124"/>
                  </a:lnTo>
                  <a:lnTo>
                    <a:pt x="96054" y="12165"/>
                  </a:lnTo>
                  <a:lnTo>
                    <a:pt x="70222" y="13686"/>
                  </a:lnTo>
                  <a:lnTo>
                    <a:pt x="39523" y="13686"/>
                  </a:lnTo>
                  <a:lnTo>
                    <a:pt x="7608" y="15206"/>
                  </a:lnTo>
                  <a:lnTo>
                    <a:pt x="42553" y="15206"/>
                  </a:lnTo>
                  <a:lnTo>
                    <a:pt x="102138" y="12165"/>
                  </a:lnTo>
                  <a:lnTo>
                    <a:pt x="124928" y="10644"/>
                  </a:lnTo>
                  <a:lnTo>
                    <a:pt x="143471" y="7603"/>
                  </a:lnTo>
                  <a:lnTo>
                    <a:pt x="158668" y="6082"/>
                  </a:lnTo>
                  <a:lnTo>
                    <a:pt x="166273" y="3041"/>
                  </a:lnTo>
                  <a:lnTo>
                    <a:pt x="169315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530" y="353730"/>
              <a:ext cx="157480" cy="15240"/>
            </a:xfrm>
            <a:custGeom>
              <a:avLst/>
              <a:gdLst/>
              <a:ahLst/>
              <a:cxnLst/>
              <a:rect l="l" t="t" r="r" b="b"/>
              <a:pathLst>
                <a:path w="157480" h="15239">
                  <a:moveTo>
                    <a:pt x="157144" y="0"/>
                  </a:moveTo>
                  <a:lnTo>
                    <a:pt x="149552" y="0"/>
                  </a:lnTo>
                  <a:lnTo>
                    <a:pt x="146510" y="3041"/>
                  </a:lnTo>
                  <a:lnTo>
                    <a:pt x="138905" y="4561"/>
                  </a:lnTo>
                  <a:lnTo>
                    <a:pt x="126445" y="7603"/>
                  </a:lnTo>
                  <a:lnTo>
                    <a:pt x="108206" y="9124"/>
                  </a:lnTo>
                  <a:lnTo>
                    <a:pt x="86925" y="10644"/>
                  </a:lnTo>
                  <a:lnTo>
                    <a:pt x="0" y="15206"/>
                  </a:lnTo>
                  <a:lnTo>
                    <a:pt x="3042" y="15206"/>
                  </a:lnTo>
                  <a:lnTo>
                    <a:pt x="34957" y="13686"/>
                  </a:lnTo>
                  <a:lnTo>
                    <a:pt x="65656" y="13686"/>
                  </a:lnTo>
                  <a:lnTo>
                    <a:pt x="91488" y="12165"/>
                  </a:lnTo>
                  <a:lnTo>
                    <a:pt x="114290" y="9124"/>
                  </a:lnTo>
                  <a:lnTo>
                    <a:pt x="132529" y="7603"/>
                  </a:lnTo>
                  <a:lnTo>
                    <a:pt x="146510" y="4561"/>
                  </a:lnTo>
                  <a:lnTo>
                    <a:pt x="154102" y="3041"/>
                  </a:lnTo>
                  <a:lnTo>
                    <a:pt x="1571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8919" y="353730"/>
              <a:ext cx="166370" cy="15240"/>
            </a:xfrm>
            <a:custGeom>
              <a:avLst/>
              <a:gdLst/>
              <a:ahLst/>
              <a:cxnLst/>
              <a:rect l="l" t="t" r="r" b="b"/>
              <a:pathLst>
                <a:path w="166369" h="15239">
                  <a:moveTo>
                    <a:pt x="166163" y="0"/>
                  </a:moveTo>
                  <a:lnTo>
                    <a:pt x="158558" y="0"/>
                  </a:lnTo>
                  <a:lnTo>
                    <a:pt x="155516" y="3041"/>
                  </a:lnTo>
                  <a:lnTo>
                    <a:pt x="147619" y="4561"/>
                  </a:lnTo>
                  <a:lnTo>
                    <a:pt x="135451" y="7603"/>
                  </a:lnTo>
                  <a:lnTo>
                    <a:pt x="118733" y="9124"/>
                  </a:lnTo>
                  <a:lnTo>
                    <a:pt x="97464" y="10644"/>
                  </a:lnTo>
                  <a:lnTo>
                    <a:pt x="43963" y="13686"/>
                  </a:lnTo>
                  <a:lnTo>
                    <a:pt x="13568" y="13686"/>
                  </a:lnTo>
                  <a:lnTo>
                    <a:pt x="0" y="14358"/>
                  </a:lnTo>
                  <a:lnTo>
                    <a:pt x="12044" y="15206"/>
                  </a:lnTo>
                  <a:lnTo>
                    <a:pt x="16610" y="15206"/>
                  </a:lnTo>
                  <a:lnTo>
                    <a:pt x="103536" y="10644"/>
                  </a:lnTo>
                  <a:lnTo>
                    <a:pt x="124817" y="9124"/>
                  </a:lnTo>
                  <a:lnTo>
                    <a:pt x="143056" y="7603"/>
                  </a:lnTo>
                  <a:lnTo>
                    <a:pt x="155516" y="4561"/>
                  </a:lnTo>
                  <a:lnTo>
                    <a:pt x="163121" y="3041"/>
                  </a:lnTo>
                  <a:lnTo>
                    <a:pt x="16616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9380" y="353730"/>
              <a:ext cx="168275" cy="14604"/>
            </a:xfrm>
            <a:custGeom>
              <a:avLst/>
              <a:gdLst/>
              <a:ahLst/>
              <a:cxnLst/>
              <a:rect l="l" t="t" r="r" b="b"/>
              <a:pathLst>
                <a:path w="168275" h="14604">
                  <a:moveTo>
                    <a:pt x="23107" y="13686"/>
                  </a:moveTo>
                  <a:lnTo>
                    <a:pt x="0" y="13686"/>
                  </a:lnTo>
                  <a:lnTo>
                    <a:pt x="9538" y="14358"/>
                  </a:lnTo>
                  <a:lnTo>
                    <a:pt x="23107" y="13686"/>
                  </a:lnTo>
                  <a:close/>
                </a:path>
                <a:path w="168275" h="14604">
                  <a:moveTo>
                    <a:pt x="168097" y="0"/>
                  </a:moveTo>
                  <a:lnTo>
                    <a:pt x="158679" y="0"/>
                  </a:lnTo>
                  <a:lnTo>
                    <a:pt x="155637" y="3041"/>
                  </a:lnTo>
                  <a:lnTo>
                    <a:pt x="146511" y="4561"/>
                  </a:lnTo>
                  <a:lnTo>
                    <a:pt x="132835" y="7603"/>
                  </a:lnTo>
                  <a:lnTo>
                    <a:pt x="113075" y="9124"/>
                  </a:lnTo>
                  <a:lnTo>
                    <a:pt x="27670" y="13686"/>
                  </a:lnTo>
                  <a:lnTo>
                    <a:pt x="53502" y="13686"/>
                  </a:lnTo>
                  <a:lnTo>
                    <a:pt x="107003" y="10644"/>
                  </a:lnTo>
                  <a:lnTo>
                    <a:pt x="128272" y="9124"/>
                  </a:lnTo>
                  <a:lnTo>
                    <a:pt x="144990" y="7603"/>
                  </a:lnTo>
                  <a:lnTo>
                    <a:pt x="157158" y="4561"/>
                  </a:lnTo>
                  <a:lnTo>
                    <a:pt x="165055" y="3041"/>
                  </a:lnTo>
                  <a:lnTo>
                    <a:pt x="168097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7705" y="353730"/>
              <a:ext cx="160655" cy="13970"/>
            </a:xfrm>
            <a:custGeom>
              <a:avLst/>
              <a:gdLst/>
              <a:ahLst/>
              <a:cxnLst/>
              <a:rect l="l" t="t" r="r" b="b"/>
              <a:pathLst>
                <a:path w="160655" h="13970">
                  <a:moveTo>
                    <a:pt x="160354" y="0"/>
                  </a:moveTo>
                  <a:lnTo>
                    <a:pt x="151228" y="0"/>
                  </a:lnTo>
                  <a:lnTo>
                    <a:pt x="148186" y="3041"/>
                  </a:lnTo>
                  <a:lnTo>
                    <a:pt x="140594" y="4561"/>
                  </a:lnTo>
                  <a:lnTo>
                    <a:pt x="126917" y="7603"/>
                  </a:lnTo>
                  <a:lnTo>
                    <a:pt x="107157" y="9124"/>
                  </a:lnTo>
                  <a:lnTo>
                    <a:pt x="84050" y="10644"/>
                  </a:lnTo>
                  <a:lnTo>
                    <a:pt x="56698" y="12165"/>
                  </a:lnTo>
                  <a:lnTo>
                    <a:pt x="26303" y="12165"/>
                  </a:lnTo>
                  <a:lnTo>
                    <a:pt x="0" y="13406"/>
                  </a:lnTo>
                  <a:lnTo>
                    <a:pt x="1674" y="13686"/>
                  </a:lnTo>
                  <a:lnTo>
                    <a:pt x="29345" y="13686"/>
                  </a:lnTo>
                  <a:lnTo>
                    <a:pt x="114749" y="9124"/>
                  </a:lnTo>
                  <a:lnTo>
                    <a:pt x="134510" y="7603"/>
                  </a:lnTo>
                  <a:lnTo>
                    <a:pt x="148186" y="4561"/>
                  </a:lnTo>
                  <a:lnTo>
                    <a:pt x="157312" y="3041"/>
                  </a:lnTo>
                  <a:lnTo>
                    <a:pt x="160354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0262" y="353730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70">
                  <a:moveTo>
                    <a:pt x="158671" y="0"/>
                  </a:moveTo>
                  <a:lnTo>
                    <a:pt x="149558" y="0"/>
                  </a:lnTo>
                  <a:lnTo>
                    <a:pt x="146516" y="3041"/>
                  </a:lnTo>
                  <a:lnTo>
                    <a:pt x="138911" y="4561"/>
                  </a:lnTo>
                  <a:lnTo>
                    <a:pt x="125235" y="6082"/>
                  </a:lnTo>
                  <a:lnTo>
                    <a:pt x="106995" y="9124"/>
                  </a:lnTo>
                  <a:lnTo>
                    <a:pt x="85422" y="10644"/>
                  </a:lnTo>
                  <a:lnTo>
                    <a:pt x="59578" y="10644"/>
                  </a:lnTo>
                  <a:lnTo>
                    <a:pt x="30704" y="12165"/>
                  </a:lnTo>
                  <a:lnTo>
                    <a:pt x="0" y="12165"/>
                  </a:lnTo>
                  <a:lnTo>
                    <a:pt x="7443" y="13406"/>
                  </a:lnTo>
                  <a:lnTo>
                    <a:pt x="33746" y="12165"/>
                  </a:lnTo>
                  <a:lnTo>
                    <a:pt x="64141" y="12165"/>
                  </a:lnTo>
                  <a:lnTo>
                    <a:pt x="91494" y="10644"/>
                  </a:lnTo>
                  <a:lnTo>
                    <a:pt x="114600" y="9124"/>
                  </a:lnTo>
                  <a:lnTo>
                    <a:pt x="134361" y="7603"/>
                  </a:lnTo>
                  <a:lnTo>
                    <a:pt x="148037" y="4561"/>
                  </a:lnTo>
                  <a:lnTo>
                    <a:pt x="155629" y="3041"/>
                  </a:lnTo>
                  <a:lnTo>
                    <a:pt x="15867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7925" y="353730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19" h="12700">
                  <a:moveTo>
                    <a:pt x="121895" y="0"/>
                  </a:moveTo>
                  <a:lnTo>
                    <a:pt x="111248" y="0"/>
                  </a:lnTo>
                  <a:lnTo>
                    <a:pt x="109727" y="3041"/>
                  </a:lnTo>
                  <a:lnTo>
                    <a:pt x="102135" y="4561"/>
                  </a:lnTo>
                  <a:lnTo>
                    <a:pt x="88458" y="6082"/>
                  </a:lnTo>
                  <a:lnTo>
                    <a:pt x="71740" y="7603"/>
                  </a:lnTo>
                  <a:lnTo>
                    <a:pt x="0" y="12165"/>
                  </a:lnTo>
                  <a:lnTo>
                    <a:pt x="3042" y="12165"/>
                  </a:lnTo>
                  <a:lnTo>
                    <a:pt x="31915" y="10644"/>
                  </a:lnTo>
                  <a:lnTo>
                    <a:pt x="57760" y="10644"/>
                  </a:lnTo>
                  <a:lnTo>
                    <a:pt x="79332" y="9124"/>
                  </a:lnTo>
                  <a:lnTo>
                    <a:pt x="97572" y="6082"/>
                  </a:lnTo>
                  <a:lnTo>
                    <a:pt x="111248" y="4561"/>
                  </a:lnTo>
                  <a:lnTo>
                    <a:pt x="118853" y="3041"/>
                  </a:lnTo>
                  <a:lnTo>
                    <a:pt x="12189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9131" y="353730"/>
              <a:ext cx="140335" cy="12700"/>
            </a:xfrm>
            <a:custGeom>
              <a:avLst/>
              <a:gdLst/>
              <a:ahLst/>
              <a:cxnLst/>
              <a:rect l="l" t="t" r="r" b="b"/>
              <a:pathLst>
                <a:path w="140335" h="12700">
                  <a:moveTo>
                    <a:pt x="140042" y="0"/>
                  </a:moveTo>
                  <a:lnTo>
                    <a:pt x="129408" y="0"/>
                  </a:lnTo>
                  <a:lnTo>
                    <a:pt x="127887" y="3041"/>
                  </a:lnTo>
                  <a:lnTo>
                    <a:pt x="120295" y="4561"/>
                  </a:lnTo>
                  <a:lnTo>
                    <a:pt x="108127" y="6082"/>
                  </a:lnTo>
                  <a:lnTo>
                    <a:pt x="92625" y="7603"/>
                  </a:lnTo>
                  <a:lnTo>
                    <a:pt x="72865" y="9124"/>
                  </a:lnTo>
                  <a:lnTo>
                    <a:pt x="50075" y="10644"/>
                  </a:lnTo>
                  <a:lnTo>
                    <a:pt x="24231" y="10644"/>
                  </a:lnTo>
                  <a:lnTo>
                    <a:pt x="0" y="11977"/>
                  </a:lnTo>
                  <a:lnTo>
                    <a:pt x="1129" y="12165"/>
                  </a:lnTo>
                  <a:lnTo>
                    <a:pt x="28794" y="12165"/>
                  </a:lnTo>
                  <a:lnTo>
                    <a:pt x="100534" y="7603"/>
                  </a:lnTo>
                  <a:lnTo>
                    <a:pt x="117253" y="6082"/>
                  </a:lnTo>
                  <a:lnTo>
                    <a:pt x="130929" y="4561"/>
                  </a:lnTo>
                  <a:lnTo>
                    <a:pt x="138521" y="3041"/>
                  </a:lnTo>
                  <a:lnTo>
                    <a:pt x="1400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1141" y="353730"/>
              <a:ext cx="137795" cy="12065"/>
            </a:xfrm>
            <a:custGeom>
              <a:avLst/>
              <a:gdLst/>
              <a:ahLst/>
              <a:cxnLst/>
              <a:rect l="l" t="t" r="r" b="b"/>
              <a:pathLst>
                <a:path w="137794" h="12064">
                  <a:moveTo>
                    <a:pt x="32220" y="10644"/>
                  </a:moveTo>
                  <a:lnTo>
                    <a:pt x="0" y="10644"/>
                  </a:lnTo>
                  <a:lnTo>
                    <a:pt x="7989" y="11977"/>
                  </a:lnTo>
                  <a:lnTo>
                    <a:pt x="32220" y="10644"/>
                  </a:lnTo>
                  <a:close/>
                </a:path>
                <a:path w="137794" h="12064">
                  <a:moveTo>
                    <a:pt x="137397" y="0"/>
                  </a:moveTo>
                  <a:lnTo>
                    <a:pt x="126763" y="0"/>
                  </a:lnTo>
                  <a:lnTo>
                    <a:pt x="123721" y="3041"/>
                  </a:lnTo>
                  <a:lnTo>
                    <a:pt x="114595" y="4561"/>
                  </a:lnTo>
                  <a:lnTo>
                    <a:pt x="100615" y="6082"/>
                  </a:lnTo>
                  <a:lnTo>
                    <a:pt x="82375" y="7603"/>
                  </a:lnTo>
                  <a:lnTo>
                    <a:pt x="35262" y="10644"/>
                  </a:lnTo>
                  <a:lnTo>
                    <a:pt x="58065" y="10644"/>
                  </a:lnTo>
                  <a:lnTo>
                    <a:pt x="100615" y="7603"/>
                  </a:lnTo>
                  <a:lnTo>
                    <a:pt x="135877" y="3041"/>
                  </a:lnTo>
                  <a:lnTo>
                    <a:pt x="137397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6998" y="353730"/>
              <a:ext cx="131445" cy="10795"/>
            </a:xfrm>
            <a:custGeom>
              <a:avLst/>
              <a:gdLst/>
              <a:ahLst/>
              <a:cxnLst/>
              <a:rect l="l" t="t" r="r" b="b"/>
              <a:pathLst>
                <a:path w="131444" h="10795">
                  <a:moveTo>
                    <a:pt x="130906" y="0"/>
                  </a:moveTo>
                  <a:lnTo>
                    <a:pt x="118738" y="0"/>
                  </a:lnTo>
                  <a:lnTo>
                    <a:pt x="115709" y="3041"/>
                  </a:lnTo>
                  <a:lnTo>
                    <a:pt x="108104" y="4561"/>
                  </a:lnTo>
                  <a:lnTo>
                    <a:pt x="95644" y="6082"/>
                  </a:lnTo>
                  <a:lnTo>
                    <a:pt x="78926" y="7603"/>
                  </a:lnTo>
                  <a:lnTo>
                    <a:pt x="57645" y="7603"/>
                  </a:lnTo>
                  <a:lnTo>
                    <a:pt x="34855" y="9124"/>
                  </a:lnTo>
                  <a:lnTo>
                    <a:pt x="8706" y="9124"/>
                  </a:lnTo>
                  <a:lnTo>
                    <a:pt x="0" y="9608"/>
                  </a:lnTo>
                  <a:lnTo>
                    <a:pt x="4143" y="10644"/>
                  </a:lnTo>
                  <a:lnTo>
                    <a:pt x="39405" y="10644"/>
                  </a:lnTo>
                  <a:lnTo>
                    <a:pt x="86518" y="7603"/>
                  </a:lnTo>
                  <a:lnTo>
                    <a:pt x="104758" y="6082"/>
                  </a:lnTo>
                  <a:lnTo>
                    <a:pt x="118738" y="4561"/>
                  </a:lnTo>
                  <a:lnTo>
                    <a:pt x="127864" y="3041"/>
                  </a:lnTo>
                  <a:lnTo>
                    <a:pt x="13090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5063" y="353730"/>
              <a:ext cx="121285" cy="10160"/>
            </a:xfrm>
            <a:custGeom>
              <a:avLst/>
              <a:gdLst/>
              <a:ahLst/>
              <a:cxnLst/>
              <a:rect l="l" t="t" r="r" b="b"/>
              <a:pathLst>
                <a:path w="121285" h="10160">
                  <a:moveTo>
                    <a:pt x="10641" y="9124"/>
                  </a:moveTo>
                  <a:lnTo>
                    <a:pt x="0" y="9124"/>
                  </a:lnTo>
                  <a:lnTo>
                    <a:pt x="1934" y="9608"/>
                  </a:lnTo>
                  <a:lnTo>
                    <a:pt x="10641" y="9124"/>
                  </a:lnTo>
                  <a:close/>
                </a:path>
                <a:path w="121285" h="10160">
                  <a:moveTo>
                    <a:pt x="120673" y="0"/>
                  </a:moveTo>
                  <a:lnTo>
                    <a:pt x="106692" y="0"/>
                  </a:lnTo>
                  <a:lnTo>
                    <a:pt x="105171" y="1520"/>
                  </a:lnTo>
                  <a:lnTo>
                    <a:pt x="97579" y="3041"/>
                  </a:lnTo>
                  <a:lnTo>
                    <a:pt x="86932" y="4561"/>
                  </a:lnTo>
                  <a:lnTo>
                    <a:pt x="71735" y="6082"/>
                  </a:lnTo>
                  <a:lnTo>
                    <a:pt x="30706" y="9124"/>
                  </a:lnTo>
                  <a:lnTo>
                    <a:pt x="36790" y="9124"/>
                  </a:lnTo>
                  <a:lnTo>
                    <a:pt x="59579" y="7603"/>
                  </a:lnTo>
                  <a:lnTo>
                    <a:pt x="80861" y="7603"/>
                  </a:lnTo>
                  <a:lnTo>
                    <a:pt x="97579" y="6082"/>
                  </a:lnTo>
                  <a:lnTo>
                    <a:pt x="110038" y="4561"/>
                  </a:lnTo>
                  <a:lnTo>
                    <a:pt x="117643" y="3041"/>
                  </a:lnTo>
                  <a:lnTo>
                    <a:pt x="120673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8986" y="353730"/>
              <a:ext cx="113030" cy="9525"/>
            </a:xfrm>
            <a:custGeom>
              <a:avLst/>
              <a:gdLst/>
              <a:ahLst/>
              <a:cxnLst/>
              <a:rect l="l" t="t" r="r" b="b"/>
              <a:pathLst>
                <a:path w="113030" h="9525">
                  <a:moveTo>
                    <a:pt x="112769" y="0"/>
                  </a:moveTo>
                  <a:lnTo>
                    <a:pt x="99093" y="0"/>
                  </a:lnTo>
                  <a:lnTo>
                    <a:pt x="96051" y="1520"/>
                  </a:lnTo>
                  <a:lnTo>
                    <a:pt x="88459" y="3041"/>
                  </a:lnTo>
                  <a:lnTo>
                    <a:pt x="74783" y="4561"/>
                  </a:lnTo>
                  <a:lnTo>
                    <a:pt x="58064" y="6082"/>
                  </a:lnTo>
                  <a:lnTo>
                    <a:pt x="36783" y="7603"/>
                  </a:lnTo>
                  <a:lnTo>
                    <a:pt x="0" y="7603"/>
                  </a:lnTo>
                  <a:lnTo>
                    <a:pt x="6077" y="9124"/>
                  </a:lnTo>
                  <a:lnTo>
                    <a:pt x="36783" y="9124"/>
                  </a:lnTo>
                  <a:lnTo>
                    <a:pt x="77812" y="6082"/>
                  </a:lnTo>
                  <a:lnTo>
                    <a:pt x="93009" y="4561"/>
                  </a:lnTo>
                  <a:lnTo>
                    <a:pt x="103656" y="3041"/>
                  </a:lnTo>
                  <a:lnTo>
                    <a:pt x="111249" y="1520"/>
                  </a:lnTo>
                  <a:lnTo>
                    <a:pt x="1127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9633" y="353730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445" y="0"/>
                  </a:moveTo>
                  <a:lnTo>
                    <a:pt x="73248" y="0"/>
                  </a:lnTo>
                  <a:lnTo>
                    <a:pt x="71727" y="1520"/>
                  </a:lnTo>
                  <a:lnTo>
                    <a:pt x="64135" y="3041"/>
                  </a:lnTo>
                  <a:lnTo>
                    <a:pt x="53488" y="4561"/>
                  </a:lnTo>
                  <a:lnTo>
                    <a:pt x="38291" y="6082"/>
                  </a:lnTo>
                  <a:lnTo>
                    <a:pt x="19747" y="6082"/>
                  </a:lnTo>
                  <a:lnTo>
                    <a:pt x="0" y="7603"/>
                  </a:lnTo>
                  <a:lnTo>
                    <a:pt x="26135" y="7603"/>
                  </a:lnTo>
                  <a:lnTo>
                    <a:pt x="47417" y="6082"/>
                  </a:lnTo>
                  <a:lnTo>
                    <a:pt x="64135" y="4561"/>
                  </a:lnTo>
                  <a:lnTo>
                    <a:pt x="77811" y="3041"/>
                  </a:lnTo>
                  <a:lnTo>
                    <a:pt x="85404" y="1520"/>
                  </a:lnTo>
                  <a:lnTo>
                    <a:pt x="88445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5190" y="353730"/>
              <a:ext cx="88265" cy="7620"/>
            </a:xfrm>
            <a:custGeom>
              <a:avLst/>
              <a:gdLst/>
              <a:ahLst/>
              <a:cxnLst/>
              <a:rect l="l" t="t" r="r" b="b"/>
              <a:pathLst>
                <a:path w="88264" h="7620">
                  <a:moveTo>
                    <a:pt x="34191" y="6082"/>
                  </a:moveTo>
                  <a:lnTo>
                    <a:pt x="0" y="6082"/>
                  </a:lnTo>
                  <a:lnTo>
                    <a:pt x="3796" y="7603"/>
                  </a:lnTo>
                  <a:lnTo>
                    <a:pt x="14443" y="7603"/>
                  </a:lnTo>
                  <a:lnTo>
                    <a:pt x="34191" y="6082"/>
                  </a:lnTo>
                  <a:close/>
                </a:path>
                <a:path w="88264" h="7620">
                  <a:moveTo>
                    <a:pt x="87692" y="0"/>
                  </a:moveTo>
                  <a:lnTo>
                    <a:pt x="72494" y="0"/>
                  </a:lnTo>
                  <a:lnTo>
                    <a:pt x="69453" y="1520"/>
                  </a:lnTo>
                  <a:lnTo>
                    <a:pt x="61860" y="3041"/>
                  </a:lnTo>
                  <a:lnTo>
                    <a:pt x="49692" y="4561"/>
                  </a:lnTo>
                  <a:lnTo>
                    <a:pt x="32670" y="4561"/>
                  </a:lnTo>
                  <a:lnTo>
                    <a:pt x="14443" y="6082"/>
                  </a:lnTo>
                  <a:lnTo>
                    <a:pt x="52734" y="6082"/>
                  </a:lnTo>
                  <a:lnTo>
                    <a:pt x="67932" y="4561"/>
                  </a:lnTo>
                  <a:lnTo>
                    <a:pt x="78579" y="3041"/>
                  </a:lnTo>
                  <a:lnTo>
                    <a:pt x="86171" y="1520"/>
                  </a:lnTo>
                  <a:lnTo>
                    <a:pt x="8769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1394" y="353730"/>
              <a:ext cx="76835" cy="6350"/>
            </a:xfrm>
            <a:custGeom>
              <a:avLst/>
              <a:gdLst/>
              <a:ahLst/>
              <a:cxnLst/>
              <a:rect l="l" t="t" r="r" b="b"/>
              <a:pathLst>
                <a:path w="76835" h="6350">
                  <a:moveTo>
                    <a:pt x="36466" y="4561"/>
                  </a:moveTo>
                  <a:lnTo>
                    <a:pt x="0" y="4561"/>
                  </a:lnTo>
                  <a:lnTo>
                    <a:pt x="3795" y="6082"/>
                  </a:lnTo>
                  <a:lnTo>
                    <a:pt x="18239" y="6082"/>
                  </a:lnTo>
                  <a:lnTo>
                    <a:pt x="36466" y="4561"/>
                  </a:lnTo>
                  <a:close/>
                </a:path>
                <a:path w="76835" h="6350">
                  <a:moveTo>
                    <a:pt x="76290" y="0"/>
                  </a:moveTo>
                  <a:lnTo>
                    <a:pt x="58051" y="0"/>
                  </a:lnTo>
                  <a:lnTo>
                    <a:pt x="56530" y="1520"/>
                  </a:lnTo>
                  <a:lnTo>
                    <a:pt x="47417" y="3041"/>
                  </a:lnTo>
                  <a:lnTo>
                    <a:pt x="33436" y="4561"/>
                  </a:lnTo>
                  <a:lnTo>
                    <a:pt x="53488" y="4561"/>
                  </a:lnTo>
                  <a:lnTo>
                    <a:pt x="65656" y="3041"/>
                  </a:lnTo>
                  <a:lnTo>
                    <a:pt x="73248" y="1520"/>
                  </a:lnTo>
                  <a:lnTo>
                    <a:pt x="7629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0380" y="353730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89" h="5079">
                  <a:moveTo>
                    <a:pt x="59065" y="0"/>
                  </a:moveTo>
                  <a:lnTo>
                    <a:pt x="40521" y="0"/>
                  </a:lnTo>
                  <a:lnTo>
                    <a:pt x="39001" y="1520"/>
                  </a:lnTo>
                  <a:lnTo>
                    <a:pt x="32929" y="1520"/>
                  </a:lnTo>
                  <a:lnTo>
                    <a:pt x="23803" y="3041"/>
                  </a:lnTo>
                  <a:lnTo>
                    <a:pt x="0" y="3041"/>
                  </a:lnTo>
                  <a:lnTo>
                    <a:pt x="1014" y="4561"/>
                  </a:lnTo>
                  <a:lnTo>
                    <a:pt x="34450" y="4561"/>
                  </a:lnTo>
                  <a:lnTo>
                    <a:pt x="48431" y="3041"/>
                  </a:lnTo>
                  <a:lnTo>
                    <a:pt x="57544" y="1520"/>
                  </a:lnTo>
                  <a:lnTo>
                    <a:pt x="59065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79366" y="353730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10" h="3175">
                  <a:moveTo>
                    <a:pt x="33943" y="1520"/>
                  </a:moveTo>
                  <a:lnTo>
                    <a:pt x="0" y="1520"/>
                  </a:lnTo>
                  <a:lnTo>
                    <a:pt x="1014" y="3041"/>
                  </a:lnTo>
                  <a:lnTo>
                    <a:pt x="24817" y="3041"/>
                  </a:lnTo>
                  <a:lnTo>
                    <a:pt x="33943" y="1520"/>
                  </a:lnTo>
                  <a:close/>
                </a:path>
                <a:path w="41910" h="3175">
                  <a:moveTo>
                    <a:pt x="41535" y="0"/>
                  </a:moveTo>
                  <a:lnTo>
                    <a:pt x="21775" y="0"/>
                  </a:lnTo>
                  <a:lnTo>
                    <a:pt x="20267" y="1520"/>
                  </a:lnTo>
                  <a:lnTo>
                    <a:pt x="40015" y="1520"/>
                  </a:lnTo>
                  <a:lnTo>
                    <a:pt x="415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78352" y="35373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60" h="1904">
                  <a:moveTo>
                    <a:pt x="22789" y="0"/>
                  </a:moveTo>
                  <a:lnTo>
                    <a:pt x="0" y="0"/>
                  </a:lnTo>
                  <a:lnTo>
                    <a:pt x="1013" y="1520"/>
                  </a:lnTo>
                  <a:lnTo>
                    <a:pt x="21281" y="1520"/>
                  </a:lnTo>
                  <a:lnTo>
                    <a:pt x="2278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7852" y="318754"/>
              <a:ext cx="57150" cy="215265"/>
            </a:xfrm>
            <a:custGeom>
              <a:avLst/>
              <a:gdLst/>
              <a:ahLst/>
              <a:cxnLst/>
              <a:rect l="l" t="t" r="r" b="b"/>
              <a:pathLst>
                <a:path w="57150" h="215265">
                  <a:moveTo>
                    <a:pt x="56530" y="0"/>
                  </a:moveTo>
                  <a:lnTo>
                    <a:pt x="0" y="56266"/>
                  </a:lnTo>
                  <a:lnTo>
                    <a:pt x="0" y="215016"/>
                  </a:lnTo>
                  <a:lnTo>
                    <a:pt x="56530" y="156925"/>
                  </a:lnTo>
                  <a:lnTo>
                    <a:pt x="5653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00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5" h="123825">
                  <a:moveTo>
                    <a:pt x="457770" y="0"/>
                  </a:moveTo>
                  <a:lnTo>
                    <a:pt x="0" y="0"/>
                  </a:lnTo>
                  <a:lnTo>
                    <a:pt x="0" y="123479"/>
                  </a:lnTo>
                  <a:lnTo>
                    <a:pt x="457770" y="123479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500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5" h="123825">
                  <a:moveTo>
                    <a:pt x="0" y="123479"/>
                  </a:moveTo>
                  <a:lnTo>
                    <a:pt x="457770" y="123479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123479"/>
                  </a:lnTo>
                  <a:close/>
                </a:path>
                <a:path w="457835" h="123825">
                  <a:moveTo>
                    <a:pt x="149556" y="10"/>
                  </a:moveTo>
                  <a:lnTo>
                    <a:pt x="144993" y="30728"/>
                  </a:lnTo>
                  <a:lnTo>
                    <a:pt x="143472" y="61143"/>
                  </a:lnTo>
                  <a:lnTo>
                    <a:pt x="144993" y="93065"/>
                  </a:lnTo>
                  <a:lnTo>
                    <a:pt x="149556" y="123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500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5" h="32384">
                  <a:moveTo>
                    <a:pt x="457770" y="0"/>
                  </a:moveTo>
                  <a:lnTo>
                    <a:pt x="0" y="0"/>
                  </a:lnTo>
                  <a:lnTo>
                    <a:pt x="0" y="32237"/>
                  </a:lnTo>
                  <a:lnTo>
                    <a:pt x="457770" y="32237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00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5" h="32384">
                  <a:moveTo>
                    <a:pt x="0" y="32237"/>
                  </a:moveTo>
                  <a:lnTo>
                    <a:pt x="457770" y="32237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32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02674" y="4148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4" h="6350">
                  <a:moveTo>
                    <a:pt x="16718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16718" y="6082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55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30" h="7620">
                  <a:moveTo>
                    <a:pt x="21572" y="0"/>
                  </a:moveTo>
                  <a:lnTo>
                    <a:pt x="0" y="0"/>
                  </a:lnTo>
                  <a:lnTo>
                    <a:pt x="0" y="7603"/>
                  </a:lnTo>
                  <a:lnTo>
                    <a:pt x="21572" y="7603"/>
                  </a:lnTo>
                  <a:lnTo>
                    <a:pt x="21572" y="0"/>
                  </a:lnTo>
                  <a:close/>
                </a:path>
                <a:path w="74930" h="7620">
                  <a:moveTo>
                    <a:pt x="42854" y="0"/>
                  </a:moveTo>
                  <a:lnTo>
                    <a:pt x="32219" y="0"/>
                  </a:lnTo>
                  <a:lnTo>
                    <a:pt x="32219" y="7603"/>
                  </a:lnTo>
                  <a:lnTo>
                    <a:pt x="42854" y="7603"/>
                  </a:lnTo>
                  <a:lnTo>
                    <a:pt x="42854" y="0"/>
                  </a:lnTo>
                  <a:close/>
                </a:path>
                <a:path w="74930" h="7620">
                  <a:moveTo>
                    <a:pt x="74769" y="0"/>
                  </a:moveTo>
                  <a:lnTo>
                    <a:pt x="53488" y="0"/>
                  </a:lnTo>
                  <a:lnTo>
                    <a:pt x="53488" y="7603"/>
                  </a:lnTo>
                  <a:lnTo>
                    <a:pt x="74769" y="7603"/>
                  </a:lnTo>
                  <a:lnTo>
                    <a:pt x="74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155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30" h="7620">
                  <a:moveTo>
                    <a:pt x="0" y="7603"/>
                  </a:moveTo>
                  <a:lnTo>
                    <a:pt x="21572" y="7603"/>
                  </a:lnTo>
                  <a:lnTo>
                    <a:pt x="21572" y="0"/>
                  </a:lnTo>
                  <a:lnTo>
                    <a:pt x="0" y="0"/>
                  </a:lnTo>
                  <a:lnTo>
                    <a:pt x="0" y="7603"/>
                  </a:lnTo>
                  <a:close/>
                </a:path>
                <a:path w="74930" h="7620">
                  <a:moveTo>
                    <a:pt x="32219" y="7603"/>
                  </a:moveTo>
                  <a:lnTo>
                    <a:pt x="42854" y="7603"/>
                  </a:lnTo>
                  <a:lnTo>
                    <a:pt x="42854" y="0"/>
                  </a:lnTo>
                  <a:lnTo>
                    <a:pt x="32219" y="0"/>
                  </a:lnTo>
                  <a:lnTo>
                    <a:pt x="32219" y="7603"/>
                  </a:lnTo>
                  <a:close/>
                </a:path>
                <a:path w="74930" h="7620">
                  <a:moveTo>
                    <a:pt x="53488" y="7603"/>
                  </a:moveTo>
                  <a:lnTo>
                    <a:pt x="74769" y="7603"/>
                  </a:lnTo>
                  <a:lnTo>
                    <a:pt x="74769" y="0"/>
                  </a:lnTo>
                  <a:lnTo>
                    <a:pt x="53488" y="0"/>
                  </a:lnTo>
                  <a:lnTo>
                    <a:pt x="53488" y="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55470" y="381799"/>
              <a:ext cx="448309" cy="143510"/>
            </a:xfrm>
            <a:custGeom>
              <a:avLst/>
              <a:gdLst/>
              <a:ahLst/>
              <a:cxnLst/>
              <a:rect l="l" t="t" r="r" b="b"/>
              <a:pathLst>
                <a:path w="448310" h="143509">
                  <a:moveTo>
                    <a:pt x="41262" y="128257"/>
                  </a:moveTo>
                  <a:lnTo>
                    <a:pt x="3860" y="128257"/>
                  </a:lnTo>
                  <a:lnTo>
                    <a:pt x="3860" y="130797"/>
                  </a:lnTo>
                  <a:lnTo>
                    <a:pt x="76" y="130797"/>
                  </a:lnTo>
                  <a:lnTo>
                    <a:pt x="76" y="135877"/>
                  </a:lnTo>
                  <a:lnTo>
                    <a:pt x="0" y="140957"/>
                  </a:lnTo>
                  <a:lnTo>
                    <a:pt x="3924" y="140957"/>
                  </a:lnTo>
                  <a:lnTo>
                    <a:pt x="3924" y="143497"/>
                  </a:lnTo>
                  <a:lnTo>
                    <a:pt x="41262" y="143497"/>
                  </a:lnTo>
                  <a:lnTo>
                    <a:pt x="41262" y="140957"/>
                  </a:lnTo>
                  <a:lnTo>
                    <a:pt x="41262" y="135877"/>
                  </a:lnTo>
                  <a:lnTo>
                    <a:pt x="41262" y="130797"/>
                  </a:lnTo>
                  <a:lnTo>
                    <a:pt x="41262" y="128257"/>
                  </a:lnTo>
                  <a:close/>
                </a:path>
                <a:path w="448310" h="143509">
                  <a:moveTo>
                    <a:pt x="51142" y="6908"/>
                  </a:moveTo>
                  <a:lnTo>
                    <a:pt x="8280" y="6908"/>
                  </a:lnTo>
                  <a:lnTo>
                    <a:pt x="8280" y="55880"/>
                  </a:lnTo>
                  <a:lnTo>
                    <a:pt x="51142" y="55880"/>
                  </a:lnTo>
                  <a:lnTo>
                    <a:pt x="51142" y="6908"/>
                  </a:lnTo>
                  <a:close/>
                </a:path>
                <a:path w="448310" h="143509">
                  <a:moveTo>
                    <a:pt x="339610" y="17564"/>
                  </a:moveTo>
                  <a:lnTo>
                    <a:pt x="301307" y="17564"/>
                  </a:lnTo>
                  <a:lnTo>
                    <a:pt x="301307" y="42189"/>
                  </a:lnTo>
                  <a:lnTo>
                    <a:pt x="339610" y="42189"/>
                  </a:lnTo>
                  <a:lnTo>
                    <a:pt x="339610" y="17564"/>
                  </a:lnTo>
                  <a:close/>
                </a:path>
                <a:path w="448310" h="143509">
                  <a:moveTo>
                    <a:pt x="447052" y="0"/>
                  </a:moveTo>
                  <a:lnTo>
                    <a:pt x="152857" y="0"/>
                  </a:lnTo>
                  <a:lnTo>
                    <a:pt x="152857" y="15240"/>
                  </a:lnTo>
                  <a:lnTo>
                    <a:pt x="151066" y="15240"/>
                  </a:lnTo>
                  <a:lnTo>
                    <a:pt x="151066" y="22860"/>
                  </a:lnTo>
                  <a:lnTo>
                    <a:pt x="149974" y="22860"/>
                  </a:lnTo>
                  <a:lnTo>
                    <a:pt x="149974" y="29210"/>
                  </a:lnTo>
                  <a:lnTo>
                    <a:pt x="149402" y="29210"/>
                  </a:lnTo>
                  <a:lnTo>
                    <a:pt x="149402" y="30480"/>
                  </a:lnTo>
                  <a:lnTo>
                    <a:pt x="147853" y="30480"/>
                  </a:lnTo>
                  <a:lnTo>
                    <a:pt x="147853" y="57137"/>
                  </a:lnTo>
                  <a:lnTo>
                    <a:pt x="147955" y="85077"/>
                  </a:lnTo>
                  <a:lnTo>
                    <a:pt x="150507" y="85077"/>
                  </a:lnTo>
                  <a:lnTo>
                    <a:pt x="150507" y="99047"/>
                  </a:lnTo>
                  <a:lnTo>
                    <a:pt x="152806" y="99047"/>
                  </a:lnTo>
                  <a:lnTo>
                    <a:pt x="152806" y="114287"/>
                  </a:lnTo>
                  <a:lnTo>
                    <a:pt x="447052" y="114287"/>
                  </a:lnTo>
                  <a:lnTo>
                    <a:pt x="447052" y="99212"/>
                  </a:lnTo>
                  <a:lnTo>
                    <a:pt x="447052" y="99047"/>
                  </a:lnTo>
                  <a:lnTo>
                    <a:pt x="447052" y="15278"/>
                  </a:lnTo>
                  <a:lnTo>
                    <a:pt x="431850" y="15278"/>
                  </a:lnTo>
                  <a:lnTo>
                    <a:pt x="431850" y="99047"/>
                  </a:lnTo>
                  <a:lnTo>
                    <a:pt x="264058" y="99047"/>
                  </a:lnTo>
                  <a:lnTo>
                    <a:pt x="264058" y="23190"/>
                  </a:lnTo>
                  <a:lnTo>
                    <a:pt x="234886" y="23190"/>
                  </a:lnTo>
                  <a:lnTo>
                    <a:pt x="234886" y="30480"/>
                  </a:lnTo>
                  <a:lnTo>
                    <a:pt x="160121" y="30480"/>
                  </a:lnTo>
                  <a:lnTo>
                    <a:pt x="160121" y="29210"/>
                  </a:lnTo>
                  <a:lnTo>
                    <a:pt x="160121" y="22860"/>
                  </a:lnTo>
                  <a:lnTo>
                    <a:pt x="264058" y="22860"/>
                  </a:lnTo>
                  <a:lnTo>
                    <a:pt x="264058" y="15240"/>
                  </a:lnTo>
                  <a:lnTo>
                    <a:pt x="447052" y="15240"/>
                  </a:lnTo>
                  <a:lnTo>
                    <a:pt x="447052" y="0"/>
                  </a:lnTo>
                  <a:close/>
                </a:path>
                <a:path w="448310" h="143509">
                  <a:moveTo>
                    <a:pt x="447776" y="135877"/>
                  </a:moveTo>
                  <a:lnTo>
                    <a:pt x="447738" y="130797"/>
                  </a:lnTo>
                  <a:lnTo>
                    <a:pt x="444627" y="130797"/>
                  </a:lnTo>
                  <a:lnTo>
                    <a:pt x="444627" y="128257"/>
                  </a:lnTo>
                  <a:lnTo>
                    <a:pt x="405714" y="128257"/>
                  </a:lnTo>
                  <a:lnTo>
                    <a:pt x="405714" y="130797"/>
                  </a:lnTo>
                  <a:lnTo>
                    <a:pt x="405714" y="135877"/>
                  </a:lnTo>
                  <a:lnTo>
                    <a:pt x="405714" y="140957"/>
                  </a:lnTo>
                  <a:lnTo>
                    <a:pt x="405714" y="143497"/>
                  </a:lnTo>
                  <a:lnTo>
                    <a:pt x="444576" y="143497"/>
                  </a:lnTo>
                  <a:lnTo>
                    <a:pt x="444576" y="140957"/>
                  </a:lnTo>
                  <a:lnTo>
                    <a:pt x="447776" y="140957"/>
                  </a:lnTo>
                  <a:lnTo>
                    <a:pt x="447776" y="13587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53877" y="375780"/>
              <a:ext cx="450215" cy="149860"/>
            </a:xfrm>
            <a:custGeom>
              <a:avLst/>
              <a:gdLst/>
              <a:ahLst/>
              <a:cxnLst/>
              <a:rect l="l" t="t" r="r" b="b"/>
              <a:pathLst>
                <a:path w="450214" h="149859">
                  <a:moveTo>
                    <a:pt x="155630" y="120428"/>
                  </a:moveTo>
                  <a:lnTo>
                    <a:pt x="448651" y="120428"/>
                  </a:lnTo>
                  <a:lnTo>
                    <a:pt x="448651" y="6082"/>
                  </a:lnTo>
                  <a:lnTo>
                    <a:pt x="155630" y="6082"/>
                  </a:lnTo>
                  <a:lnTo>
                    <a:pt x="151067" y="35280"/>
                  </a:lnTo>
                  <a:lnTo>
                    <a:pt x="148025" y="62653"/>
                  </a:lnTo>
                  <a:lnTo>
                    <a:pt x="151067" y="91534"/>
                  </a:lnTo>
                  <a:lnTo>
                    <a:pt x="155630" y="120428"/>
                  </a:lnTo>
                  <a:close/>
                </a:path>
                <a:path w="450214" h="149859">
                  <a:moveTo>
                    <a:pt x="265662" y="105221"/>
                  </a:moveTo>
                  <a:lnTo>
                    <a:pt x="433453" y="105221"/>
                  </a:lnTo>
                  <a:lnTo>
                    <a:pt x="433453" y="21290"/>
                  </a:lnTo>
                  <a:lnTo>
                    <a:pt x="265662" y="21290"/>
                  </a:lnTo>
                  <a:lnTo>
                    <a:pt x="265662" y="105221"/>
                  </a:lnTo>
                  <a:close/>
                </a:path>
                <a:path w="450214" h="149859">
                  <a:moveTo>
                    <a:pt x="407317" y="149625"/>
                  </a:moveTo>
                  <a:lnTo>
                    <a:pt x="444088" y="149625"/>
                  </a:lnTo>
                  <a:lnTo>
                    <a:pt x="448651" y="146584"/>
                  </a:lnTo>
                  <a:lnTo>
                    <a:pt x="450172" y="142022"/>
                  </a:lnTo>
                  <a:lnTo>
                    <a:pt x="448651" y="137156"/>
                  </a:lnTo>
                  <a:lnTo>
                    <a:pt x="444088" y="134114"/>
                  </a:lnTo>
                  <a:lnTo>
                    <a:pt x="407317" y="134114"/>
                  </a:lnTo>
                  <a:lnTo>
                    <a:pt x="407317" y="149625"/>
                  </a:lnTo>
                  <a:close/>
                </a:path>
                <a:path w="450214" h="149859">
                  <a:moveTo>
                    <a:pt x="42858" y="149625"/>
                  </a:moveTo>
                  <a:lnTo>
                    <a:pt x="7598" y="149625"/>
                  </a:lnTo>
                  <a:lnTo>
                    <a:pt x="3039" y="146584"/>
                  </a:lnTo>
                  <a:lnTo>
                    <a:pt x="0" y="142022"/>
                  </a:lnTo>
                  <a:lnTo>
                    <a:pt x="3039" y="137156"/>
                  </a:lnTo>
                  <a:lnTo>
                    <a:pt x="7598" y="134114"/>
                  </a:lnTo>
                  <a:lnTo>
                    <a:pt x="42858" y="134114"/>
                  </a:lnTo>
                  <a:lnTo>
                    <a:pt x="42858" y="149625"/>
                  </a:lnTo>
                  <a:close/>
                </a:path>
                <a:path w="450214" h="149859">
                  <a:moveTo>
                    <a:pt x="161714" y="36801"/>
                  </a:moveTo>
                  <a:lnTo>
                    <a:pt x="236484" y="36801"/>
                  </a:lnTo>
                  <a:lnTo>
                    <a:pt x="236484" y="29197"/>
                  </a:lnTo>
                  <a:lnTo>
                    <a:pt x="161714" y="29197"/>
                  </a:lnTo>
                  <a:lnTo>
                    <a:pt x="161714" y="36801"/>
                  </a:lnTo>
                  <a:close/>
                </a:path>
                <a:path w="450214" h="149859">
                  <a:moveTo>
                    <a:pt x="239526" y="6082"/>
                  </a:moveTo>
                  <a:lnTo>
                    <a:pt x="239526" y="120428"/>
                  </a:lnTo>
                </a:path>
                <a:path w="450214" h="149859">
                  <a:moveTo>
                    <a:pt x="239526" y="44404"/>
                  </a:moveTo>
                  <a:lnTo>
                    <a:pt x="149546" y="44404"/>
                  </a:lnTo>
                </a:path>
                <a:path w="450214" h="149859">
                  <a:moveTo>
                    <a:pt x="239526" y="82410"/>
                  </a:moveTo>
                  <a:lnTo>
                    <a:pt x="149546" y="82410"/>
                  </a:lnTo>
                </a:path>
                <a:path w="450214" h="149859">
                  <a:moveTo>
                    <a:pt x="379952" y="21290"/>
                  </a:moveTo>
                  <a:lnTo>
                    <a:pt x="379952" y="53529"/>
                  </a:lnTo>
                </a:path>
                <a:path w="450214" h="149859">
                  <a:moveTo>
                    <a:pt x="265662" y="53529"/>
                  </a:moveTo>
                  <a:lnTo>
                    <a:pt x="433453" y="53529"/>
                  </a:lnTo>
                </a:path>
                <a:path w="450214" h="149859">
                  <a:moveTo>
                    <a:pt x="161714" y="6082"/>
                  </a:moveTo>
                  <a:lnTo>
                    <a:pt x="161714" y="0"/>
                  </a:lnTo>
                </a:path>
                <a:path w="450214" h="149859">
                  <a:moveTo>
                    <a:pt x="161714" y="124990"/>
                  </a:moveTo>
                  <a:lnTo>
                    <a:pt x="161714" y="120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6352" y="407259"/>
              <a:ext cx="130175" cy="32384"/>
            </a:xfrm>
            <a:custGeom>
              <a:avLst/>
              <a:gdLst/>
              <a:ahLst/>
              <a:cxnLst/>
              <a:rect l="l" t="t" r="r" b="b"/>
              <a:pathLst>
                <a:path w="130175" h="32384">
                  <a:moveTo>
                    <a:pt x="0" y="31935"/>
                  </a:moveTo>
                  <a:lnTo>
                    <a:pt x="7592" y="31935"/>
                  </a:lnTo>
                </a:path>
                <a:path w="130175" h="32384">
                  <a:moveTo>
                    <a:pt x="0" y="0"/>
                  </a:moveTo>
                  <a:lnTo>
                    <a:pt x="7592" y="0"/>
                  </a:lnTo>
                </a:path>
                <a:path w="130175" h="32384">
                  <a:moveTo>
                    <a:pt x="55009" y="0"/>
                  </a:moveTo>
                  <a:lnTo>
                    <a:pt x="61093" y="0"/>
                  </a:lnTo>
                </a:path>
                <a:path w="130175" h="32384">
                  <a:moveTo>
                    <a:pt x="123708" y="12165"/>
                  </a:moveTo>
                  <a:lnTo>
                    <a:pt x="129792" y="1216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49788" y="18260"/>
              <a:ext cx="58419" cy="335915"/>
            </a:xfrm>
            <a:custGeom>
              <a:avLst/>
              <a:gdLst/>
              <a:ahLst/>
              <a:cxnLst/>
              <a:rect l="l" t="t" r="r" b="b"/>
              <a:pathLst>
                <a:path w="58419" h="335915">
                  <a:moveTo>
                    <a:pt x="58064" y="0"/>
                  </a:moveTo>
                  <a:lnTo>
                    <a:pt x="0" y="58091"/>
                  </a:lnTo>
                  <a:lnTo>
                    <a:pt x="0" y="335470"/>
                  </a:lnTo>
                  <a:lnTo>
                    <a:pt x="42866" y="292890"/>
                  </a:lnTo>
                  <a:lnTo>
                    <a:pt x="42866" y="215029"/>
                  </a:lnTo>
                  <a:lnTo>
                    <a:pt x="58064" y="172449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06614" y="18260"/>
              <a:ext cx="401320" cy="58419"/>
            </a:xfrm>
            <a:custGeom>
              <a:avLst/>
              <a:gdLst/>
              <a:ahLst/>
              <a:cxnLst/>
              <a:rect l="l" t="t" r="r" b="b"/>
              <a:pathLst>
                <a:path w="401319" h="58419">
                  <a:moveTo>
                    <a:pt x="401237" y="0"/>
                  </a:moveTo>
                  <a:lnTo>
                    <a:pt x="58061" y="0"/>
                  </a:lnTo>
                  <a:lnTo>
                    <a:pt x="0" y="58091"/>
                  </a:lnTo>
                  <a:lnTo>
                    <a:pt x="343173" y="58091"/>
                  </a:lnTo>
                  <a:lnTo>
                    <a:pt x="40123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066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5" h="277495">
                  <a:moveTo>
                    <a:pt x="343176" y="0"/>
                  </a:moveTo>
                  <a:lnTo>
                    <a:pt x="0" y="0"/>
                  </a:lnTo>
                  <a:lnTo>
                    <a:pt x="0" y="277366"/>
                  </a:lnTo>
                  <a:lnTo>
                    <a:pt x="343176" y="277366"/>
                  </a:lnTo>
                  <a:lnTo>
                    <a:pt x="3431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066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5" h="277495">
                  <a:moveTo>
                    <a:pt x="0" y="277366"/>
                  </a:moveTo>
                  <a:lnTo>
                    <a:pt x="343176" y="277366"/>
                  </a:lnTo>
                  <a:lnTo>
                    <a:pt x="343176" y="0"/>
                  </a:lnTo>
                  <a:lnTo>
                    <a:pt x="0" y="0"/>
                  </a:lnTo>
                  <a:lnTo>
                    <a:pt x="0" y="277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16351" y="318754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4" h="9525">
                  <a:moveTo>
                    <a:pt x="16718" y="0"/>
                  </a:moveTo>
                  <a:lnTo>
                    <a:pt x="0" y="0"/>
                  </a:lnTo>
                  <a:lnTo>
                    <a:pt x="0" y="9124"/>
                  </a:lnTo>
                  <a:lnTo>
                    <a:pt x="16718" y="9124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38531" y="104958"/>
              <a:ext cx="262622" cy="20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38531" y="102418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0" y="2539"/>
                  </a:moveTo>
                  <a:lnTo>
                    <a:pt x="279340" y="2539"/>
                  </a:lnTo>
                  <a:lnTo>
                    <a:pt x="27934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44598" y="104965"/>
              <a:ext cx="273685" cy="204470"/>
            </a:xfrm>
            <a:custGeom>
              <a:avLst/>
              <a:gdLst/>
              <a:ahLst/>
              <a:cxnLst/>
              <a:rect l="l" t="t" r="r" b="b"/>
              <a:pathLst>
                <a:path w="273685" h="204470">
                  <a:moveTo>
                    <a:pt x="27326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204444"/>
                  </a:lnTo>
                  <a:lnTo>
                    <a:pt x="6388" y="204444"/>
                  </a:lnTo>
                  <a:lnTo>
                    <a:pt x="6388" y="5080"/>
                  </a:lnTo>
                  <a:lnTo>
                    <a:pt x="273265" y="5080"/>
                  </a:lnTo>
                  <a:lnTo>
                    <a:pt x="273265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50986" y="110045"/>
              <a:ext cx="267335" cy="189230"/>
            </a:xfrm>
            <a:custGeom>
              <a:avLst/>
              <a:gdLst/>
              <a:ahLst/>
              <a:cxnLst/>
              <a:rect l="l" t="t" r="r" b="b"/>
              <a:pathLst>
                <a:path w="267335" h="189229">
                  <a:moveTo>
                    <a:pt x="2668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89204"/>
                  </a:lnTo>
                  <a:lnTo>
                    <a:pt x="6083" y="189204"/>
                  </a:lnTo>
                  <a:lnTo>
                    <a:pt x="6083" y="3810"/>
                  </a:lnTo>
                  <a:lnTo>
                    <a:pt x="266877" y="3810"/>
                  </a:lnTo>
                  <a:lnTo>
                    <a:pt x="2668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57071" y="113847"/>
              <a:ext cx="250166" cy="185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7375" y="337762"/>
              <a:ext cx="343535" cy="17145"/>
            </a:xfrm>
            <a:custGeom>
              <a:avLst/>
              <a:gdLst/>
              <a:ahLst/>
              <a:cxnLst/>
              <a:rect l="l" t="t" r="r" b="b"/>
              <a:pathLst>
                <a:path w="343535" h="17145">
                  <a:moveTo>
                    <a:pt x="94527" y="0"/>
                  </a:moveTo>
                  <a:lnTo>
                    <a:pt x="94527" y="16727"/>
                  </a:lnTo>
                </a:path>
                <a:path w="343535" h="17145">
                  <a:moveTo>
                    <a:pt x="51977" y="0"/>
                  </a:moveTo>
                  <a:lnTo>
                    <a:pt x="51977" y="16727"/>
                  </a:lnTo>
                </a:path>
                <a:path w="343535" h="17145">
                  <a:moveTo>
                    <a:pt x="0" y="0"/>
                  </a:moveTo>
                  <a:lnTo>
                    <a:pt x="3431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67413" y="414863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67413" y="413342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67413" y="41182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67413" y="41030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67413" y="408780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67413" y="40725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67413" y="40573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65892" y="404218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5" h="1904">
                  <a:moveTo>
                    <a:pt x="44387" y="0"/>
                  </a:moveTo>
                  <a:lnTo>
                    <a:pt x="0" y="0"/>
                  </a:lnTo>
                  <a:lnTo>
                    <a:pt x="1521" y="1520"/>
                  </a:lnTo>
                  <a:lnTo>
                    <a:pt x="45908" y="1520"/>
                  </a:lnTo>
                  <a:lnTo>
                    <a:pt x="4438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65892" y="402697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65892" y="401176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5" h="1904">
                  <a:moveTo>
                    <a:pt x="45908" y="0"/>
                  </a:moveTo>
                  <a:lnTo>
                    <a:pt x="1521" y="0"/>
                  </a:lnTo>
                  <a:lnTo>
                    <a:pt x="0" y="1520"/>
                  </a:lnTo>
                  <a:lnTo>
                    <a:pt x="44387" y="1520"/>
                  </a:lnTo>
                  <a:lnTo>
                    <a:pt x="459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29426" y="405739"/>
              <a:ext cx="99695" cy="6350"/>
            </a:xfrm>
            <a:custGeom>
              <a:avLst/>
              <a:gdLst/>
              <a:ahLst/>
              <a:cxnLst/>
              <a:rect l="l" t="t" r="r" b="b"/>
              <a:pathLst>
                <a:path w="99694" h="6350">
                  <a:moveTo>
                    <a:pt x="99092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99092" y="6082"/>
                  </a:lnTo>
                  <a:lnTo>
                    <a:pt x="9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14214" y="390227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40">
                  <a:moveTo>
                    <a:pt x="303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3039" y="27677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63756" y="390227"/>
              <a:ext cx="50800" cy="27940"/>
            </a:xfrm>
            <a:custGeom>
              <a:avLst/>
              <a:gdLst/>
              <a:ahLst/>
              <a:cxnLst/>
              <a:rect l="l" t="t" r="r" b="b"/>
              <a:pathLst>
                <a:path w="508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0" h="27940">
                  <a:moveTo>
                    <a:pt x="50457" y="0"/>
                  </a:moveTo>
                  <a:lnTo>
                    <a:pt x="48938" y="0"/>
                  </a:lnTo>
                  <a:lnTo>
                    <a:pt x="48938" y="27677"/>
                  </a:lnTo>
                  <a:lnTo>
                    <a:pt x="50457" y="2767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C6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65276" y="39022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7625" h="27940">
                  <a:moveTo>
                    <a:pt x="47418" y="0"/>
                  </a:moveTo>
                  <a:lnTo>
                    <a:pt x="45898" y="0"/>
                  </a:lnTo>
                  <a:lnTo>
                    <a:pt x="45898" y="27677"/>
                  </a:lnTo>
                  <a:lnTo>
                    <a:pt x="47418" y="27677"/>
                  </a:lnTo>
                  <a:lnTo>
                    <a:pt x="47418" y="0"/>
                  </a:lnTo>
                  <a:close/>
                </a:path>
              </a:pathLst>
            </a:custGeom>
            <a:solidFill>
              <a:srgbClr val="CD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66795" y="390227"/>
              <a:ext cx="44450" cy="27940"/>
            </a:xfrm>
            <a:custGeom>
              <a:avLst/>
              <a:gdLst/>
              <a:ahLst/>
              <a:cxnLst/>
              <a:rect l="l" t="t" r="r" b="b"/>
              <a:pathLst>
                <a:path w="44450" h="27940">
                  <a:moveTo>
                    <a:pt x="1823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823" y="27677"/>
                  </a:lnTo>
                  <a:lnTo>
                    <a:pt x="1823" y="0"/>
                  </a:lnTo>
                  <a:close/>
                </a:path>
                <a:path w="44450" h="27940">
                  <a:moveTo>
                    <a:pt x="44379" y="0"/>
                  </a:moveTo>
                  <a:lnTo>
                    <a:pt x="42858" y="0"/>
                  </a:lnTo>
                  <a:lnTo>
                    <a:pt x="42858" y="27677"/>
                  </a:lnTo>
                  <a:lnTo>
                    <a:pt x="44379" y="27677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2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68619" y="390227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1275" h="27940">
                  <a:moveTo>
                    <a:pt x="41034" y="0"/>
                  </a:moveTo>
                  <a:lnTo>
                    <a:pt x="39514" y="0"/>
                  </a:lnTo>
                  <a:lnTo>
                    <a:pt x="39514" y="27677"/>
                  </a:lnTo>
                  <a:lnTo>
                    <a:pt x="41034" y="27677"/>
                  </a:lnTo>
                  <a:lnTo>
                    <a:pt x="41034" y="0"/>
                  </a:lnTo>
                  <a:close/>
                </a:path>
              </a:pathLst>
            </a:custGeom>
            <a:solidFill>
              <a:srgbClr val="D7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70139" y="390227"/>
              <a:ext cx="38100" cy="27940"/>
            </a:xfrm>
            <a:custGeom>
              <a:avLst/>
              <a:gdLst/>
              <a:ahLst/>
              <a:cxnLst/>
              <a:rect l="l" t="t" r="r" b="b"/>
              <a:pathLst>
                <a:path w="381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8100" h="27940">
                  <a:moveTo>
                    <a:pt x="37994" y="0"/>
                  </a:moveTo>
                  <a:lnTo>
                    <a:pt x="36474" y="0"/>
                  </a:lnTo>
                  <a:lnTo>
                    <a:pt x="36474" y="27677"/>
                  </a:lnTo>
                  <a:lnTo>
                    <a:pt x="37994" y="27677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DD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71659" y="390227"/>
              <a:ext cx="35560" cy="27940"/>
            </a:xfrm>
            <a:custGeom>
              <a:avLst/>
              <a:gdLst/>
              <a:ahLst/>
              <a:cxnLst/>
              <a:rect l="l" t="t" r="r" b="b"/>
              <a:pathLst>
                <a:path w="3556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5560" h="27940">
                  <a:moveTo>
                    <a:pt x="34955" y="0"/>
                  </a:moveTo>
                  <a:lnTo>
                    <a:pt x="33435" y="0"/>
                  </a:lnTo>
                  <a:lnTo>
                    <a:pt x="33435" y="27677"/>
                  </a:lnTo>
                  <a:lnTo>
                    <a:pt x="34955" y="27677"/>
                  </a:lnTo>
                  <a:lnTo>
                    <a:pt x="34955" y="0"/>
                  </a:lnTo>
                  <a:close/>
                </a:path>
              </a:pathLst>
            </a:custGeom>
            <a:solidFill>
              <a:srgbClr val="E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73179" y="39022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2385" h="27940">
                  <a:moveTo>
                    <a:pt x="31915" y="0"/>
                  </a:moveTo>
                  <a:lnTo>
                    <a:pt x="30395" y="0"/>
                  </a:lnTo>
                  <a:lnTo>
                    <a:pt x="30395" y="27677"/>
                  </a:lnTo>
                  <a:lnTo>
                    <a:pt x="31915" y="27677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E4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74698" y="39022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1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9210" h="27940">
                  <a:moveTo>
                    <a:pt x="28876" y="0"/>
                  </a:moveTo>
                  <a:lnTo>
                    <a:pt x="27356" y="0"/>
                  </a:lnTo>
                  <a:lnTo>
                    <a:pt x="27356" y="27677"/>
                  </a:lnTo>
                  <a:lnTo>
                    <a:pt x="28876" y="27677"/>
                  </a:lnTo>
                  <a:lnTo>
                    <a:pt x="28876" y="0"/>
                  </a:lnTo>
                  <a:close/>
                </a:path>
              </a:pathLst>
            </a:custGeom>
            <a:solidFill>
              <a:srgbClr val="E9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76218" y="390227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6035" h="27940">
                  <a:moveTo>
                    <a:pt x="25836" y="0"/>
                  </a:moveTo>
                  <a:lnTo>
                    <a:pt x="24317" y="0"/>
                  </a:lnTo>
                  <a:lnTo>
                    <a:pt x="24317" y="27677"/>
                  </a:lnTo>
                  <a:lnTo>
                    <a:pt x="25836" y="27677"/>
                  </a:lnTo>
                  <a:lnTo>
                    <a:pt x="25836" y="0"/>
                  </a:lnTo>
                  <a:close/>
                </a:path>
              </a:pathLst>
            </a:custGeom>
            <a:solidFill>
              <a:srgbClr val="E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77738" y="390227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2860" h="27940">
                  <a:moveTo>
                    <a:pt x="22797" y="0"/>
                  </a:moveTo>
                  <a:lnTo>
                    <a:pt x="21277" y="0"/>
                  </a:lnTo>
                  <a:lnTo>
                    <a:pt x="21277" y="27677"/>
                  </a:lnTo>
                  <a:lnTo>
                    <a:pt x="22797" y="27677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E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79258" y="39022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1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0319" h="27940">
                  <a:moveTo>
                    <a:pt x="19757" y="0"/>
                  </a:moveTo>
                  <a:lnTo>
                    <a:pt x="18238" y="0"/>
                  </a:lnTo>
                  <a:lnTo>
                    <a:pt x="18238" y="27677"/>
                  </a:lnTo>
                  <a:lnTo>
                    <a:pt x="19757" y="27677"/>
                  </a:lnTo>
                  <a:lnTo>
                    <a:pt x="19757" y="0"/>
                  </a:lnTo>
                  <a:close/>
                </a:path>
              </a:pathLst>
            </a:custGeom>
            <a:solidFill>
              <a:srgbClr val="F1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80777" y="388707"/>
              <a:ext cx="17145" cy="29209"/>
            </a:xfrm>
            <a:custGeom>
              <a:avLst/>
              <a:gdLst/>
              <a:ahLst/>
              <a:cxnLst/>
              <a:rect l="l" t="t" r="r" b="b"/>
              <a:pathLst>
                <a:path w="17144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7144" h="29209">
                  <a:moveTo>
                    <a:pt x="15198" y="0"/>
                  </a:moveTo>
                  <a:lnTo>
                    <a:pt x="15198" y="27677"/>
                  </a:lnTo>
                  <a:lnTo>
                    <a:pt x="16718" y="29197"/>
                  </a:lnTo>
                  <a:lnTo>
                    <a:pt x="16718" y="152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F4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882297" y="38870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13969" h="29209">
                  <a:moveTo>
                    <a:pt x="13678" y="0"/>
                  </a:moveTo>
                  <a:lnTo>
                    <a:pt x="12159" y="1520"/>
                  </a:lnTo>
                  <a:lnTo>
                    <a:pt x="12159" y="29197"/>
                  </a:lnTo>
                  <a:lnTo>
                    <a:pt x="13678" y="27677"/>
                  </a:lnTo>
                  <a:lnTo>
                    <a:pt x="13678" y="0"/>
                  </a:lnTo>
                  <a:close/>
                </a:path>
              </a:pathLst>
            </a:custGeom>
            <a:solidFill>
              <a:srgbClr val="F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83817" y="388707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4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0794" h="29209">
                  <a:moveTo>
                    <a:pt x="9119" y="0"/>
                  </a:moveTo>
                  <a:lnTo>
                    <a:pt x="9119" y="27677"/>
                  </a:lnTo>
                  <a:lnTo>
                    <a:pt x="10639" y="29197"/>
                  </a:lnTo>
                  <a:lnTo>
                    <a:pt x="10639" y="1520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rgbClr val="F8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85336" y="38870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19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7619" h="29209">
                  <a:moveTo>
                    <a:pt x="7599" y="0"/>
                  </a:moveTo>
                  <a:lnTo>
                    <a:pt x="6080" y="1520"/>
                  </a:lnTo>
                  <a:lnTo>
                    <a:pt x="6080" y="29197"/>
                  </a:lnTo>
                  <a:lnTo>
                    <a:pt x="7599" y="27677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FA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86856" y="390227"/>
              <a:ext cx="5080" cy="27940"/>
            </a:xfrm>
            <a:custGeom>
              <a:avLst/>
              <a:gdLst/>
              <a:ahLst/>
              <a:cxnLst/>
              <a:rect l="l" t="t" r="r" b="b"/>
              <a:pathLst>
                <a:path w="508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" h="27940">
                  <a:moveTo>
                    <a:pt x="4560" y="0"/>
                  </a:moveTo>
                  <a:lnTo>
                    <a:pt x="3040" y="0"/>
                  </a:lnTo>
                  <a:lnTo>
                    <a:pt x="3040" y="27677"/>
                  </a:lnTo>
                  <a:lnTo>
                    <a:pt x="4560" y="2767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C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888376" y="390227"/>
              <a:ext cx="1905" cy="27940"/>
            </a:xfrm>
            <a:custGeom>
              <a:avLst/>
              <a:gdLst/>
              <a:ahLst/>
              <a:cxnLst/>
              <a:rect l="l" t="t" r="r" b="b"/>
              <a:pathLst>
                <a:path w="1905" h="27940">
                  <a:moveTo>
                    <a:pt x="1521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21" y="2767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50077" y="18260"/>
              <a:ext cx="514350" cy="515620"/>
            </a:xfrm>
            <a:custGeom>
              <a:avLst/>
              <a:gdLst/>
              <a:ahLst/>
              <a:cxnLst/>
              <a:rect l="l" t="t" r="r" b="b"/>
              <a:pathLst>
                <a:path w="514350" h="515620">
                  <a:moveTo>
                    <a:pt x="0" y="515510"/>
                  </a:moveTo>
                  <a:lnTo>
                    <a:pt x="0" y="356760"/>
                  </a:lnTo>
                  <a:lnTo>
                    <a:pt x="53497" y="303535"/>
                  </a:lnTo>
                  <a:lnTo>
                    <a:pt x="56536" y="303535"/>
                  </a:lnTo>
                  <a:lnTo>
                    <a:pt x="56536" y="58091"/>
                  </a:lnTo>
                  <a:lnTo>
                    <a:pt x="114598" y="0"/>
                  </a:lnTo>
                  <a:lnTo>
                    <a:pt x="457774" y="0"/>
                  </a:lnTo>
                  <a:lnTo>
                    <a:pt x="457774" y="172449"/>
                  </a:lnTo>
                  <a:lnTo>
                    <a:pt x="442577" y="215029"/>
                  </a:lnTo>
                  <a:lnTo>
                    <a:pt x="442577" y="292890"/>
                  </a:lnTo>
                  <a:lnTo>
                    <a:pt x="436493" y="300493"/>
                  </a:lnTo>
                  <a:lnTo>
                    <a:pt x="514305" y="300493"/>
                  </a:lnTo>
                  <a:lnTo>
                    <a:pt x="514305" y="457419"/>
                  </a:lnTo>
                  <a:lnTo>
                    <a:pt x="457774" y="515510"/>
                  </a:lnTo>
                  <a:lnTo>
                    <a:pt x="0" y="51551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8419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874718" y="13701"/>
            <a:ext cx="523875" cy="525145"/>
            <a:chOff x="6874718" y="13701"/>
            <a:chExt cx="523875" cy="525145"/>
          </a:xfrm>
        </p:grpSpPr>
        <p:sp>
          <p:nvSpPr>
            <p:cNvPr id="82" name="object 82"/>
            <p:cNvSpPr/>
            <p:nvPr/>
          </p:nvSpPr>
          <p:spPr>
            <a:xfrm>
              <a:off x="6879272" y="318756"/>
              <a:ext cx="514350" cy="56515"/>
            </a:xfrm>
            <a:custGeom>
              <a:avLst/>
              <a:gdLst/>
              <a:ahLst/>
              <a:cxnLst/>
              <a:rect l="l" t="t" r="r" b="b"/>
              <a:pathLst>
                <a:path w="514350" h="56514">
                  <a:moveTo>
                    <a:pt x="114592" y="56273"/>
                  </a:moveTo>
                  <a:lnTo>
                    <a:pt x="53492" y="3048"/>
                  </a:lnTo>
                  <a:lnTo>
                    <a:pt x="0" y="56273"/>
                  </a:lnTo>
                  <a:lnTo>
                    <a:pt x="114592" y="56273"/>
                  </a:lnTo>
                  <a:close/>
                </a:path>
                <a:path w="514350" h="56514">
                  <a:moveTo>
                    <a:pt x="514299" y="0"/>
                  </a:moveTo>
                  <a:lnTo>
                    <a:pt x="442582" y="0"/>
                  </a:lnTo>
                  <a:lnTo>
                    <a:pt x="486651" y="28892"/>
                  </a:lnTo>
                  <a:lnTo>
                    <a:pt x="51429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35814" y="318754"/>
              <a:ext cx="436880" cy="56515"/>
            </a:xfrm>
            <a:custGeom>
              <a:avLst/>
              <a:gdLst/>
              <a:ahLst/>
              <a:cxnLst/>
              <a:rect l="l" t="t" r="r" b="b"/>
              <a:pathLst>
                <a:path w="436879" h="56514">
                  <a:moveTo>
                    <a:pt x="393632" y="0"/>
                  </a:moveTo>
                  <a:lnTo>
                    <a:pt x="58061" y="0"/>
                  </a:lnTo>
                  <a:lnTo>
                    <a:pt x="0" y="28893"/>
                  </a:lnTo>
                  <a:lnTo>
                    <a:pt x="58061" y="56266"/>
                  </a:lnTo>
                  <a:lnTo>
                    <a:pt x="401237" y="56266"/>
                  </a:lnTo>
                  <a:lnTo>
                    <a:pt x="436487" y="21290"/>
                  </a:lnTo>
                  <a:lnTo>
                    <a:pt x="39363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96001" y="353730"/>
              <a:ext cx="169545" cy="18415"/>
            </a:xfrm>
            <a:custGeom>
              <a:avLst/>
              <a:gdLst/>
              <a:ahLst/>
              <a:cxnLst/>
              <a:rect l="l" t="t" r="r" b="b"/>
              <a:pathLst>
                <a:path w="169545" h="18414">
                  <a:moveTo>
                    <a:pt x="169309" y="0"/>
                  </a:moveTo>
                  <a:lnTo>
                    <a:pt x="163225" y="0"/>
                  </a:lnTo>
                  <a:lnTo>
                    <a:pt x="160196" y="3041"/>
                  </a:lnTo>
                  <a:lnTo>
                    <a:pt x="152591" y="6082"/>
                  </a:lnTo>
                  <a:lnTo>
                    <a:pt x="140433" y="7603"/>
                  </a:lnTo>
                  <a:lnTo>
                    <a:pt x="123717" y="9124"/>
                  </a:lnTo>
                  <a:lnTo>
                    <a:pt x="102132" y="12165"/>
                  </a:lnTo>
                  <a:lnTo>
                    <a:pt x="76296" y="13686"/>
                  </a:lnTo>
                  <a:lnTo>
                    <a:pt x="16715" y="16727"/>
                  </a:lnTo>
                  <a:lnTo>
                    <a:pt x="0" y="16727"/>
                  </a:lnTo>
                  <a:lnTo>
                    <a:pt x="25838" y="18248"/>
                  </a:lnTo>
                  <a:lnTo>
                    <a:pt x="79346" y="18248"/>
                  </a:lnTo>
                  <a:lnTo>
                    <a:pt x="103655" y="16727"/>
                  </a:lnTo>
                  <a:lnTo>
                    <a:pt x="144999" y="10645"/>
                  </a:lnTo>
                  <a:lnTo>
                    <a:pt x="169309" y="1521"/>
                  </a:lnTo>
                  <a:lnTo>
                    <a:pt x="16930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90834" y="353730"/>
              <a:ext cx="168910" cy="17145"/>
            </a:xfrm>
            <a:custGeom>
              <a:avLst/>
              <a:gdLst/>
              <a:ahLst/>
              <a:cxnLst/>
              <a:rect l="l" t="t" r="r" b="b"/>
              <a:pathLst>
                <a:path w="168909" h="17145">
                  <a:moveTo>
                    <a:pt x="168392" y="0"/>
                  </a:moveTo>
                  <a:lnTo>
                    <a:pt x="162321" y="0"/>
                  </a:lnTo>
                  <a:lnTo>
                    <a:pt x="159279" y="3041"/>
                  </a:lnTo>
                  <a:lnTo>
                    <a:pt x="150166" y="6082"/>
                  </a:lnTo>
                  <a:lnTo>
                    <a:pt x="134956" y="7603"/>
                  </a:lnTo>
                  <a:lnTo>
                    <a:pt x="114904" y="10644"/>
                  </a:lnTo>
                  <a:lnTo>
                    <a:pt x="90581" y="12165"/>
                  </a:lnTo>
                  <a:lnTo>
                    <a:pt x="0" y="16423"/>
                  </a:lnTo>
                  <a:lnTo>
                    <a:pt x="5167" y="16727"/>
                  </a:lnTo>
                  <a:lnTo>
                    <a:pt x="21882" y="16727"/>
                  </a:lnTo>
                  <a:lnTo>
                    <a:pt x="107299" y="12165"/>
                  </a:lnTo>
                  <a:lnTo>
                    <a:pt x="128885" y="9124"/>
                  </a:lnTo>
                  <a:lnTo>
                    <a:pt x="145603" y="7603"/>
                  </a:lnTo>
                  <a:lnTo>
                    <a:pt x="157758" y="6082"/>
                  </a:lnTo>
                  <a:lnTo>
                    <a:pt x="165363" y="3041"/>
                  </a:lnTo>
                  <a:lnTo>
                    <a:pt x="168392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090038" y="353730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5" h="16510">
                  <a:moveTo>
                    <a:pt x="163117" y="0"/>
                  </a:moveTo>
                  <a:lnTo>
                    <a:pt x="157033" y="0"/>
                  </a:lnTo>
                  <a:lnTo>
                    <a:pt x="153991" y="3041"/>
                  </a:lnTo>
                  <a:lnTo>
                    <a:pt x="144878" y="6082"/>
                  </a:lnTo>
                  <a:lnTo>
                    <a:pt x="129680" y="7603"/>
                  </a:lnTo>
                  <a:lnTo>
                    <a:pt x="111137" y="10644"/>
                  </a:lnTo>
                  <a:lnTo>
                    <a:pt x="86813" y="12165"/>
                  </a:lnTo>
                  <a:lnTo>
                    <a:pt x="0" y="16376"/>
                  </a:lnTo>
                  <a:lnTo>
                    <a:pt x="795" y="16423"/>
                  </a:lnTo>
                  <a:lnTo>
                    <a:pt x="91376" y="12165"/>
                  </a:lnTo>
                  <a:lnTo>
                    <a:pt x="115700" y="10644"/>
                  </a:lnTo>
                  <a:lnTo>
                    <a:pt x="135752" y="7603"/>
                  </a:lnTo>
                  <a:lnTo>
                    <a:pt x="150962" y="6082"/>
                  </a:lnTo>
                  <a:lnTo>
                    <a:pt x="160075" y="3041"/>
                  </a:lnTo>
                  <a:lnTo>
                    <a:pt x="163117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074019" y="353730"/>
              <a:ext cx="173355" cy="16510"/>
            </a:xfrm>
            <a:custGeom>
              <a:avLst/>
              <a:gdLst/>
              <a:ahLst/>
              <a:cxnLst/>
              <a:rect l="l" t="t" r="r" b="b"/>
              <a:pathLst>
                <a:path w="173354" h="16510">
                  <a:moveTo>
                    <a:pt x="173052" y="0"/>
                  </a:moveTo>
                  <a:lnTo>
                    <a:pt x="165459" y="0"/>
                  </a:lnTo>
                  <a:lnTo>
                    <a:pt x="162418" y="3041"/>
                  </a:lnTo>
                  <a:lnTo>
                    <a:pt x="154813" y="6082"/>
                  </a:lnTo>
                  <a:lnTo>
                    <a:pt x="139615" y="7603"/>
                  </a:lnTo>
                  <a:lnTo>
                    <a:pt x="121072" y="10644"/>
                  </a:lnTo>
                  <a:lnTo>
                    <a:pt x="98282" y="12165"/>
                  </a:lnTo>
                  <a:lnTo>
                    <a:pt x="38697" y="15206"/>
                  </a:lnTo>
                  <a:lnTo>
                    <a:pt x="5260" y="15206"/>
                  </a:lnTo>
                  <a:lnTo>
                    <a:pt x="0" y="15433"/>
                  </a:lnTo>
                  <a:lnTo>
                    <a:pt x="16019" y="16376"/>
                  </a:lnTo>
                  <a:lnTo>
                    <a:pt x="102832" y="12165"/>
                  </a:lnTo>
                  <a:lnTo>
                    <a:pt x="127156" y="10644"/>
                  </a:lnTo>
                  <a:lnTo>
                    <a:pt x="145699" y="7603"/>
                  </a:lnTo>
                  <a:lnTo>
                    <a:pt x="160897" y="6082"/>
                  </a:lnTo>
                  <a:lnTo>
                    <a:pt x="170010" y="3041"/>
                  </a:lnTo>
                  <a:lnTo>
                    <a:pt x="17305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70164" y="353730"/>
              <a:ext cx="169545" cy="15875"/>
            </a:xfrm>
            <a:custGeom>
              <a:avLst/>
              <a:gdLst/>
              <a:ahLst/>
              <a:cxnLst/>
              <a:rect l="l" t="t" r="r" b="b"/>
              <a:pathLst>
                <a:path w="169545" h="15875">
                  <a:moveTo>
                    <a:pt x="9116" y="15206"/>
                  </a:moveTo>
                  <a:lnTo>
                    <a:pt x="0" y="15206"/>
                  </a:lnTo>
                  <a:lnTo>
                    <a:pt x="3855" y="15433"/>
                  </a:lnTo>
                  <a:lnTo>
                    <a:pt x="9116" y="15206"/>
                  </a:lnTo>
                  <a:close/>
                </a:path>
                <a:path w="169545" h="15875">
                  <a:moveTo>
                    <a:pt x="169315" y="0"/>
                  </a:moveTo>
                  <a:lnTo>
                    <a:pt x="161710" y="0"/>
                  </a:lnTo>
                  <a:lnTo>
                    <a:pt x="158668" y="3041"/>
                  </a:lnTo>
                  <a:lnTo>
                    <a:pt x="151076" y="4561"/>
                  </a:lnTo>
                  <a:lnTo>
                    <a:pt x="137095" y="7603"/>
                  </a:lnTo>
                  <a:lnTo>
                    <a:pt x="118856" y="9124"/>
                  </a:lnTo>
                  <a:lnTo>
                    <a:pt x="96054" y="12165"/>
                  </a:lnTo>
                  <a:lnTo>
                    <a:pt x="70222" y="13686"/>
                  </a:lnTo>
                  <a:lnTo>
                    <a:pt x="39523" y="13686"/>
                  </a:lnTo>
                  <a:lnTo>
                    <a:pt x="7607" y="15206"/>
                  </a:lnTo>
                  <a:lnTo>
                    <a:pt x="42552" y="15206"/>
                  </a:lnTo>
                  <a:lnTo>
                    <a:pt x="102138" y="12165"/>
                  </a:lnTo>
                  <a:lnTo>
                    <a:pt x="124927" y="10644"/>
                  </a:lnTo>
                  <a:lnTo>
                    <a:pt x="143471" y="7603"/>
                  </a:lnTo>
                  <a:lnTo>
                    <a:pt x="158668" y="6082"/>
                  </a:lnTo>
                  <a:lnTo>
                    <a:pt x="166273" y="3041"/>
                  </a:lnTo>
                  <a:lnTo>
                    <a:pt x="169315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74729" y="353730"/>
              <a:ext cx="157480" cy="15240"/>
            </a:xfrm>
            <a:custGeom>
              <a:avLst/>
              <a:gdLst/>
              <a:ahLst/>
              <a:cxnLst/>
              <a:rect l="l" t="t" r="r" b="b"/>
              <a:pathLst>
                <a:path w="157479" h="15239">
                  <a:moveTo>
                    <a:pt x="157144" y="0"/>
                  </a:moveTo>
                  <a:lnTo>
                    <a:pt x="149552" y="0"/>
                  </a:lnTo>
                  <a:lnTo>
                    <a:pt x="146510" y="3041"/>
                  </a:lnTo>
                  <a:lnTo>
                    <a:pt x="138905" y="4561"/>
                  </a:lnTo>
                  <a:lnTo>
                    <a:pt x="126445" y="7603"/>
                  </a:lnTo>
                  <a:lnTo>
                    <a:pt x="108206" y="9124"/>
                  </a:lnTo>
                  <a:lnTo>
                    <a:pt x="86925" y="10644"/>
                  </a:lnTo>
                  <a:lnTo>
                    <a:pt x="0" y="15206"/>
                  </a:lnTo>
                  <a:lnTo>
                    <a:pt x="3042" y="15206"/>
                  </a:lnTo>
                  <a:lnTo>
                    <a:pt x="34957" y="13686"/>
                  </a:lnTo>
                  <a:lnTo>
                    <a:pt x="65656" y="13686"/>
                  </a:lnTo>
                  <a:lnTo>
                    <a:pt x="91488" y="12165"/>
                  </a:lnTo>
                  <a:lnTo>
                    <a:pt x="114290" y="9124"/>
                  </a:lnTo>
                  <a:lnTo>
                    <a:pt x="132529" y="7603"/>
                  </a:lnTo>
                  <a:lnTo>
                    <a:pt x="146510" y="4561"/>
                  </a:lnTo>
                  <a:lnTo>
                    <a:pt x="154102" y="3041"/>
                  </a:lnTo>
                  <a:lnTo>
                    <a:pt x="1571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58119" y="353730"/>
              <a:ext cx="166370" cy="15240"/>
            </a:xfrm>
            <a:custGeom>
              <a:avLst/>
              <a:gdLst/>
              <a:ahLst/>
              <a:cxnLst/>
              <a:rect l="l" t="t" r="r" b="b"/>
              <a:pathLst>
                <a:path w="166370" h="15239">
                  <a:moveTo>
                    <a:pt x="166162" y="0"/>
                  </a:moveTo>
                  <a:lnTo>
                    <a:pt x="158557" y="0"/>
                  </a:lnTo>
                  <a:lnTo>
                    <a:pt x="155516" y="3041"/>
                  </a:lnTo>
                  <a:lnTo>
                    <a:pt x="147619" y="4561"/>
                  </a:lnTo>
                  <a:lnTo>
                    <a:pt x="135451" y="7603"/>
                  </a:lnTo>
                  <a:lnTo>
                    <a:pt x="118733" y="9124"/>
                  </a:lnTo>
                  <a:lnTo>
                    <a:pt x="97464" y="10644"/>
                  </a:lnTo>
                  <a:lnTo>
                    <a:pt x="43963" y="13686"/>
                  </a:lnTo>
                  <a:lnTo>
                    <a:pt x="13568" y="13686"/>
                  </a:lnTo>
                  <a:lnTo>
                    <a:pt x="0" y="14358"/>
                  </a:lnTo>
                  <a:lnTo>
                    <a:pt x="12044" y="15206"/>
                  </a:lnTo>
                  <a:lnTo>
                    <a:pt x="16610" y="15206"/>
                  </a:lnTo>
                  <a:lnTo>
                    <a:pt x="103535" y="10644"/>
                  </a:lnTo>
                  <a:lnTo>
                    <a:pt x="124817" y="9124"/>
                  </a:lnTo>
                  <a:lnTo>
                    <a:pt x="143056" y="7603"/>
                  </a:lnTo>
                  <a:lnTo>
                    <a:pt x="155516" y="4561"/>
                  </a:lnTo>
                  <a:lnTo>
                    <a:pt x="163121" y="3041"/>
                  </a:lnTo>
                  <a:lnTo>
                    <a:pt x="16616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048580" y="353730"/>
              <a:ext cx="168275" cy="14604"/>
            </a:xfrm>
            <a:custGeom>
              <a:avLst/>
              <a:gdLst/>
              <a:ahLst/>
              <a:cxnLst/>
              <a:rect l="l" t="t" r="r" b="b"/>
              <a:pathLst>
                <a:path w="168275" h="14604">
                  <a:moveTo>
                    <a:pt x="23107" y="13686"/>
                  </a:moveTo>
                  <a:lnTo>
                    <a:pt x="0" y="13686"/>
                  </a:lnTo>
                  <a:lnTo>
                    <a:pt x="9538" y="14358"/>
                  </a:lnTo>
                  <a:lnTo>
                    <a:pt x="23107" y="13686"/>
                  </a:lnTo>
                  <a:close/>
                </a:path>
                <a:path w="168275" h="14604">
                  <a:moveTo>
                    <a:pt x="168096" y="0"/>
                  </a:moveTo>
                  <a:lnTo>
                    <a:pt x="158679" y="0"/>
                  </a:lnTo>
                  <a:lnTo>
                    <a:pt x="155637" y="3041"/>
                  </a:lnTo>
                  <a:lnTo>
                    <a:pt x="146511" y="4561"/>
                  </a:lnTo>
                  <a:lnTo>
                    <a:pt x="132835" y="7603"/>
                  </a:lnTo>
                  <a:lnTo>
                    <a:pt x="113074" y="9124"/>
                  </a:lnTo>
                  <a:lnTo>
                    <a:pt x="27670" y="13686"/>
                  </a:lnTo>
                  <a:lnTo>
                    <a:pt x="53502" y="13686"/>
                  </a:lnTo>
                  <a:lnTo>
                    <a:pt x="107003" y="10644"/>
                  </a:lnTo>
                  <a:lnTo>
                    <a:pt x="128272" y="9124"/>
                  </a:lnTo>
                  <a:lnTo>
                    <a:pt x="144990" y="7603"/>
                  </a:lnTo>
                  <a:lnTo>
                    <a:pt x="157158" y="4561"/>
                  </a:lnTo>
                  <a:lnTo>
                    <a:pt x="165055" y="3041"/>
                  </a:lnTo>
                  <a:lnTo>
                    <a:pt x="168096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46905" y="353730"/>
              <a:ext cx="160655" cy="13970"/>
            </a:xfrm>
            <a:custGeom>
              <a:avLst/>
              <a:gdLst/>
              <a:ahLst/>
              <a:cxnLst/>
              <a:rect l="l" t="t" r="r" b="b"/>
              <a:pathLst>
                <a:path w="160654" h="13970">
                  <a:moveTo>
                    <a:pt x="160353" y="0"/>
                  </a:moveTo>
                  <a:lnTo>
                    <a:pt x="151227" y="0"/>
                  </a:lnTo>
                  <a:lnTo>
                    <a:pt x="148186" y="3041"/>
                  </a:lnTo>
                  <a:lnTo>
                    <a:pt x="140593" y="4561"/>
                  </a:lnTo>
                  <a:lnTo>
                    <a:pt x="126917" y="7603"/>
                  </a:lnTo>
                  <a:lnTo>
                    <a:pt x="107157" y="9124"/>
                  </a:lnTo>
                  <a:lnTo>
                    <a:pt x="84050" y="10644"/>
                  </a:lnTo>
                  <a:lnTo>
                    <a:pt x="56697" y="12165"/>
                  </a:lnTo>
                  <a:lnTo>
                    <a:pt x="26303" y="12165"/>
                  </a:lnTo>
                  <a:lnTo>
                    <a:pt x="0" y="13406"/>
                  </a:lnTo>
                  <a:lnTo>
                    <a:pt x="1674" y="13686"/>
                  </a:lnTo>
                  <a:lnTo>
                    <a:pt x="29345" y="13686"/>
                  </a:lnTo>
                  <a:lnTo>
                    <a:pt x="114749" y="9124"/>
                  </a:lnTo>
                  <a:lnTo>
                    <a:pt x="134509" y="7603"/>
                  </a:lnTo>
                  <a:lnTo>
                    <a:pt x="148186" y="4561"/>
                  </a:lnTo>
                  <a:lnTo>
                    <a:pt x="157312" y="3041"/>
                  </a:lnTo>
                  <a:lnTo>
                    <a:pt x="16035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39462" y="353730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70">
                  <a:moveTo>
                    <a:pt x="158671" y="0"/>
                  </a:moveTo>
                  <a:lnTo>
                    <a:pt x="149557" y="0"/>
                  </a:lnTo>
                  <a:lnTo>
                    <a:pt x="146516" y="3041"/>
                  </a:lnTo>
                  <a:lnTo>
                    <a:pt x="138911" y="4561"/>
                  </a:lnTo>
                  <a:lnTo>
                    <a:pt x="125234" y="6082"/>
                  </a:lnTo>
                  <a:lnTo>
                    <a:pt x="106995" y="9124"/>
                  </a:lnTo>
                  <a:lnTo>
                    <a:pt x="85422" y="10644"/>
                  </a:lnTo>
                  <a:lnTo>
                    <a:pt x="59578" y="10644"/>
                  </a:lnTo>
                  <a:lnTo>
                    <a:pt x="30704" y="12165"/>
                  </a:lnTo>
                  <a:lnTo>
                    <a:pt x="0" y="12165"/>
                  </a:lnTo>
                  <a:lnTo>
                    <a:pt x="7443" y="13406"/>
                  </a:lnTo>
                  <a:lnTo>
                    <a:pt x="33746" y="12165"/>
                  </a:lnTo>
                  <a:lnTo>
                    <a:pt x="64141" y="12165"/>
                  </a:lnTo>
                  <a:lnTo>
                    <a:pt x="91493" y="10644"/>
                  </a:lnTo>
                  <a:lnTo>
                    <a:pt x="114600" y="9124"/>
                  </a:lnTo>
                  <a:lnTo>
                    <a:pt x="134360" y="7603"/>
                  </a:lnTo>
                  <a:lnTo>
                    <a:pt x="148037" y="4561"/>
                  </a:lnTo>
                  <a:lnTo>
                    <a:pt x="155629" y="3041"/>
                  </a:lnTo>
                  <a:lnTo>
                    <a:pt x="15867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67124" y="353730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895" y="0"/>
                  </a:moveTo>
                  <a:lnTo>
                    <a:pt x="111248" y="0"/>
                  </a:lnTo>
                  <a:lnTo>
                    <a:pt x="109727" y="3041"/>
                  </a:lnTo>
                  <a:lnTo>
                    <a:pt x="102135" y="4561"/>
                  </a:lnTo>
                  <a:lnTo>
                    <a:pt x="88458" y="6082"/>
                  </a:lnTo>
                  <a:lnTo>
                    <a:pt x="71740" y="7603"/>
                  </a:lnTo>
                  <a:lnTo>
                    <a:pt x="0" y="12165"/>
                  </a:lnTo>
                  <a:lnTo>
                    <a:pt x="3042" y="12165"/>
                  </a:lnTo>
                  <a:lnTo>
                    <a:pt x="31915" y="10644"/>
                  </a:lnTo>
                  <a:lnTo>
                    <a:pt x="57760" y="10644"/>
                  </a:lnTo>
                  <a:lnTo>
                    <a:pt x="79332" y="9124"/>
                  </a:lnTo>
                  <a:lnTo>
                    <a:pt x="97572" y="6082"/>
                  </a:lnTo>
                  <a:lnTo>
                    <a:pt x="111248" y="4561"/>
                  </a:lnTo>
                  <a:lnTo>
                    <a:pt x="118853" y="3041"/>
                  </a:lnTo>
                  <a:lnTo>
                    <a:pt x="12189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38331" y="353730"/>
              <a:ext cx="140335" cy="12700"/>
            </a:xfrm>
            <a:custGeom>
              <a:avLst/>
              <a:gdLst/>
              <a:ahLst/>
              <a:cxnLst/>
              <a:rect l="l" t="t" r="r" b="b"/>
              <a:pathLst>
                <a:path w="140334" h="12700">
                  <a:moveTo>
                    <a:pt x="140042" y="0"/>
                  </a:moveTo>
                  <a:lnTo>
                    <a:pt x="129408" y="0"/>
                  </a:lnTo>
                  <a:lnTo>
                    <a:pt x="127887" y="3041"/>
                  </a:lnTo>
                  <a:lnTo>
                    <a:pt x="120294" y="4561"/>
                  </a:lnTo>
                  <a:lnTo>
                    <a:pt x="108126" y="6082"/>
                  </a:lnTo>
                  <a:lnTo>
                    <a:pt x="92625" y="7603"/>
                  </a:lnTo>
                  <a:lnTo>
                    <a:pt x="72864" y="9124"/>
                  </a:lnTo>
                  <a:lnTo>
                    <a:pt x="50075" y="10644"/>
                  </a:lnTo>
                  <a:lnTo>
                    <a:pt x="24230" y="10644"/>
                  </a:lnTo>
                  <a:lnTo>
                    <a:pt x="0" y="11977"/>
                  </a:lnTo>
                  <a:lnTo>
                    <a:pt x="1129" y="12165"/>
                  </a:lnTo>
                  <a:lnTo>
                    <a:pt x="28793" y="12165"/>
                  </a:lnTo>
                  <a:lnTo>
                    <a:pt x="100534" y="7603"/>
                  </a:lnTo>
                  <a:lnTo>
                    <a:pt x="117252" y="6082"/>
                  </a:lnTo>
                  <a:lnTo>
                    <a:pt x="130929" y="4561"/>
                  </a:lnTo>
                  <a:lnTo>
                    <a:pt x="138521" y="3041"/>
                  </a:lnTo>
                  <a:lnTo>
                    <a:pt x="1400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30341" y="353730"/>
              <a:ext cx="137795" cy="12065"/>
            </a:xfrm>
            <a:custGeom>
              <a:avLst/>
              <a:gdLst/>
              <a:ahLst/>
              <a:cxnLst/>
              <a:rect l="l" t="t" r="r" b="b"/>
              <a:pathLst>
                <a:path w="137795" h="12064">
                  <a:moveTo>
                    <a:pt x="32220" y="10644"/>
                  </a:moveTo>
                  <a:lnTo>
                    <a:pt x="0" y="10644"/>
                  </a:lnTo>
                  <a:lnTo>
                    <a:pt x="7989" y="11977"/>
                  </a:lnTo>
                  <a:lnTo>
                    <a:pt x="32220" y="10644"/>
                  </a:lnTo>
                  <a:close/>
                </a:path>
                <a:path w="137795" h="12064">
                  <a:moveTo>
                    <a:pt x="137397" y="0"/>
                  </a:moveTo>
                  <a:lnTo>
                    <a:pt x="126763" y="0"/>
                  </a:lnTo>
                  <a:lnTo>
                    <a:pt x="123721" y="3041"/>
                  </a:lnTo>
                  <a:lnTo>
                    <a:pt x="114595" y="4561"/>
                  </a:lnTo>
                  <a:lnTo>
                    <a:pt x="100614" y="6082"/>
                  </a:lnTo>
                  <a:lnTo>
                    <a:pt x="82375" y="7603"/>
                  </a:lnTo>
                  <a:lnTo>
                    <a:pt x="35262" y="10644"/>
                  </a:lnTo>
                  <a:lnTo>
                    <a:pt x="58064" y="10644"/>
                  </a:lnTo>
                  <a:lnTo>
                    <a:pt x="100614" y="7603"/>
                  </a:lnTo>
                  <a:lnTo>
                    <a:pt x="135876" y="3041"/>
                  </a:lnTo>
                  <a:lnTo>
                    <a:pt x="137397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26198" y="353730"/>
              <a:ext cx="131445" cy="10795"/>
            </a:xfrm>
            <a:custGeom>
              <a:avLst/>
              <a:gdLst/>
              <a:ahLst/>
              <a:cxnLst/>
              <a:rect l="l" t="t" r="r" b="b"/>
              <a:pathLst>
                <a:path w="131445" h="10795">
                  <a:moveTo>
                    <a:pt x="130906" y="0"/>
                  </a:moveTo>
                  <a:lnTo>
                    <a:pt x="118738" y="0"/>
                  </a:lnTo>
                  <a:lnTo>
                    <a:pt x="115709" y="3041"/>
                  </a:lnTo>
                  <a:lnTo>
                    <a:pt x="108104" y="4561"/>
                  </a:lnTo>
                  <a:lnTo>
                    <a:pt x="95644" y="6082"/>
                  </a:lnTo>
                  <a:lnTo>
                    <a:pt x="78926" y="7603"/>
                  </a:lnTo>
                  <a:lnTo>
                    <a:pt x="57644" y="7603"/>
                  </a:lnTo>
                  <a:lnTo>
                    <a:pt x="34855" y="9124"/>
                  </a:lnTo>
                  <a:lnTo>
                    <a:pt x="8706" y="9124"/>
                  </a:lnTo>
                  <a:lnTo>
                    <a:pt x="0" y="9608"/>
                  </a:lnTo>
                  <a:lnTo>
                    <a:pt x="4143" y="10644"/>
                  </a:lnTo>
                  <a:lnTo>
                    <a:pt x="39405" y="10644"/>
                  </a:lnTo>
                  <a:lnTo>
                    <a:pt x="86518" y="7603"/>
                  </a:lnTo>
                  <a:lnTo>
                    <a:pt x="104757" y="6082"/>
                  </a:lnTo>
                  <a:lnTo>
                    <a:pt x="118738" y="4561"/>
                  </a:lnTo>
                  <a:lnTo>
                    <a:pt x="127864" y="3041"/>
                  </a:lnTo>
                  <a:lnTo>
                    <a:pt x="13090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24263" y="353730"/>
              <a:ext cx="121285" cy="10160"/>
            </a:xfrm>
            <a:custGeom>
              <a:avLst/>
              <a:gdLst/>
              <a:ahLst/>
              <a:cxnLst/>
              <a:rect l="l" t="t" r="r" b="b"/>
              <a:pathLst>
                <a:path w="121284" h="10160">
                  <a:moveTo>
                    <a:pt x="10641" y="9124"/>
                  </a:moveTo>
                  <a:lnTo>
                    <a:pt x="0" y="9124"/>
                  </a:lnTo>
                  <a:lnTo>
                    <a:pt x="1934" y="9608"/>
                  </a:lnTo>
                  <a:lnTo>
                    <a:pt x="10641" y="9124"/>
                  </a:lnTo>
                  <a:close/>
                </a:path>
                <a:path w="121284" h="10160">
                  <a:moveTo>
                    <a:pt x="120672" y="0"/>
                  </a:moveTo>
                  <a:lnTo>
                    <a:pt x="106692" y="0"/>
                  </a:lnTo>
                  <a:lnTo>
                    <a:pt x="105171" y="1520"/>
                  </a:lnTo>
                  <a:lnTo>
                    <a:pt x="97579" y="3041"/>
                  </a:lnTo>
                  <a:lnTo>
                    <a:pt x="86932" y="4561"/>
                  </a:lnTo>
                  <a:lnTo>
                    <a:pt x="71734" y="6082"/>
                  </a:lnTo>
                  <a:lnTo>
                    <a:pt x="30705" y="9124"/>
                  </a:lnTo>
                  <a:lnTo>
                    <a:pt x="36789" y="9124"/>
                  </a:lnTo>
                  <a:lnTo>
                    <a:pt x="59579" y="7603"/>
                  </a:lnTo>
                  <a:lnTo>
                    <a:pt x="80860" y="7603"/>
                  </a:lnTo>
                  <a:lnTo>
                    <a:pt x="97579" y="6082"/>
                  </a:lnTo>
                  <a:lnTo>
                    <a:pt x="110038" y="4561"/>
                  </a:lnTo>
                  <a:lnTo>
                    <a:pt x="117643" y="3041"/>
                  </a:lnTo>
                  <a:lnTo>
                    <a:pt x="120672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18186" y="353730"/>
              <a:ext cx="113030" cy="9525"/>
            </a:xfrm>
            <a:custGeom>
              <a:avLst/>
              <a:gdLst/>
              <a:ahLst/>
              <a:cxnLst/>
              <a:rect l="l" t="t" r="r" b="b"/>
              <a:pathLst>
                <a:path w="113029" h="9525">
                  <a:moveTo>
                    <a:pt x="112769" y="0"/>
                  </a:moveTo>
                  <a:lnTo>
                    <a:pt x="99092" y="0"/>
                  </a:lnTo>
                  <a:lnTo>
                    <a:pt x="96051" y="1520"/>
                  </a:lnTo>
                  <a:lnTo>
                    <a:pt x="88459" y="3041"/>
                  </a:lnTo>
                  <a:lnTo>
                    <a:pt x="74782" y="4561"/>
                  </a:lnTo>
                  <a:lnTo>
                    <a:pt x="58064" y="6082"/>
                  </a:lnTo>
                  <a:lnTo>
                    <a:pt x="36783" y="7603"/>
                  </a:lnTo>
                  <a:lnTo>
                    <a:pt x="0" y="7603"/>
                  </a:lnTo>
                  <a:lnTo>
                    <a:pt x="6077" y="9124"/>
                  </a:lnTo>
                  <a:lnTo>
                    <a:pt x="36783" y="9124"/>
                  </a:lnTo>
                  <a:lnTo>
                    <a:pt x="77812" y="6082"/>
                  </a:lnTo>
                  <a:lnTo>
                    <a:pt x="93009" y="4561"/>
                  </a:lnTo>
                  <a:lnTo>
                    <a:pt x="103656" y="3041"/>
                  </a:lnTo>
                  <a:lnTo>
                    <a:pt x="111248" y="1520"/>
                  </a:lnTo>
                  <a:lnTo>
                    <a:pt x="1127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028833" y="353730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445" y="0"/>
                  </a:moveTo>
                  <a:lnTo>
                    <a:pt x="73248" y="0"/>
                  </a:lnTo>
                  <a:lnTo>
                    <a:pt x="71727" y="1520"/>
                  </a:lnTo>
                  <a:lnTo>
                    <a:pt x="64135" y="3041"/>
                  </a:lnTo>
                  <a:lnTo>
                    <a:pt x="53488" y="4561"/>
                  </a:lnTo>
                  <a:lnTo>
                    <a:pt x="38291" y="6082"/>
                  </a:lnTo>
                  <a:lnTo>
                    <a:pt x="19747" y="6082"/>
                  </a:lnTo>
                  <a:lnTo>
                    <a:pt x="0" y="7603"/>
                  </a:lnTo>
                  <a:lnTo>
                    <a:pt x="26135" y="7603"/>
                  </a:lnTo>
                  <a:lnTo>
                    <a:pt x="47417" y="6082"/>
                  </a:lnTo>
                  <a:lnTo>
                    <a:pt x="64135" y="4561"/>
                  </a:lnTo>
                  <a:lnTo>
                    <a:pt x="77811" y="3041"/>
                  </a:lnTo>
                  <a:lnTo>
                    <a:pt x="85404" y="1520"/>
                  </a:lnTo>
                  <a:lnTo>
                    <a:pt x="88445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014390" y="353730"/>
              <a:ext cx="88265" cy="7620"/>
            </a:xfrm>
            <a:custGeom>
              <a:avLst/>
              <a:gdLst/>
              <a:ahLst/>
              <a:cxnLst/>
              <a:rect l="l" t="t" r="r" b="b"/>
              <a:pathLst>
                <a:path w="88265" h="7620">
                  <a:moveTo>
                    <a:pt x="34191" y="6082"/>
                  </a:moveTo>
                  <a:lnTo>
                    <a:pt x="0" y="6082"/>
                  </a:lnTo>
                  <a:lnTo>
                    <a:pt x="3796" y="7603"/>
                  </a:lnTo>
                  <a:lnTo>
                    <a:pt x="14443" y="7603"/>
                  </a:lnTo>
                  <a:lnTo>
                    <a:pt x="34191" y="6082"/>
                  </a:lnTo>
                  <a:close/>
                </a:path>
                <a:path w="88265" h="7620">
                  <a:moveTo>
                    <a:pt x="87692" y="0"/>
                  </a:moveTo>
                  <a:lnTo>
                    <a:pt x="72494" y="0"/>
                  </a:lnTo>
                  <a:lnTo>
                    <a:pt x="69452" y="1520"/>
                  </a:lnTo>
                  <a:lnTo>
                    <a:pt x="61860" y="3041"/>
                  </a:lnTo>
                  <a:lnTo>
                    <a:pt x="49692" y="4561"/>
                  </a:lnTo>
                  <a:lnTo>
                    <a:pt x="32670" y="4561"/>
                  </a:lnTo>
                  <a:lnTo>
                    <a:pt x="14443" y="6082"/>
                  </a:lnTo>
                  <a:lnTo>
                    <a:pt x="52734" y="6082"/>
                  </a:lnTo>
                  <a:lnTo>
                    <a:pt x="67931" y="4561"/>
                  </a:lnTo>
                  <a:lnTo>
                    <a:pt x="78578" y="3041"/>
                  </a:lnTo>
                  <a:lnTo>
                    <a:pt x="86171" y="1520"/>
                  </a:lnTo>
                  <a:lnTo>
                    <a:pt x="8769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10594" y="353730"/>
              <a:ext cx="76835" cy="6350"/>
            </a:xfrm>
            <a:custGeom>
              <a:avLst/>
              <a:gdLst/>
              <a:ahLst/>
              <a:cxnLst/>
              <a:rect l="l" t="t" r="r" b="b"/>
              <a:pathLst>
                <a:path w="76834" h="6350">
                  <a:moveTo>
                    <a:pt x="36465" y="4561"/>
                  </a:moveTo>
                  <a:lnTo>
                    <a:pt x="0" y="4561"/>
                  </a:lnTo>
                  <a:lnTo>
                    <a:pt x="3795" y="6082"/>
                  </a:lnTo>
                  <a:lnTo>
                    <a:pt x="18239" y="6082"/>
                  </a:lnTo>
                  <a:lnTo>
                    <a:pt x="36465" y="4561"/>
                  </a:lnTo>
                  <a:close/>
                </a:path>
                <a:path w="76834" h="6350">
                  <a:moveTo>
                    <a:pt x="76290" y="0"/>
                  </a:moveTo>
                  <a:lnTo>
                    <a:pt x="58051" y="0"/>
                  </a:lnTo>
                  <a:lnTo>
                    <a:pt x="56530" y="1520"/>
                  </a:lnTo>
                  <a:lnTo>
                    <a:pt x="47416" y="3041"/>
                  </a:lnTo>
                  <a:lnTo>
                    <a:pt x="33436" y="4561"/>
                  </a:lnTo>
                  <a:lnTo>
                    <a:pt x="53488" y="4561"/>
                  </a:lnTo>
                  <a:lnTo>
                    <a:pt x="65656" y="3041"/>
                  </a:lnTo>
                  <a:lnTo>
                    <a:pt x="73248" y="1520"/>
                  </a:lnTo>
                  <a:lnTo>
                    <a:pt x="7629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09580" y="353730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90" h="5079">
                  <a:moveTo>
                    <a:pt x="59065" y="0"/>
                  </a:moveTo>
                  <a:lnTo>
                    <a:pt x="40521" y="0"/>
                  </a:lnTo>
                  <a:lnTo>
                    <a:pt x="39000" y="1520"/>
                  </a:lnTo>
                  <a:lnTo>
                    <a:pt x="32929" y="1520"/>
                  </a:lnTo>
                  <a:lnTo>
                    <a:pt x="23803" y="3041"/>
                  </a:lnTo>
                  <a:lnTo>
                    <a:pt x="0" y="3041"/>
                  </a:lnTo>
                  <a:lnTo>
                    <a:pt x="1014" y="4561"/>
                  </a:lnTo>
                  <a:lnTo>
                    <a:pt x="34450" y="4561"/>
                  </a:lnTo>
                  <a:lnTo>
                    <a:pt x="48430" y="3041"/>
                  </a:lnTo>
                  <a:lnTo>
                    <a:pt x="57544" y="1520"/>
                  </a:lnTo>
                  <a:lnTo>
                    <a:pt x="59065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08566" y="353730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09" h="3175">
                  <a:moveTo>
                    <a:pt x="33943" y="1520"/>
                  </a:moveTo>
                  <a:lnTo>
                    <a:pt x="0" y="1520"/>
                  </a:lnTo>
                  <a:lnTo>
                    <a:pt x="1014" y="3041"/>
                  </a:lnTo>
                  <a:lnTo>
                    <a:pt x="24817" y="3041"/>
                  </a:lnTo>
                  <a:lnTo>
                    <a:pt x="33943" y="1520"/>
                  </a:lnTo>
                  <a:close/>
                </a:path>
                <a:path w="41909" h="3175">
                  <a:moveTo>
                    <a:pt x="41535" y="0"/>
                  </a:moveTo>
                  <a:lnTo>
                    <a:pt x="21775" y="0"/>
                  </a:lnTo>
                  <a:lnTo>
                    <a:pt x="20267" y="1520"/>
                  </a:lnTo>
                  <a:lnTo>
                    <a:pt x="40014" y="1520"/>
                  </a:lnTo>
                  <a:lnTo>
                    <a:pt x="415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007552" y="35373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59" h="1904">
                  <a:moveTo>
                    <a:pt x="22789" y="0"/>
                  </a:moveTo>
                  <a:lnTo>
                    <a:pt x="0" y="0"/>
                  </a:lnTo>
                  <a:lnTo>
                    <a:pt x="1013" y="1520"/>
                  </a:lnTo>
                  <a:lnTo>
                    <a:pt x="21280" y="1520"/>
                  </a:lnTo>
                  <a:lnTo>
                    <a:pt x="2278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37052" y="318754"/>
              <a:ext cx="57150" cy="215265"/>
            </a:xfrm>
            <a:custGeom>
              <a:avLst/>
              <a:gdLst/>
              <a:ahLst/>
              <a:cxnLst/>
              <a:rect l="l" t="t" r="r" b="b"/>
              <a:pathLst>
                <a:path w="57150" h="215265">
                  <a:moveTo>
                    <a:pt x="56530" y="0"/>
                  </a:moveTo>
                  <a:lnTo>
                    <a:pt x="0" y="56266"/>
                  </a:lnTo>
                  <a:lnTo>
                    <a:pt x="0" y="215016"/>
                  </a:lnTo>
                  <a:lnTo>
                    <a:pt x="56530" y="156925"/>
                  </a:lnTo>
                  <a:lnTo>
                    <a:pt x="5653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457770" y="0"/>
                  </a:moveTo>
                  <a:lnTo>
                    <a:pt x="0" y="0"/>
                  </a:lnTo>
                  <a:lnTo>
                    <a:pt x="0" y="123479"/>
                  </a:lnTo>
                  <a:lnTo>
                    <a:pt x="457770" y="123479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0" y="123479"/>
                  </a:moveTo>
                  <a:lnTo>
                    <a:pt x="457770" y="123479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123479"/>
                  </a:lnTo>
                  <a:close/>
                </a:path>
                <a:path w="457834" h="123825">
                  <a:moveTo>
                    <a:pt x="149556" y="10"/>
                  </a:moveTo>
                  <a:lnTo>
                    <a:pt x="144993" y="30728"/>
                  </a:lnTo>
                  <a:lnTo>
                    <a:pt x="143472" y="61143"/>
                  </a:lnTo>
                  <a:lnTo>
                    <a:pt x="144993" y="93065"/>
                  </a:lnTo>
                  <a:lnTo>
                    <a:pt x="149556" y="123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457770" y="0"/>
                  </a:moveTo>
                  <a:lnTo>
                    <a:pt x="0" y="0"/>
                  </a:lnTo>
                  <a:lnTo>
                    <a:pt x="0" y="32237"/>
                  </a:lnTo>
                  <a:lnTo>
                    <a:pt x="457770" y="32237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0" y="32237"/>
                  </a:moveTo>
                  <a:lnTo>
                    <a:pt x="457770" y="32237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32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31874" y="4148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18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16718" y="6082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21572" y="0"/>
                  </a:moveTo>
                  <a:lnTo>
                    <a:pt x="0" y="0"/>
                  </a:lnTo>
                  <a:lnTo>
                    <a:pt x="0" y="7603"/>
                  </a:lnTo>
                  <a:lnTo>
                    <a:pt x="21572" y="7603"/>
                  </a:lnTo>
                  <a:lnTo>
                    <a:pt x="21572" y="0"/>
                  </a:lnTo>
                  <a:close/>
                </a:path>
                <a:path w="74929" h="7620">
                  <a:moveTo>
                    <a:pt x="42854" y="0"/>
                  </a:moveTo>
                  <a:lnTo>
                    <a:pt x="32219" y="0"/>
                  </a:lnTo>
                  <a:lnTo>
                    <a:pt x="32219" y="7603"/>
                  </a:lnTo>
                  <a:lnTo>
                    <a:pt x="42854" y="7603"/>
                  </a:lnTo>
                  <a:lnTo>
                    <a:pt x="42854" y="0"/>
                  </a:lnTo>
                  <a:close/>
                </a:path>
                <a:path w="74929" h="7620">
                  <a:moveTo>
                    <a:pt x="74769" y="0"/>
                  </a:moveTo>
                  <a:lnTo>
                    <a:pt x="53488" y="0"/>
                  </a:lnTo>
                  <a:lnTo>
                    <a:pt x="53488" y="7603"/>
                  </a:lnTo>
                  <a:lnTo>
                    <a:pt x="74769" y="7603"/>
                  </a:lnTo>
                  <a:lnTo>
                    <a:pt x="74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0" y="7603"/>
                  </a:moveTo>
                  <a:lnTo>
                    <a:pt x="21572" y="7603"/>
                  </a:lnTo>
                  <a:lnTo>
                    <a:pt x="21572" y="0"/>
                  </a:lnTo>
                  <a:lnTo>
                    <a:pt x="0" y="0"/>
                  </a:lnTo>
                  <a:lnTo>
                    <a:pt x="0" y="7603"/>
                  </a:lnTo>
                  <a:close/>
                </a:path>
                <a:path w="74929" h="7620">
                  <a:moveTo>
                    <a:pt x="32219" y="7603"/>
                  </a:moveTo>
                  <a:lnTo>
                    <a:pt x="42854" y="7603"/>
                  </a:lnTo>
                  <a:lnTo>
                    <a:pt x="42854" y="0"/>
                  </a:lnTo>
                  <a:lnTo>
                    <a:pt x="32219" y="0"/>
                  </a:lnTo>
                  <a:lnTo>
                    <a:pt x="32219" y="7603"/>
                  </a:lnTo>
                  <a:close/>
                </a:path>
                <a:path w="74929" h="7620">
                  <a:moveTo>
                    <a:pt x="53488" y="7603"/>
                  </a:moveTo>
                  <a:lnTo>
                    <a:pt x="74769" y="7603"/>
                  </a:lnTo>
                  <a:lnTo>
                    <a:pt x="74769" y="0"/>
                  </a:lnTo>
                  <a:lnTo>
                    <a:pt x="53488" y="0"/>
                  </a:lnTo>
                  <a:lnTo>
                    <a:pt x="53488" y="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84670" y="381799"/>
              <a:ext cx="448309" cy="143510"/>
            </a:xfrm>
            <a:custGeom>
              <a:avLst/>
              <a:gdLst/>
              <a:ahLst/>
              <a:cxnLst/>
              <a:rect l="l" t="t" r="r" b="b"/>
              <a:pathLst>
                <a:path w="448309" h="143509">
                  <a:moveTo>
                    <a:pt x="41262" y="128257"/>
                  </a:moveTo>
                  <a:lnTo>
                    <a:pt x="3860" y="128257"/>
                  </a:lnTo>
                  <a:lnTo>
                    <a:pt x="3860" y="130797"/>
                  </a:lnTo>
                  <a:lnTo>
                    <a:pt x="76" y="130797"/>
                  </a:lnTo>
                  <a:lnTo>
                    <a:pt x="76" y="135877"/>
                  </a:lnTo>
                  <a:lnTo>
                    <a:pt x="0" y="140957"/>
                  </a:lnTo>
                  <a:lnTo>
                    <a:pt x="3924" y="140957"/>
                  </a:lnTo>
                  <a:lnTo>
                    <a:pt x="3924" y="143497"/>
                  </a:lnTo>
                  <a:lnTo>
                    <a:pt x="41262" y="143497"/>
                  </a:lnTo>
                  <a:lnTo>
                    <a:pt x="41262" y="140957"/>
                  </a:lnTo>
                  <a:lnTo>
                    <a:pt x="41262" y="135877"/>
                  </a:lnTo>
                  <a:lnTo>
                    <a:pt x="41262" y="130797"/>
                  </a:lnTo>
                  <a:lnTo>
                    <a:pt x="41262" y="128257"/>
                  </a:lnTo>
                  <a:close/>
                </a:path>
                <a:path w="448309" h="143509">
                  <a:moveTo>
                    <a:pt x="51142" y="6908"/>
                  </a:moveTo>
                  <a:lnTo>
                    <a:pt x="8280" y="6908"/>
                  </a:lnTo>
                  <a:lnTo>
                    <a:pt x="8280" y="55880"/>
                  </a:lnTo>
                  <a:lnTo>
                    <a:pt x="51142" y="55880"/>
                  </a:lnTo>
                  <a:lnTo>
                    <a:pt x="51142" y="6908"/>
                  </a:lnTo>
                  <a:close/>
                </a:path>
                <a:path w="448309" h="143509">
                  <a:moveTo>
                    <a:pt x="339610" y="17564"/>
                  </a:moveTo>
                  <a:lnTo>
                    <a:pt x="301307" y="17564"/>
                  </a:lnTo>
                  <a:lnTo>
                    <a:pt x="301307" y="42189"/>
                  </a:lnTo>
                  <a:lnTo>
                    <a:pt x="339610" y="42189"/>
                  </a:lnTo>
                  <a:lnTo>
                    <a:pt x="339610" y="17564"/>
                  </a:lnTo>
                  <a:close/>
                </a:path>
                <a:path w="448309" h="143509">
                  <a:moveTo>
                    <a:pt x="447052" y="0"/>
                  </a:moveTo>
                  <a:lnTo>
                    <a:pt x="152857" y="0"/>
                  </a:lnTo>
                  <a:lnTo>
                    <a:pt x="152857" y="15240"/>
                  </a:lnTo>
                  <a:lnTo>
                    <a:pt x="151066" y="15240"/>
                  </a:lnTo>
                  <a:lnTo>
                    <a:pt x="151066" y="22860"/>
                  </a:lnTo>
                  <a:lnTo>
                    <a:pt x="149974" y="22860"/>
                  </a:lnTo>
                  <a:lnTo>
                    <a:pt x="149974" y="29210"/>
                  </a:lnTo>
                  <a:lnTo>
                    <a:pt x="149402" y="29210"/>
                  </a:lnTo>
                  <a:lnTo>
                    <a:pt x="149402" y="30480"/>
                  </a:lnTo>
                  <a:lnTo>
                    <a:pt x="147853" y="30480"/>
                  </a:lnTo>
                  <a:lnTo>
                    <a:pt x="147853" y="57137"/>
                  </a:lnTo>
                  <a:lnTo>
                    <a:pt x="147955" y="85077"/>
                  </a:lnTo>
                  <a:lnTo>
                    <a:pt x="150507" y="85077"/>
                  </a:lnTo>
                  <a:lnTo>
                    <a:pt x="150507" y="99047"/>
                  </a:lnTo>
                  <a:lnTo>
                    <a:pt x="152806" y="99047"/>
                  </a:lnTo>
                  <a:lnTo>
                    <a:pt x="152806" y="114287"/>
                  </a:lnTo>
                  <a:lnTo>
                    <a:pt x="447052" y="114287"/>
                  </a:lnTo>
                  <a:lnTo>
                    <a:pt x="447052" y="99212"/>
                  </a:lnTo>
                  <a:lnTo>
                    <a:pt x="447052" y="99047"/>
                  </a:lnTo>
                  <a:lnTo>
                    <a:pt x="447052" y="15278"/>
                  </a:lnTo>
                  <a:lnTo>
                    <a:pt x="431850" y="15278"/>
                  </a:lnTo>
                  <a:lnTo>
                    <a:pt x="431850" y="99047"/>
                  </a:lnTo>
                  <a:lnTo>
                    <a:pt x="264058" y="99047"/>
                  </a:lnTo>
                  <a:lnTo>
                    <a:pt x="264058" y="23190"/>
                  </a:lnTo>
                  <a:lnTo>
                    <a:pt x="234886" y="23190"/>
                  </a:lnTo>
                  <a:lnTo>
                    <a:pt x="234886" y="30480"/>
                  </a:lnTo>
                  <a:lnTo>
                    <a:pt x="160121" y="30480"/>
                  </a:lnTo>
                  <a:lnTo>
                    <a:pt x="160121" y="29210"/>
                  </a:lnTo>
                  <a:lnTo>
                    <a:pt x="160121" y="22860"/>
                  </a:lnTo>
                  <a:lnTo>
                    <a:pt x="264058" y="22860"/>
                  </a:lnTo>
                  <a:lnTo>
                    <a:pt x="264058" y="15240"/>
                  </a:lnTo>
                  <a:lnTo>
                    <a:pt x="447052" y="15240"/>
                  </a:lnTo>
                  <a:lnTo>
                    <a:pt x="447052" y="0"/>
                  </a:lnTo>
                  <a:close/>
                </a:path>
                <a:path w="448309" h="143509">
                  <a:moveTo>
                    <a:pt x="447776" y="135877"/>
                  </a:moveTo>
                  <a:lnTo>
                    <a:pt x="447738" y="130797"/>
                  </a:lnTo>
                  <a:lnTo>
                    <a:pt x="444627" y="130797"/>
                  </a:lnTo>
                  <a:lnTo>
                    <a:pt x="444627" y="128257"/>
                  </a:lnTo>
                  <a:lnTo>
                    <a:pt x="405714" y="128257"/>
                  </a:lnTo>
                  <a:lnTo>
                    <a:pt x="405714" y="130797"/>
                  </a:lnTo>
                  <a:lnTo>
                    <a:pt x="405714" y="135877"/>
                  </a:lnTo>
                  <a:lnTo>
                    <a:pt x="405714" y="140957"/>
                  </a:lnTo>
                  <a:lnTo>
                    <a:pt x="405714" y="143497"/>
                  </a:lnTo>
                  <a:lnTo>
                    <a:pt x="444576" y="143497"/>
                  </a:lnTo>
                  <a:lnTo>
                    <a:pt x="444576" y="140957"/>
                  </a:lnTo>
                  <a:lnTo>
                    <a:pt x="447776" y="140957"/>
                  </a:lnTo>
                  <a:lnTo>
                    <a:pt x="447776" y="13587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83077" y="375780"/>
              <a:ext cx="450215" cy="149860"/>
            </a:xfrm>
            <a:custGeom>
              <a:avLst/>
              <a:gdLst/>
              <a:ahLst/>
              <a:cxnLst/>
              <a:rect l="l" t="t" r="r" b="b"/>
              <a:pathLst>
                <a:path w="450215" h="149859">
                  <a:moveTo>
                    <a:pt x="155630" y="120428"/>
                  </a:moveTo>
                  <a:lnTo>
                    <a:pt x="448651" y="120428"/>
                  </a:lnTo>
                  <a:lnTo>
                    <a:pt x="448651" y="6082"/>
                  </a:lnTo>
                  <a:lnTo>
                    <a:pt x="155630" y="6082"/>
                  </a:lnTo>
                  <a:lnTo>
                    <a:pt x="151067" y="35280"/>
                  </a:lnTo>
                  <a:lnTo>
                    <a:pt x="148025" y="62653"/>
                  </a:lnTo>
                  <a:lnTo>
                    <a:pt x="151067" y="91534"/>
                  </a:lnTo>
                  <a:lnTo>
                    <a:pt x="155630" y="120428"/>
                  </a:lnTo>
                  <a:close/>
                </a:path>
                <a:path w="450215" h="149859">
                  <a:moveTo>
                    <a:pt x="265662" y="105221"/>
                  </a:moveTo>
                  <a:lnTo>
                    <a:pt x="433453" y="105221"/>
                  </a:lnTo>
                  <a:lnTo>
                    <a:pt x="433453" y="21290"/>
                  </a:lnTo>
                  <a:lnTo>
                    <a:pt x="265662" y="21290"/>
                  </a:lnTo>
                  <a:lnTo>
                    <a:pt x="265662" y="105221"/>
                  </a:lnTo>
                  <a:close/>
                </a:path>
                <a:path w="450215" h="149859">
                  <a:moveTo>
                    <a:pt x="407317" y="149625"/>
                  </a:moveTo>
                  <a:lnTo>
                    <a:pt x="444088" y="149625"/>
                  </a:lnTo>
                  <a:lnTo>
                    <a:pt x="448651" y="146584"/>
                  </a:lnTo>
                  <a:lnTo>
                    <a:pt x="450172" y="142022"/>
                  </a:lnTo>
                  <a:lnTo>
                    <a:pt x="448651" y="137156"/>
                  </a:lnTo>
                  <a:lnTo>
                    <a:pt x="444088" y="134114"/>
                  </a:lnTo>
                  <a:lnTo>
                    <a:pt x="407317" y="134114"/>
                  </a:lnTo>
                  <a:lnTo>
                    <a:pt x="407317" y="149625"/>
                  </a:lnTo>
                  <a:close/>
                </a:path>
                <a:path w="450215" h="149859">
                  <a:moveTo>
                    <a:pt x="42858" y="149625"/>
                  </a:moveTo>
                  <a:lnTo>
                    <a:pt x="7598" y="149625"/>
                  </a:lnTo>
                  <a:lnTo>
                    <a:pt x="3039" y="146584"/>
                  </a:lnTo>
                  <a:lnTo>
                    <a:pt x="0" y="142022"/>
                  </a:lnTo>
                  <a:lnTo>
                    <a:pt x="3039" y="137156"/>
                  </a:lnTo>
                  <a:lnTo>
                    <a:pt x="7598" y="134114"/>
                  </a:lnTo>
                  <a:lnTo>
                    <a:pt x="42858" y="134114"/>
                  </a:lnTo>
                  <a:lnTo>
                    <a:pt x="42858" y="149625"/>
                  </a:lnTo>
                  <a:close/>
                </a:path>
                <a:path w="450215" h="149859">
                  <a:moveTo>
                    <a:pt x="161714" y="36801"/>
                  </a:moveTo>
                  <a:lnTo>
                    <a:pt x="236484" y="36801"/>
                  </a:lnTo>
                  <a:lnTo>
                    <a:pt x="236484" y="29197"/>
                  </a:lnTo>
                  <a:lnTo>
                    <a:pt x="161714" y="29197"/>
                  </a:lnTo>
                  <a:lnTo>
                    <a:pt x="161714" y="36801"/>
                  </a:lnTo>
                  <a:close/>
                </a:path>
                <a:path w="450215" h="149859">
                  <a:moveTo>
                    <a:pt x="239526" y="6082"/>
                  </a:moveTo>
                  <a:lnTo>
                    <a:pt x="239526" y="120428"/>
                  </a:lnTo>
                </a:path>
                <a:path w="450215" h="149859">
                  <a:moveTo>
                    <a:pt x="239526" y="44404"/>
                  </a:moveTo>
                  <a:lnTo>
                    <a:pt x="149546" y="44404"/>
                  </a:lnTo>
                </a:path>
                <a:path w="450215" h="149859">
                  <a:moveTo>
                    <a:pt x="239526" y="82410"/>
                  </a:moveTo>
                  <a:lnTo>
                    <a:pt x="149546" y="82410"/>
                  </a:lnTo>
                </a:path>
                <a:path w="450215" h="149859">
                  <a:moveTo>
                    <a:pt x="379952" y="21290"/>
                  </a:moveTo>
                  <a:lnTo>
                    <a:pt x="379952" y="53529"/>
                  </a:lnTo>
                </a:path>
                <a:path w="450215" h="149859">
                  <a:moveTo>
                    <a:pt x="265662" y="53529"/>
                  </a:moveTo>
                  <a:lnTo>
                    <a:pt x="433453" y="53529"/>
                  </a:lnTo>
                </a:path>
                <a:path w="450215" h="149859">
                  <a:moveTo>
                    <a:pt x="161714" y="6082"/>
                  </a:moveTo>
                  <a:lnTo>
                    <a:pt x="161714" y="0"/>
                  </a:lnTo>
                </a:path>
                <a:path w="450215" h="149859">
                  <a:moveTo>
                    <a:pt x="161714" y="124990"/>
                  </a:moveTo>
                  <a:lnTo>
                    <a:pt x="161714" y="120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045552" y="407259"/>
              <a:ext cx="130175" cy="32384"/>
            </a:xfrm>
            <a:custGeom>
              <a:avLst/>
              <a:gdLst/>
              <a:ahLst/>
              <a:cxnLst/>
              <a:rect l="l" t="t" r="r" b="b"/>
              <a:pathLst>
                <a:path w="130175" h="32384">
                  <a:moveTo>
                    <a:pt x="0" y="31935"/>
                  </a:moveTo>
                  <a:lnTo>
                    <a:pt x="7592" y="31935"/>
                  </a:lnTo>
                </a:path>
                <a:path w="130175" h="32384">
                  <a:moveTo>
                    <a:pt x="0" y="0"/>
                  </a:moveTo>
                  <a:lnTo>
                    <a:pt x="7592" y="0"/>
                  </a:lnTo>
                </a:path>
                <a:path w="130175" h="32384">
                  <a:moveTo>
                    <a:pt x="55009" y="0"/>
                  </a:moveTo>
                  <a:lnTo>
                    <a:pt x="61093" y="0"/>
                  </a:lnTo>
                </a:path>
                <a:path w="130175" h="32384">
                  <a:moveTo>
                    <a:pt x="123708" y="12165"/>
                  </a:moveTo>
                  <a:lnTo>
                    <a:pt x="129792" y="1216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78987" y="18260"/>
              <a:ext cx="58419" cy="335915"/>
            </a:xfrm>
            <a:custGeom>
              <a:avLst/>
              <a:gdLst/>
              <a:ahLst/>
              <a:cxnLst/>
              <a:rect l="l" t="t" r="r" b="b"/>
              <a:pathLst>
                <a:path w="58420" h="335915">
                  <a:moveTo>
                    <a:pt x="58064" y="0"/>
                  </a:moveTo>
                  <a:lnTo>
                    <a:pt x="0" y="58091"/>
                  </a:lnTo>
                  <a:lnTo>
                    <a:pt x="0" y="335470"/>
                  </a:lnTo>
                  <a:lnTo>
                    <a:pt x="42866" y="292890"/>
                  </a:lnTo>
                  <a:lnTo>
                    <a:pt x="42866" y="215029"/>
                  </a:lnTo>
                  <a:lnTo>
                    <a:pt x="58064" y="172449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35814" y="18260"/>
              <a:ext cx="401320" cy="58419"/>
            </a:xfrm>
            <a:custGeom>
              <a:avLst/>
              <a:gdLst/>
              <a:ahLst/>
              <a:cxnLst/>
              <a:rect l="l" t="t" r="r" b="b"/>
              <a:pathLst>
                <a:path w="401320" h="58419">
                  <a:moveTo>
                    <a:pt x="401237" y="0"/>
                  </a:moveTo>
                  <a:lnTo>
                    <a:pt x="58061" y="0"/>
                  </a:lnTo>
                  <a:lnTo>
                    <a:pt x="0" y="58091"/>
                  </a:lnTo>
                  <a:lnTo>
                    <a:pt x="343173" y="58091"/>
                  </a:lnTo>
                  <a:lnTo>
                    <a:pt x="40123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343176" y="0"/>
                  </a:moveTo>
                  <a:lnTo>
                    <a:pt x="0" y="0"/>
                  </a:lnTo>
                  <a:lnTo>
                    <a:pt x="0" y="277366"/>
                  </a:lnTo>
                  <a:lnTo>
                    <a:pt x="343176" y="277366"/>
                  </a:lnTo>
                  <a:lnTo>
                    <a:pt x="3431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0" y="277366"/>
                  </a:moveTo>
                  <a:lnTo>
                    <a:pt x="343176" y="277366"/>
                  </a:lnTo>
                  <a:lnTo>
                    <a:pt x="343176" y="0"/>
                  </a:lnTo>
                  <a:lnTo>
                    <a:pt x="0" y="0"/>
                  </a:lnTo>
                  <a:lnTo>
                    <a:pt x="0" y="277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245551" y="318754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5" h="9525">
                  <a:moveTo>
                    <a:pt x="16718" y="0"/>
                  </a:moveTo>
                  <a:lnTo>
                    <a:pt x="0" y="0"/>
                  </a:lnTo>
                  <a:lnTo>
                    <a:pt x="0" y="9124"/>
                  </a:lnTo>
                  <a:lnTo>
                    <a:pt x="16718" y="9124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967731" y="104958"/>
              <a:ext cx="262622" cy="20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967731" y="102418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0" y="2539"/>
                  </a:moveTo>
                  <a:lnTo>
                    <a:pt x="279340" y="2539"/>
                  </a:lnTo>
                  <a:lnTo>
                    <a:pt x="27934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73798" y="104965"/>
              <a:ext cx="273685" cy="204470"/>
            </a:xfrm>
            <a:custGeom>
              <a:avLst/>
              <a:gdLst/>
              <a:ahLst/>
              <a:cxnLst/>
              <a:rect l="l" t="t" r="r" b="b"/>
              <a:pathLst>
                <a:path w="273684" h="204470">
                  <a:moveTo>
                    <a:pt x="27326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204444"/>
                  </a:lnTo>
                  <a:lnTo>
                    <a:pt x="6388" y="204444"/>
                  </a:lnTo>
                  <a:lnTo>
                    <a:pt x="6388" y="5080"/>
                  </a:lnTo>
                  <a:lnTo>
                    <a:pt x="273265" y="5080"/>
                  </a:lnTo>
                  <a:lnTo>
                    <a:pt x="273265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980186" y="110045"/>
              <a:ext cx="267335" cy="189230"/>
            </a:xfrm>
            <a:custGeom>
              <a:avLst/>
              <a:gdLst/>
              <a:ahLst/>
              <a:cxnLst/>
              <a:rect l="l" t="t" r="r" b="b"/>
              <a:pathLst>
                <a:path w="267334" h="189229">
                  <a:moveTo>
                    <a:pt x="2668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89204"/>
                  </a:lnTo>
                  <a:lnTo>
                    <a:pt x="6083" y="189204"/>
                  </a:lnTo>
                  <a:lnTo>
                    <a:pt x="6083" y="3810"/>
                  </a:lnTo>
                  <a:lnTo>
                    <a:pt x="266877" y="3810"/>
                  </a:lnTo>
                  <a:lnTo>
                    <a:pt x="2668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86271" y="113847"/>
              <a:ext cx="250167" cy="185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6574" y="337762"/>
              <a:ext cx="343535" cy="17145"/>
            </a:xfrm>
            <a:custGeom>
              <a:avLst/>
              <a:gdLst/>
              <a:ahLst/>
              <a:cxnLst/>
              <a:rect l="l" t="t" r="r" b="b"/>
              <a:pathLst>
                <a:path w="343534" h="17145">
                  <a:moveTo>
                    <a:pt x="94527" y="0"/>
                  </a:moveTo>
                  <a:lnTo>
                    <a:pt x="94527" y="16727"/>
                  </a:lnTo>
                </a:path>
                <a:path w="343534" h="17145">
                  <a:moveTo>
                    <a:pt x="51977" y="0"/>
                  </a:moveTo>
                  <a:lnTo>
                    <a:pt x="51977" y="16727"/>
                  </a:lnTo>
                </a:path>
                <a:path w="343534" h="17145">
                  <a:moveTo>
                    <a:pt x="0" y="0"/>
                  </a:moveTo>
                  <a:lnTo>
                    <a:pt x="3431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196612" y="414863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96612" y="413342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196612" y="41182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96612" y="41030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96612" y="408780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196612" y="40725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196612" y="40573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195091" y="404218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4387" y="0"/>
                  </a:moveTo>
                  <a:lnTo>
                    <a:pt x="0" y="0"/>
                  </a:lnTo>
                  <a:lnTo>
                    <a:pt x="1521" y="1520"/>
                  </a:lnTo>
                  <a:lnTo>
                    <a:pt x="45908" y="1520"/>
                  </a:lnTo>
                  <a:lnTo>
                    <a:pt x="4438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195091" y="402697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195091" y="401176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5908" y="0"/>
                  </a:moveTo>
                  <a:lnTo>
                    <a:pt x="1521" y="0"/>
                  </a:lnTo>
                  <a:lnTo>
                    <a:pt x="0" y="1520"/>
                  </a:lnTo>
                  <a:lnTo>
                    <a:pt x="44387" y="1520"/>
                  </a:lnTo>
                  <a:lnTo>
                    <a:pt x="459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158625" y="405739"/>
              <a:ext cx="99695" cy="6350"/>
            </a:xfrm>
            <a:custGeom>
              <a:avLst/>
              <a:gdLst/>
              <a:ahLst/>
              <a:cxnLst/>
              <a:rect l="l" t="t" r="r" b="b"/>
              <a:pathLst>
                <a:path w="99695" h="6350">
                  <a:moveTo>
                    <a:pt x="99092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99092" y="6082"/>
                  </a:lnTo>
                  <a:lnTo>
                    <a:pt x="9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943414" y="390227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40">
                  <a:moveTo>
                    <a:pt x="303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3039" y="27677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892956" y="390227"/>
              <a:ext cx="50800" cy="27940"/>
            </a:xfrm>
            <a:custGeom>
              <a:avLst/>
              <a:gdLst/>
              <a:ahLst/>
              <a:cxnLst/>
              <a:rect l="l" t="t" r="r" b="b"/>
              <a:pathLst>
                <a:path w="508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0" h="27940">
                  <a:moveTo>
                    <a:pt x="50457" y="0"/>
                  </a:moveTo>
                  <a:lnTo>
                    <a:pt x="48938" y="0"/>
                  </a:lnTo>
                  <a:lnTo>
                    <a:pt x="48938" y="27677"/>
                  </a:lnTo>
                  <a:lnTo>
                    <a:pt x="50457" y="2767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C6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894476" y="39022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7625" h="27940">
                  <a:moveTo>
                    <a:pt x="47418" y="0"/>
                  </a:moveTo>
                  <a:lnTo>
                    <a:pt x="45898" y="0"/>
                  </a:lnTo>
                  <a:lnTo>
                    <a:pt x="45898" y="27677"/>
                  </a:lnTo>
                  <a:lnTo>
                    <a:pt x="47418" y="27677"/>
                  </a:lnTo>
                  <a:lnTo>
                    <a:pt x="47418" y="0"/>
                  </a:lnTo>
                  <a:close/>
                </a:path>
              </a:pathLst>
            </a:custGeom>
            <a:solidFill>
              <a:srgbClr val="CD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895995" y="390227"/>
              <a:ext cx="44450" cy="27940"/>
            </a:xfrm>
            <a:custGeom>
              <a:avLst/>
              <a:gdLst/>
              <a:ahLst/>
              <a:cxnLst/>
              <a:rect l="l" t="t" r="r" b="b"/>
              <a:pathLst>
                <a:path w="44450" h="27940">
                  <a:moveTo>
                    <a:pt x="1823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823" y="27677"/>
                  </a:lnTo>
                  <a:lnTo>
                    <a:pt x="1823" y="0"/>
                  </a:lnTo>
                  <a:close/>
                </a:path>
                <a:path w="44450" h="27940">
                  <a:moveTo>
                    <a:pt x="44379" y="0"/>
                  </a:moveTo>
                  <a:lnTo>
                    <a:pt x="42858" y="0"/>
                  </a:lnTo>
                  <a:lnTo>
                    <a:pt x="42858" y="27677"/>
                  </a:lnTo>
                  <a:lnTo>
                    <a:pt x="44379" y="27677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2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897819" y="390227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1275" h="27940">
                  <a:moveTo>
                    <a:pt x="41034" y="0"/>
                  </a:moveTo>
                  <a:lnTo>
                    <a:pt x="39514" y="0"/>
                  </a:lnTo>
                  <a:lnTo>
                    <a:pt x="39514" y="27677"/>
                  </a:lnTo>
                  <a:lnTo>
                    <a:pt x="41034" y="27677"/>
                  </a:lnTo>
                  <a:lnTo>
                    <a:pt x="41034" y="0"/>
                  </a:lnTo>
                  <a:close/>
                </a:path>
              </a:pathLst>
            </a:custGeom>
            <a:solidFill>
              <a:srgbClr val="D7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899339" y="390227"/>
              <a:ext cx="38100" cy="27940"/>
            </a:xfrm>
            <a:custGeom>
              <a:avLst/>
              <a:gdLst/>
              <a:ahLst/>
              <a:cxnLst/>
              <a:rect l="l" t="t" r="r" b="b"/>
              <a:pathLst>
                <a:path w="381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8100" h="27940">
                  <a:moveTo>
                    <a:pt x="37994" y="0"/>
                  </a:moveTo>
                  <a:lnTo>
                    <a:pt x="36474" y="0"/>
                  </a:lnTo>
                  <a:lnTo>
                    <a:pt x="36474" y="27677"/>
                  </a:lnTo>
                  <a:lnTo>
                    <a:pt x="37994" y="27677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DD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00859" y="390227"/>
              <a:ext cx="35560" cy="27940"/>
            </a:xfrm>
            <a:custGeom>
              <a:avLst/>
              <a:gdLst/>
              <a:ahLst/>
              <a:cxnLst/>
              <a:rect l="l" t="t" r="r" b="b"/>
              <a:pathLst>
                <a:path w="355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5559" h="27940">
                  <a:moveTo>
                    <a:pt x="34955" y="0"/>
                  </a:moveTo>
                  <a:lnTo>
                    <a:pt x="33435" y="0"/>
                  </a:lnTo>
                  <a:lnTo>
                    <a:pt x="33435" y="27677"/>
                  </a:lnTo>
                  <a:lnTo>
                    <a:pt x="34955" y="27677"/>
                  </a:lnTo>
                  <a:lnTo>
                    <a:pt x="34955" y="0"/>
                  </a:lnTo>
                  <a:close/>
                </a:path>
              </a:pathLst>
            </a:custGeom>
            <a:solidFill>
              <a:srgbClr val="E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02378" y="39022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2384" h="27940">
                  <a:moveTo>
                    <a:pt x="31915" y="0"/>
                  </a:moveTo>
                  <a:lnTo>
                    <a:pt x="30395" y="0"/>
                  </a:lnTo>
                  <a:lnTo>
                    <a:pt x="30395" y="27677"/>
                  </a:lnTo>
                  <a:lnTo>
                    <a:pt x="31915" y="27677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E4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903898" y="39022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0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9209" h="27940">
                  <a:moveTo>
                    <a:pt x="28876" y="0"/>
                  </a:moveTo>
                  <a:lnTo>
                    <a:pt x="27356" y="0"/>
                  </a:lnTo>
                  <a:lnTo>
                    <a:pt x="27356" y="27677"/>
                  </a:lnTo>
                  <a:lnTo>
                    <a:pt x="28876" y="27677"/>
                  </a:lnTo>
                  <a:lnTo>
                    <a:pt x="28876" y="0"/>
                  </a:lnTo>
                  <a:close/>
                </a:path>
              </a:pathLst>
            </a:custGeom>
            <a:solidFill>
              <a:srgbClr val="E9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905418" y="390227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6034" h="27940">
                  <a:moveTo>
                    <a:pt x="25836" y="0"/>
                  </a:moveTo>
                  <a:lnTo>
                    <a:pt x="24317" y="0"/>
                  </a:lnTo>
                  <a:lnTo>
                    <a:pt x="24317" y="27677"/>
                  </a:lnTo>
                  <a:lnTo>
                    <a:pt x="25836" y="27677"/>
                  </a:lnTo>
                  <a:lnTo>
                    <a:pt x="25836" y="0"/>
                  </a:lnTo>
                  <a:close/>
                </a:path>
              </a:pathLst>
            </a:custGeom>
            <a:solidFill>
              <a:srgbClr val="E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906938" y="390227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2859" h="27940">
                  <a:moveTo>
                    <a:pt x="22797" y="0"/>
                  </a:moveTo>
                  <a:lnTo>
                    <a:pt x="21277" y="0"/>
                  </a:lnTo>
                  <a:lnTo>
                    <a:pt x="21277" y="27677"/>
                  </a:lnTo>
                  <a:lnTo>
                    <a:pt x="22797" y="27677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E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908457" y="39022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0320" h="27940">
                  <a:moveTo>
                    <a:pt x="19757" y="0"/>
                  </a:moveTo>
                  <a:lnTo>
                    <a:pt x="18238" y="0"/>
                  </a:lnTo>
                  <a:lnTo>
                    <a:pt x="18238" y="27677"/>
                  </a:lnTo>
                  <a:lnTo>
                    <a:pt x="19757" y="27677"/>
                  </a:lnTo>
                  <a:lnTo>
                    <a:pt x="19757" y="0"/>
                  </a:lnTo>
                  <a:close/>
                </a:path>
              </a:pathLst>
            </a:custGeom>
            <a:solidFill>
              <a:srgbClr val="F1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909977" y="388707"/>
              <a:ext cx="17145" cy="29209"/>
            </a:xfrm>
            <a:custGeom>
              <a:avLst/>
              <a:gdLst/>
              <a:ahLst/>
              <a:cxnLst/>
              <a:rect l="l" t="t" r="r" b="b"/>
              <a:pathLst>
                <a:path w="1714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7145" h="29209">
                  <a:moveTo>
                    <a:pt x="15198" y="0"/>
                  </a:moveTo>
                  <a:lnTo>
                    <a:pt x="15198" y="27677"/>
                  </a:lnTo>
                  <a:lnTo>
                    <a:pt x="16718" y="29197"/>
                  </a:lnTo>
                  <a:lnTo>
                    <a:pt x="16718" y="152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F4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911497" y="38870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13970" h="29209">
                  <a:moveTo>
                    <a:pt x="13678" y="0"/>
                  </a:moveTo>
                  <a:lnTo>
                    <a:pt x="12159" y="1520"/>
                  </a:lnTo>
                  <a:lnTo>
                    <a:pt x="12159" y="29197"/>
                  </a:lnTo>
                  <a:lnTo>
                    <a:pt x="13678" y="27677"/>
                  </a:lnTo>
                  <a:lnTo>
                    <a:pt x="13678" y="0"/>
                  </a:lnTo>
                  <a:close/>
                </a:path>
              </a:pathLst>
            </a:custGeom>
            <a:solidFill>
              <a:srgbClr val="F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13017" y="388707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0795" h="29209">
                  <a:moveTo>
                    <a:pt x="9119" y="0"/>
                  </a:moveTo>
                  <a:lnTo>
                    <a:pt x="9119" y="27677"/>
                  </a:lnTo>
                  <a:lnTo>
                    <a:pt x="10639" y="29197"/>
                  </a:lnTo>
                  <a:lnTo>
                    <a:pt x="10639" y="1520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rgbClr val="F8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914536" y="38870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7620" h="29209">
                  <a:moveTo>
                    <a:pt x="7599" y="0"/>
                  </a:moveTo>
                  <a:lnTo>
                    <a:pt x="6080" y="1520"/>
                  </a:lnTo>
                  <a:lnTo>
                    <a:pt x="6080" y="29197"/>
                  </a:lnTo>
                  <a:lnTo>
                    <a:pt x="7599" y="27677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FA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916056" y="390227"/>
              <a:ext cx="5080" cy="27940"/>
            </a:xfrm>
            <a:custGeom>
              <a:avLst/>
              <a:gdLst/>
              <a:ahLst/>
              <a:cxnLst/>
              <a:rect l="l" t="t" r="r" b="b"/>
              <a:pathLst>
                <a:path w="507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79" h="27940">
                  <a:moveTo>
                    <a:pt x="4560" y="0"/>
                  </a:moveTo>
                  <a:lnTo>
                    <a:pt x="3040" y="0"/>
                  </a:lnTo>
                  <a:lnTo>
                    <a:pt x="3040" y="27677"/>
                  </a:lnTo>
                  <a:lnTo>
                    <a:pt x="4560" y="2767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C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17576" y="390227"/>
              <a:ext cx="1905" cy="27940"/>
            </a:xfrm>
            <a:custGeom>
              <a:avLst/>
              <a:gdLst/>
              <a:ahLst/>
              <a:cxnLst/>
              <a:rect l="l" t="t" r="r" b="b"/>
              <a:pathLst>
                <a:path w="1904" h="27940">
                  <a:moveTo>
                    <a:pt x="1521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21" y="2767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879277" y="18260"/>
              <a:ext cx="514350" cy="515620"/>
            </a:xfrm>
            <a:custGeom>
              <a:avLst/>
              <a:gdLst/>
              <a:ahLst/>
              <a:cxnLst/>
              <a:rect l="l" t="t" r="r" b="b"/>
              <a:pathLst>
                <a:path w="514350" h="515620">
                  <a:moveTo>
                    <a:pt x="0" y="515510"/>
                  </a:moveTo>
                  <a:lnTo>
                    <a:pt x="0" y="356760"/>
                  </a:lnTo>
                  <a:lnTo>
                    <a:pt x="53497" y="303535"/>
                  </a:lnTo>
                  <a:lnTo>
                    <a:pt x="56536" y="303535"/>
                  </a:lnTo>
                  <a:lnTo>
                    <a:pt x="56536" y="58091"/>
                  </a:lnTo>
                  <a:lnTo>
                    <a:pt x="114598" y="0"/>
                  </a:lnTo>
                  <a:lnTo>
                    <a:pt x="457774" y="0"/>
                  </a:lnTo>
                  <a:lnTo>
                    <a:pt x="457774" y="172449"/>
                  </a:lnTo>
                  <a:lnTo>
                    <a:pt x="442577" y="215029"/>
                  </a:lnTo>
                  <a:lnTo>
                    <a:pt x="442577" y="292890"/>
                  </a:lnTo>
                  <a:lnTo>
                    <a:pt x="436493" y="300493"/>
                  </a:lnTo>
                  <a:lnTo>
                    <a:pt x="514305" y="300493"/>
                  </a:lnTo>
                  <a:lnTo>
                    <a:pt x="514305" y="457419"/>
                  </a:lnTo>
                  <a:lnTo>
                    <a:pt x="457774" y="515510"/>
                  </a:lnTo>
                  <a:lnTo>
                    <a:pt x="0" y="51551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68711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1824037" y="909637"/>
            <a:ext cx="314325" cy="923925"/>
            <a:chOff x="1824037" y="909637"/>
            <a:chExt cx="314325" cy="923925"/>
          </a:xfrm>
        </p:grpSpPr>
        <p:sp>
          <p:nvSpPr>
            <p:cNvPr id="160" name="object 160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CFFC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2" name="object 162"/>
          <p:cNvGrpSpPr/>
          <p:nvPr/>
        </p:nvGrpSpPr>
        <p:grpSpPr>
          <a:xfrm>
            <a:off x="1976444" y="909637"/>
            <a:ext cx="4810125" cy="5039360"/>
            <a:chOff x="1976444" y="909637"/>
            <a:chExt cx="4810125" cy="5039360"/>
          </a:xfrm>
        </p:grpSpPr>
        <p:sp>
          <p:nvSpPr>
            <p:cNvPr id="163" name="object 163"/>
            <p:cNvSpPr/>
            <p:nvPr/>
          </p:nvSpPr>
          <p:spPr>
            <a:xfrm>
              <a:off x="2286000" y="914400"/>
              <a:ext cx="4495800" cy="1905000"/>
            </a:xfrm>
            <a:custGeom>
              <a:avLst/>
              <a:gdLst/>
              <a:ahLst/>
              <a:cxnLst/>
              <a:rect l="l" t="t" r="r" b="b"/>
              <a:pathLst>
                <a:path w="4495800" h="1905000">
                  <a:moveTo>
                    <a:pt x="0" y="0"/>
                  </a:moveTo>
                  <a:lnTo>
                    <a:pt x="4495800" y="990600"/>
                  </a:lnTo>
                </a:path>
                <a:path w="4495800" h="1905000">
                  <a:moveTo>
                    <a:pt x="0" y="914400"/>
                  </a:moveTo>
                  <a:lnTo>
                    <a:pt x="4495800" y="190500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981207" y="2465577"/>
              <a:ext cx="4572000" cy="3478529"/>
            </a:xfrm>
            <a:custGeom>
              <a:avLst/>
              <a:gdLst/>
              <a:ahLst/>
              <a:cxnLst/>
              <a:rect l="l" t="t" r="r" b="b"/>
              <a:pathLst>
                <a:path w="4572000" h="3478529">
                  <a:moveTo>
                    <a:pt x="4571992" y="0"/>
                  </a:moveTo>
                  <a:lnTo>
                    <a:pt x="3011924" y="1028573"/>
                  </a:lnTo>
                  <a:lnTo>
                    <a:pt x="2959849" y="1019354"/>
                  </a:lnTo>
                  <a:lnTo>
                    <a:pt x="2907585" y="1010850"/>
                  </a:lnTo>
                  <a:lnTo>
                    <a:pt x="2855151" y="1003058"/>
                  </a:lnTo>
                  <a:lnTo>
                    <a:pt x="2802570" y="995974"/>
                  </a:lnTo>
                  <a:lnTo>
                    <a:pt x="2749861" y="989596"/>
                  </a:lnTo>
                  <a:lnTo>
                    <a:pt x="2697046" y="983920"/>
                  </a:lnTo>
                  <a:lnTo>
                    <a:pt x="2644145" y="978943"/>
                  </a:lnTo>
                  <a:lnTo>
                    <a:pt x="2591179" y="974661"/>
                  </a:lnTo>
                  <a:lnTo>
                    <a:pt x="2538169" y="971073"/>
                  </a:lnTo>
                  <a:lnTo>
                    <a:pt x="2485137" y="968174"/>
                  </a:lnTo>
                  <a:lnTo>
                    <a:pt x="2432102" y="965961"/>
                  </a:lnTo>
                  <a:lnTo>
                    <a:pt x="2379085" y="964432"/>
                  </a:lnTo>
                  <a:lnTo>
                    <a:pt x="2326109" y="963582"/>
                  </a:lnTo>
                  <a:lnTo>
                    <a:pt x="2273192" y="963410"/>
                  </a:lnTo>
                  <a:lnTo>
                    <a:pt x="2220357" y="963911"/>
                  </a:lnTo>
                  <a:lnTo>
                    <a:pt x="2167623" y="965082"/>
                  </a:lnTo>
                  <a:lnTo>
                    <a:pt x="2115013" y="966921"/>
                  </a:lnTo>
                  <a:lnTo>
                    <a:pt x="2062545" y="969424"/>
                  </a:lnTo>
                  <a:lnTo>
                    <a:pt x="2010243" y="972588"/>
                  </a:lnTo>
                  <a:lnTo>
                    <a:pt x="1958126" y="976410"/>
                  </a:lnTo>
                  <a:lnTo>
                    <a:pt x="1906215" y="980886"/>
                  </a:lnTo>
                  <a:lnTo>
                    <a:pt x="1854531" y="986014"/>
                  </a:lnTo>
                  <a:lnTo>
                    <a:pt x="1803095" y="991790"/>
                  </a:lnTo>
                  <a:lnTo>
                    <a:pt x="1751927" y="998212"/>
                  </a:lnTo>
                  <a:lnTo>
                    <a:pt x="1701049" y="1005275"/>
                  </a:lnTo>
                  <a:lnTo>
                    <a:pt x="1650482" y="1012977"/>
                  </a:lnTo>
                  <a:lnTo>
                    <a:pt x="1600245" y="1021315"/>
                  </a:lnTo>
                  <a:lnTo>
                    <a:pt x="1550361" y="1030285"/>
                  </a:lnTo>
                  <a:lnTo>
                    <a:pt x="1500850" y="1039884"/>
                  </a:lnTo>
                  <a:lnTo>
                    <a:pt x="1451732" y="1050110"/>
                  </a:lnTo>
                  <a:lnTo>
                    <a:pt x="1403029" y="1060958"/>
                  </a:lnTo>
                  <a:lnTo>
                    <a:pt x="1354761" y="1072426"/>
                  </a:lnTo>
                  <a:lnTo>
                    <a:pt x="1306950" y="1084511"/>
                  </a:lnTo>
                  <a:lnTo>
                    <a:pt x="1259616" y="1097209"/>
                  </a:lnTo>
                  <a:lnTo>
                    <a:pt x="1212779" y="1110517"/>
                  </a:lnTo>
                  <a:lnTo>
                    <a:pt x="1166462" y="1124433"/>
                  </a:lnTo>
                  <a:lnTo>
                    <a:pt x="1120684" y="1138952"/>
                  </a:lnTo>
                  <a:lnTo>
                    <a:pt x="1075466" y="1154072"/>
                  </a:lnTo>
                  <a:lnTo>
                    <a:pt x="1030830" y="1169790"/>
                  </a:lnTo>
                  <a:lnTo>
                    <a:pt x="986796" y="1186102"/>
                  </a:lnTo>
                  <a:lnTo>
                    <a:pt x="943385" y="1203005"/>
                  </a:lnTo>
                  <a:lnTo>
                    <a:pt x="900618" y="1220497"/>
                  </a:lnTo>
                  <a:lnTo>
                    <a:pt x="858516" y="1238573"/>
                  </a:lnTo>
                  <a:lnTo>
                    <a:pt x="817099" y="1257231"/>
                  </a:lnTo>
                  <a:lnTo>
                    <a:pt x="776388" y="1276467"/>
                  </a:lnTo>
                  <a:lnTo>
                    <a:pt x="736404" y="1296279"/>
                  </a:lnTo>
                  <a:lnTo>
                    <a:pt x="697169" y="1316663"/>
                  </a:lnTo>
                  <a:lnTo>
                    <a:pt x="658702" y="1337616"/>
                  </a:lnTo>
                  <a:lnTo>
                    <a:pt x="621025" y="1359135"/>
                  </a:lnTo>
                  <a:lnTo>
                    <a:pt x="584159" y="1381216"/>
                  </a:lnTo>
                  <a:lnTo>
                    <a:pt x="548124" y="1403858"/>
                  </a:lnTo>
                  <a:lnTo>
                    <a:pt x="505079" y="1432391"/>
                  </a:lnTo>
                  <a:lnTo>
                    <a:pt x="463817" y="1461411"/>
                  </a:lnTo>
                  <a:lnTo>
                    <a:pt x="424334" y="1490899"/>
                  </a:lnTo>
                  <a:lnTo>
                    <a:pt x="386628" y="1520832"/>
                  </a:lnTo>
                  <a:lnTo>
                    <a:pt x="350696" y="1551191"/>
                  </a:lnTo>
                  <a:lnTo>
                    <a:pt x="316535" y="1581954"/>
                  </a:lnTo>
                  <a:lnTo>
                    <a:pt x="284142" y="1613101"/>
                  </a:lnTo>
                  <a:lnTo>
                    <a:pt x="253514" y="1644610"/>
                  </a:lnTo>
                  <a:lnTo>
                    <a:pt x="224648" y="1676462"/>
                  </a:lnTo>
                  <a:lnTo>
                    <a:pt x="197540" y="1708635"/>
                  </a:lnTo>
                  <a:lnTo>
                    <a:pt x="172189" y="1741109"/>
                  </a:lnTo>
                  <a:lnTo>
                    <a:pt x="148591" y="1773862"/>
                  </a:lnTo>
                  <a:lnTo>
                    <a:pt x="126743" y="1806874"/>
                  </a:lnTo>
                  <a:lnTo>
                    <a:pt x="106642" y="1840125"/>
                  </a:lnTo>
                  <a:lnTo>
                    <a:pt x="88286" y="1873593"/>
                  </a:lnTo>
                  <a:lnTo>
                    <a:pt x="56793" y="1941098"/>
                  </a:lnTo>
                  <a:lnTo>
                    <a:pt x="32242" y="2009223"/>
                  </a:lnTo>
                  <a:lnTo>
                    <a:pt x="14609" y="2077802"/>
                  </a:lnTo>
                  <a:lnTo>
                    <a:pt x="3869" y="2146670"/>
                  </a:lnTo>
                  <a:lnTo>
                    <a:pt x="0" y="2215659"/>
                  </a:lnTo>
                  <a:lnTo>
                    <a:pt x="634" y="2250147"/>
                  </a:lnTo>
                  <a:lnTo>
                    <a:pt x="7025" y="2319007"/>
                  </a:lnTo>
                  <a:lnTo>
                    <a:pt x="20227" y="2387573"/>
                  </a:lnTo>
                  <a:lnTo>
                    <a:pt x="40216" y="2455678"/>
                  </a:lnTo>
                  <a:lnTo>
                    <a:pt x="66969" y="2523158"/>
                  </a:lnTo>
                  <a:lnTo>
                    <a:pt x="100461" y="2589845"/>
                  </a:lnTo>
                  <a:lnTo>
                    <a:pt x="119727" y="2622839"/>
                  </a:lnTo>
                  <a:lnTo>
                    <a:pt x="140669" y="2655573"/>
                  </a:lnTo>
                  <a:lnTo>
                    <a:pt x="163285" y="2688025"/>
                  </a:lnTo>
                  <a:lnTo>
                    <a:pt x="187570" y="2720175"/>
                  </a:lnTo>
                  <a:lnTo>
                    <a:pt x="213523" y="2752003"/>
                  </a:lnTo>
                  <a:lnTo>
                    <a:pt x="241139" y="2783487"/>
                  </a:lnTo>
                  <a:lnTo>
                    <a:pt x="270417" y="2814607"/>
                  </a:lnTo>
                  <a:lnTo>
                    <a:pt x="301354" y="2845341"/>
                  </a:lnTo>
                  <a:lnTo>
                    <a:pt x="333945" y="2875670"/>
                  </a:lnTo>
                  <a:lnTo>
                    <a:pt x="368189" y="2905571"/>
                  </a:lnTo>
                  <a:lnTo>
                    <a:pt x="404082" y="2935026"/>
                  </a:lnTo>
                  <a:lnTo>
                    <a:pt x="441622" y="2964012"/>
                  </a:lnTo>
                  <a:lnTo>
                    <a:pt x="480805" y="2992509"/>
                  </a:lnTo>
                  <a:lnTo>
                    <a:pt x="521629" y="3020496"/>
                  </a:lnTo>
                  <a:lnTo>
                    <a:pt x="564090" y="3047953"/>
                  </a:lnTo>
                  <a:lnTo>
                    <a:pt x="608185" y="3074858"/>
                  </a:lnTo>
                  <a:lnTo>
                    <a:pt x="653913" y="3101191"/>
                  </a:lnTo>
                  <a:lnTo>
                    <a:pt x="701268" y="3126931"/>
                  </a:lnTo>
                  <a:lnTo>
                    <a:pt x="750250" y="3152057"/>
                  </a:lnTo>
                  <a:lnTo>
                    <a:pt x="800854" y="3176549"/>
                  </a:lnTo>
                  <a:lnTo>
                    <a:pt x="842883" y="3195839"/>
                  </a:lnTo>
                  <a:lnTo>
                    <a:pt x="885501" y="3214484"/>
                  </a:lnTo>
                  <a:lnTo>
                    <a:pt x="928687" y="3232483"/>
                  </a:lnTo>
                  <a:lnTo>
                    <a:pt x="972422" y="3249838"/>
                  </a:lnTo>
                  <a:lnTo>
                    <a:pt x="1016685" y="3266549"/>
                  </a:lnTo>
                  <a:lnTo>
                    <a:pt x="1061456" y="3282618"/>
                  </a:lnTo>
                  <a:lnTo>
                    <a:pt x="1106714" y="3298045"/>
                  </a:lnTo>
                  <a:lnTo>
                    <a:pt x="1152441" y="3312831"/>
                  </a:lnTo>
                  <a:lnTo>
                    <a:pt x="1198614" y="3326978"/>
                  </a:lnTo>
                  <a:lnTo>
                    <a:pt x="1245215" y="3340485"/>
                  </a:lnTo>
                  <a:lnTo>
                    <a:pt x="1292223" y="3353354"/>
                  </a:lnTo>
                  <a:lnTo>
                    <a:pt x="1339618" y="3365586"/>
                  </a:lnTo>
                  <a:lnTo>
                    <a:pt x="1387379" y="3377181"/>
                  </a:lnTo>
                  <a:lnTo>
                    <a:pt x="1435487" y="3388140"/>
                  </a:lnTo>
                  <a:lnTo>
                    <a:pt x="1483921" y="3398465"/>
                  </a:lnTo>
                  <a:lnTo>
                    <a:pt x="1532661" y="3408156"/>
                  </a:lnTo>
                  <a:lnTo>
                    <a:pt x="1581686" y="3417214"/>
                  </a:lnTo>
                  <a:lnTo>
                    <a:pt x="1630978" y="3425640"/>
                  </a:lnTo>
                  <a:lnTo>
                    <a:pt x="1680514" y="3433434"/>
                  </a:lnTo>
                  <a:lnTo>
                    <a:pt x="1730276" y="3440599"/>
                  </a:lnTo>
                  <a:lnTo>
                    <a:pt x="1780243" y="3447133"/>
                  </a:lnTo>
                  <a:lnTo>
                    <a:pt x="1830395" y="3453039"/>
                  </a:lnTo>
                  <a:lnTo>
                    <a:pt x="1880712" y="3458318"/>
                  </a:lnTo>
                  <a:lnTo>
                    <a:pt x="1931172" y="3462969"/>
                  </a:lnTo>
                  <a:lnTo>
                    <a:pt x="1981758" y="3466995"/>
                  </a:lnTo>
                  <a:lnTo>
                    <a:pt x="2032447" y="3470395"/>
                  </a:lnTo>
                  <a:lnTo>
                    <a:pt x="2083220" y="3473171"/>
                  </a:lnTo>
                  <a:lnTo>
                    <a:pt x="2134056" y="3475323"/>
                  </a:lnTo>
                  <a:lnTo>
                    <a:pt x="2184936" y="3476853"/>
                  </a:lnTo>
                  <a:lnTo>
                    <a:pt x="2235839" y="3477762"/>
                  </a:lnTo>
                  <a:lnTo>
                    <a:pt x="2286745" y="3478049"/>
                  </a:lnTo>
                  <a:lnTo>
                    <a:pt x="2337634" y="3477717"/>
                  </a:lnTo>
                  <a:lnTo>
                    <a:pt x="2388486" y="3476766"/>
                  </a:lnTo>
                  <a:lnTo>
                    <a:pt x="2439280" y="3475196"/>
                  </a:lnTo>
                  <a:lnTo>
                    <a:pt x="2489997" y="3473009"/>
                  </a:lnTo>
                  <a:lnTo>
                    <a:pt x="2540615" y="3470206"/>
                  </a:lnTo>
                  <a:lnTo>
                    <a:pt x="2591115" y="3466787"/>
                  </a:lnTo>
                  <a:lnTo>
                    <a:pt x="2641477" y="3462754"/>
                  </a:lnTo>
                  <a:lnTo>
                    <a:pt x="2691680" y="3458106"/>
                  </a:lnTo>
                  <a:lnTo>
                    <a:pt x="2741705" y="3452846"/>
                  </a:lnTo>
                  <a:lnTo>
                    <a:pt x="2791530" y="3446974"/>
                  </a:lnTo>
                  <a:lnTo>
                    <a:pt x="2841137" y="3440490"/>
                  </a:lnTo>
                  <a:lnTo>
                    <a:pt x="2890504" y="3433396"/>
                  </a:lnTo>
                  <a:lnTo>
                    <a:pt x="2939611" y="3425693"/>
                  </a:lnTo>
                  <a:lnTo>
                    <a:pt x="2988439" y="3417381"/>
                  </a:lnTo>
                  <a:lnTo>
                    <a:pt x="3036967" y="3408461"/>
                  </a:lnTo>
                  <a:lnTo>
                    <a:pt x="3085174" y="3398935"/>
                  </a:lnTo>
                  <a:lnTo>
                    <a:pt x="3133042" y="3388802"/>
                  </a:lnTo>
                  <a:lnTo>
                    <a:pt x="3180548" y="3378065"/>
                  </a:lnTo>
                  <a:lnTo>
                    <a:pt x="3227674" y="3366723"/>
                  </a:lnTo>
                  <a:lnTo>
                    <a:pt x="3274399" y="3354778"/>
                  </a:lnTo>
                  <a:lnTo>
                    <a:pt x="3320703" y="3342230"/>
                  </a:lnTo>
                  <a:lnTo>
                    <a:pt x="3366566" y="3329081"/>
                  </a:lnTo>
                  <a:lnTo>
                    <a:pt x="3411966" y="3315331"/>
                  </a:lnTo>
                  <a:lnTo>
                    <a:pt x="3456886" y="3300981"/>
                  </a:lnTo>
                  <a:lnTo>
                    <a:pt x="3501303" y="3286032"/>
                  </a:lnTo>
                  <a:lnTo>
                    <a:pt x="3545198" y="3270485"/>
                  </a:lnTo>
                  <a:lnTo>
                    <a:pt x="3588551" y="3254341"/>
                  </a:lnTo>
                  <a:lnTo>
                    <a:pt x="3631341" y="3237601"/>
                  </a:lnTo>
                  <a:lnTo>
                    <a:pt x="3673549" y="3220265"/>
                  </a:lnTo>
                  <a:lnTo>
                    <a:pt x="3715153" y="3202334"/>
                  </a:lnTo>
                  <a:lnTo>
                    <a:pt x="3756135" y="3183809"/>
                  </a:lnTo>
                  <a:lnTo>
                    <a:pt x="3796473" y="3164692"/>
                  </a:lnTo>
                  <a:lnTo>
                    <a:pt x="3836147" y="3144982"/>
                  </a:lnTo>
                  <a:lnTo>
                    <a:pt x="3875138" y="3124682"/>
                  </a:lnTo>
                  <a:lnTo>
                    <a:pt x="3913425" y="3103791"/>
                  </a:lnTo>
                  <a:lnTo>
                    <a:pt x="3950988" y="3082311"/>
                  </a:lnTo>
                  <a:lnTo>
                    <a:pt x="3987806" y="3060242"/>
                  </a:lnTo>
                  <a:lnTo>
                    <a:pt x="4023860" y="3037586"/>
                  </a:lnTo>
                  <a:lnTo>
                    <a:pt x="4066905" y="3009052"/>
                  </a:lnTo>
                  <a:lnTo>
                    <a:pt x="4108168" y="2980032"/>
                  </a:lnTo>
                  <a:lnTo>
                    <a:pt x="4147650" y="2950544"/>
                  </a:lnTo>
                  <a:lnTo>
                    <a:pt x="4185356" y="2920611"/>
                  </a:lnTo>
                  <a:lnTo>
                    <a:pt x="4221288" y="2890252"/>
                  </a:lnTo>
                  <a:lnTo>
                    <a:pt x="4255449" y="2859489"/>
                  </a:lnTo>
                  <a:lnTo>
                    <a:pt x="4287842" y="2828342"/>
                  </a:lnTo>
                  <a:lnTo>
                    <a:pt x="4318471" y="2796833"/>
                  </a:lnTo>
                  <a:lnTo>
                    <a:pt x="4347337" y="2764981"/>
                  </a:lnTo>
                  <a:lnTo>
                    <a:pt x="4374444" y="2732808"/>
                  </a:lnTo>
                  <a:lnTo>
                    <a:pt x="4399795" y="2700335"/>
                  </a:lnTo>
                  <a:lnTo>
                    <a:pt x="4423393" y="2667581"/>
                  </a:lnTo>
                  <a:lnTo>
                    <a:pt x="4445241" y="2634569"/>
                  </a:lnTo>
                  <a:lnTo>
                    <a:pt x="4465342" y="2601319"/>
                  </a:lnTo>
                  <a:lnTo>
                    <a:pt x="4483698" y="2567851"/>
                  </a:lnTo>
                  <a:lnTo>
                    <a:pt x="4515191" y="2500346"/>
                  </a:lnTo>
                  <a:lnTo>
                    <a:pt x="4539742" y="2432221"/>
                  </a:lnTo>
                  <a:lnTo>
                    <a:pt x="4557375" y="2363642"/>
                  </a:lnTo>
                  <a:lnTo>
                    <a:pt x="4568115" y="2294775"/>
                  </a:lnTo>
                  <a:lnTo>
                    <a:pt x="4571985" y="2225786"/>
                  </a:lnTo>
                  <a:lnTo>
                    <a:pt x="4571351" y="2191299"/>
                  </a:lnTo>
                  <a:lnTo>
                    <a:pt x="4564960" y="2122439"/>
                  </a:lnTo>
                  <a:lnTo>
                    <a:pt x="4551757" y="2053874"/>
                  </a:lnTo>
                  <a:lnTo>
                    <a:pt x="4531768" y="1985769"/>
                  </a:lnTo>
                  <a:lnTo>
                    <a:pt x="4505016" y="1918291"/>
                  </a:lnTo>
                  <a:lnTo>
                    <a:pt x="4471523" y="1851605"/>
                  </a:lnTo>
                  <a:lnTo>
                    <a:pt x="4452257" y="1818611"/>
                  </a:lnTo>
                  <a:lnTo>
                    <a:pt x="4431315" y="1785878"/>
                  </a:lnTo>
                  <a:lnTo>
                    <a:pt x="4408700" y="1753427"/>
                  </a:lnTo>
                  <a:lnTo>
                    <a:pt x="4384414" y="1721277"/>
                  </a:lnTo>
                  <a:lnTo>
                    <a:pt x="4358462" y="1689450"/>
                  </a:lnTo>
                  <a:lnTo>
                    <a:pt x="4330845" y="1657967"/>
                  </a:lnTo>
                  <a:lnTo>
                    <a:pt x="4301567" y="1626848"/>
                  </a:lnTo>
                  <a:lnTo>
                    <a:pt x="4270631" y="1596114"/>
                  </a:lnTo>
                  <a:lnTo>
                    <a:pt x="4238039" y="1565786"/>
                  </a:lnTo>
                  <a:lnTo>
                    <a:pt x="4203795" y="1535886"/>
                  </a:lnTo>
                  <a:lnTo>
                    <a:pt x="4167902" y="1506432"/>
                  </a:lnTo>
                  <a:lnTo>
                    <a:pt x="4130362" y="1477447"/>
                  </a:lnTo>
                  <a:lnTo>
                    <a:pt x="4091179" y="1448951"/>
                  </a:lnTo>
                  <a:lnTo>
                    <a:pt x="4050356" y="1420965"/>
                  </a:lnTo>
                  <a:lnTo>
                    <a:pt x="4007895" y="1393510"/>
                  </a:lnTo>
                  <a:lnTo>
                    <a:pt x="3963799" y="1366606"/>
                  </a:lnTo>
                  <a:lnTo>
                    <a:pt x="3918072" y="1340274"/>
                  </a:lnTo>
                  <a:lnTo>
                    <a:pt x="3870716" y="1314535"/>
                  </a:lnTo>
                  <a:lnTo>
                    <a:pt x="3821734" y="1289410"/>
                  </a:lnTo>
                  <a:lnTo>
                    <a:pt x="3771130" y="1264920"/>
                  </a:lnTo>
                  <a:lnTo>
                    <a:pt x="457199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981207" y="2465577"/>
              <a:ext cx="4572000" cy="3478529"/>
            </a:xfrm>
            <a:custGeom>
              <a:avLst/>
              <a:gdLst/>
              <a:ahLst/>
              <a:cxnLst/>
              <a:rect l="l" t="t" r="r" b="b"/>
              <a:pathLst>
                <a:path w="4572000" h="3478529">
                  <a:moveTo>
                    <a:pt x="4571992" y="0"/>
                  </a:moveTo>
                  <a:lnTo>
                    <a:pt x="3771130" y="1264920"/>
                  </a:lnTo>
                  <a:lnTo>
                    <a:pt x="3821734" y="1289410"/>
                  </a:lnTo>
                  <a:lnTo>
                    <a:pt x="3870716" y="1314535"/>
                  </a:lnTo>
                  <a:lnTo>
                    <a:pt x="3918072" y="1340274"/>
                  </a:lnTo>
                  <a:lnTo>
                    <a:pt x="3963799" y="1366606"/>
                  </a:lnTo>
                  <a:lnTo>
                    <a:pt x="4007895" y="1393510"/>
                  </a:lnTo>
                  <a:lnTo>
                    <a:pt x="4050356" y="1420965"/>
                  </a:lnTo>
                  <a:lnTo>
                    <a:pt x="4091179" y="1448951"/>
                  </a:lnTo>
                  <a:lnTo>
                    <a:pt x="4130362" y="1477447"/>
                  </a:lnTo>
                  <a:lnTo>
                    <a:pt x="4167902" y="1506432"/>
                  </a:lnTo>
                  <a:lnTo>
                    <a:pt x="4203795" y="1535886"/>
                  </a:lnTo>
                  <a:lnTo>
                    <a:pt x="4238039" y="1565786"/>
                  </a:lnTo>
                  <a:lnTo>
                    <a:pt x="4270631" y="1596114"/>
                  </a:lnTo>
                  <a:lnTo>
                    <a:pt x="4301567" y="1626848"/>
                  </a:lnTo>
                  <a:lnTo>
                    <a:pt x="4330845" y="1657967"/>
                  </a:lnTo>
                  <a:lnTo>
                    <a:pt x="4358462" y="1689450"/>
                  </a:lnTo>
                  <a:lnTo>
                    <a:pt x="4384414" y="1721277"/>
                  </a:lnTo>
                  <a:lnTo>
                    <a:pt x="4408700" y="1753427"/>
                  </a:lnTo>
                  <a:lnTo>
                    <a:pt x="4431315" y="1785878"/>
                  </a:lnTo>
                  <a:lnTo>
                    <a:pt x="4452257" y="1818611"/>
                  </a:lnTo>
                  <a:lnTo>
                    <a:pt x="4471523" y="1851605"/>
                  </a:lnTo>
                  <a:lnTo>
                    <a:pt x="4505016" y="1918291"/>
                  </a:lnTo>
                  <a:lnTo>
                    <a:pt x="4531768" y="1985769"/>
                  </a:lnTo>
                  <a:lnTo>
                    <a:pt x="4551757" y="2053874"/>
                  </a:lnTo>
                  <a:lnTo>
                    <a:pt x="4564960" y="2122439"/>
                  </a:lnTo>
                  <a:lnTo>
                    <a:pt x="4571351" y="2191299"/>
                  </a:lnTo>
                  <a:lnTo>
                    <a:pt x="4571985" y="2225786"/>
                  </a:lnTo>
                  <a:lnTo>
                    <a:pt x="4570907" y="2260286"/>
                  </a:lnTo>
                  <a:lnTo>
                    <a:pt x="4563606" y="2329234"/>
                  </a:lnTo>
                  <a:lnTo>
                    <a:pt x="4549422" y="2397978"/>
                  </a:lnTo>
                  <a:lnTo>
                    <a:pt x="4528333" y="2466351"/>
                  </a:lnTo>
                  <a:lnTo>
                    <a:pt x="4500314" y="2534186"/>
                  </a:lnTo>
                  <a:lnTo>
                    <a:pt x="4465342" y="2601319"/>
                  </a:lnTo>
                  <a:lnTo>
                    <a:pt x="4445241" y="2634569"/>
                  </a:lnTo>
                  <a:lnTo>
                    <a:pt x="4423393" y="2667581"/>
                  </a:lnTo>
                  <a:lnTo>
                    <a:pt x="4399795" y="2700335"/>
                  </a:lnTo>
                  <a:lnTo>
                    <a:pt x="4374444" y="2732808"/>
                  </a:lnTo>
                  <a:lnTo>
                    <a:pt x="4347337" y="2764981"/>
                  </a:lnTo>
                  <a:lnTo>
                    <a:pt x="4318471" y="2796833"/>
                  </a:lnTo>
                  <a:lnTo>
                    <a:pt x="4287842" y="2828342"/>
                  </a:lnTo>
                  <a:lnTo>
                    <a:pt x="4255449" y="2859489"/>
                  </a:lnTo>
                  <a:lnTo>
                    <a:pt x="4221288" y="2890252"/>
                  </a:lnTo>
                  <a:lnTo>
                    <a:pt x="4185356" y="2920611"/>
                  </a:lnTo>
                  <a:lnTo>
                    <a:pt x="4147650" y="2950544"/>
                  </a:lnTo>
                  <a:lnTo>
                    <a:pt x="4108168" y="2980032"/>
                  </a:lnTo>
                  <a:lnTo>
                    <a:pt x="4066905" y="3009052"/>
                  </a:lnTo>
                  <a:lnTo>
                    <a:pt x="4023860" y="3037586"/>
                  </a:lnTo>
                  <a:lnTo>
                    <a:pt x="3987806" y="3060242"/>
                  </a:lnTo>
                  <a:lnTo>
                    <a:pt x="3950988" y="3082311"/>
                  </a:lnTo>
                  <a:lnTo>
                    <a:pt x="3913425" y="3103791"/>
                  </a:lnTo>
                  <a:lnTo>
                    <a:pt x="3875138" y="3124682"/>
                  </a:lnTo>
                  <a:lnTo>
                    <a:pt x="3836147" y="3144982"/>
                  </a:lnTo>
                  <a:lnTo>
                    <a:pt x="3796473" y="3164692"/>
                  </a:lnTo>
                  <a:lnTo>
                    <a:pt x="3756135" y="3183809"/>
                  </a:lnTo>
                  <a:lnTo>
                    <a:pt x="3715153" y="3202334"/>
                  </a:lnTo>
                  <a:lnTo>
                    <a:pt x="3673549" y="3220265"/>
                  </a:lnTo>
                  <a:lnTo>
                    <a:pt x="3631341" y="3237601"/>
                  </a:lnTo>
                  <a:lnTo>
                    <a:pt x="3588551" y="3254341"/>
                  </a:lnTo>
                  <a:lnTo>
                    <a:pt x="3545198" y="3270485"/>
                  </a:lnTo>
                  <a:lnTo>
                    <a:pt x="3501303" y="3286032"/>
                  </a:lnTo>
                  <a:lnTo>
                    <a:pt x="3456886" y="3300981"/>
                  </a:lnTo>
                  <a:lnTo>
                    <a:pt x="3411966" y="3315331"/>
                  </a:lnTo>
                  <a:lnTo>
                    <a:pt x="3366566" y="3329081"/>
                  </a:lnTo>
                  <a:lnTo>
                    <a:pt x="3320703" y="3342230"/>
                  </a:lnTo>
                  <a:lnTo>
                    <a:pt x="3274399" y="3354778"/>
                  </a:lnTo>
                  <a:lnTo>
                    <a:pt x="3227674" y="3366723"/>
                  </a:lnTo>
                  <a:lnTo>
                    <a:pt x="3180548" y="3378065"/>
                  </a:lnTo>
                  <a:lnTo>
                    <a:pt x="3133042" y="3388802"/>
                  </a:lnTo>
                  <a:lnTo>
                    <a:pt x="3085174" y="3398935"/>
                  </a:lnTo>
                  <a:lnTo>
                    <a:pt x="3036967" y="3408461"/>
                  </a:lnTo>
                  <a:lnTo>
                    <a:pt x="2988439" y="3417381"/>
                  </a:lnTo>
                  <a:lnTo>
                    <a:pt x="2939611" y="3425693"/>
                  </a:lnTo>
                  <a:lnTo>
                    <a:pt x="2890504" y="3433396"/>
                  </a:lnTo>
                  <a:lnTo>
                    <a:pt x="2841137" y="3440490"/>
                  </a:lnTo>
                  <a:lnTo>
                    <a:pt x="2791530" y="3446974"/>
                  </a:lnTo>
                  <a:lnTo>
                    <a:pt x="2741705" y="3452846"/>
                  </a:lnTo>
                  <a:lnTo>
                    <a:pt x="2691680" y="3458106"/>
                  </a:lnTo>
                  <a:lnTo>
                    <a:pt x="2641477" y="3462754"/>
                  </a:lnTo>
                  <a:lnTo>
                    <a:pt x="2591115" y="3466787"/>
                  </a:lnTo>
                  <a:lnTo>
                    <a:pt x="2540615" y="3470206"/>
                  </a:lnTo>
                  <a:lnTo>
                    <a:pt x="2489997" y="3473009"/>
                  </a:lnTo>
                  <a:lnTo>
                    <a:pt x="2439280" y="3475196"/>
                  </a:lnTo>
                  <a:lnTo>
                    <a:pt x="2388486" y="3476766"/>
                  </a:lnTo>
                  <a:lnTo>
                    <a:pt x="2337634" y="3477717"/>
                  </a:lnTo>
                  <a:lnTo>
                    <a:pt x="2286745" y="3478049"/>
                  </a:lnTo>
                  <a:lnTo>
                    <a:pt x="2235839" y="3477762"/>
                  </a:lnTo>
                  <a:lnTo>
                    <a:pt x="2184936" y="3476853"/>
                  </a:lnTo>
                  <a:lnTo>
                    <a:pt x="2134056" y="3475323"/>
                  </a:lnTo>
                  <a:lnTo>
                    <a:pt x="2083220" y="3473171"/>
                  </a:lnTo>
                  <a:lnTo>
                    <a:pt x="2032447" y="3470395"/>
                  </a:lnTo>
                  <a:lnTo>
                    <a:pt x="1981758" y="3466995"/>
                  </a:lnTo>
                  <a:lnTo>
                    <a:pt x="1931172" y="3462969"/>
                  </a:lnTo>
                  <a:lnTo>
                    <a:pt x="1880712" y="3458318"/>
                  </a:lnTo>
                  <a:lnTo>
                    <a:pt x="1830395" y="3453039"/>
                  </a:lnTo>
                  <a:lnTo>
                    <a:pt x="1780243" y="3447133"/>
                  </a:lnTo>
                  <a:lnTo>
                    <a:pt x="1730276" y="3440599"/>
                  </a:lnTo>
                  <a:lnTo>
                    <a:pt x="1680514" y="3433434"/>
                  </a:lnTo>
                  <a:lnTo>
                    <a:pt x="1630978" y="3425640"/>
                  </a:lnTo>
                  <a:lnTo>
                    <a:pt x="1581686" y="3417214"/>
                  </a:lnTo>
                  <a:lnTo>
                    <a:pt x="1532661" y="3408156"/>
                  </a:lnTo>
                  <a:lnTo>
                    <a:pt x="1483921" y="3398465"/>
                  </a:lnTo>
                  <a:lnTo>
                    <a:pt x="1435487" y="3388140"/>
                  </a:lnTo>
                  <a:lnTo>
                    <a:pt x="1387379" y="3377181"/>
                  </a:lnTo>
                  <a:lnTo>
                    <a:pt x="1339618" y="3365586"/>
                  </a:lnTo>
                  <a:lnTo>
                    <a:pt x="1292223" y="3353354"/>
                  </a:lnTo>
                  <a:lnTo>
                    <a:pt x="1245215" y="3340485"/>
                  </a:lnTo>
                  <a:lnTo>
                    <a:pt x="1198614" y="3326978"/>
                  </a:lnTo>
                  <a:lnTo>
                    <a:pt x="1152441" y="3312831"/>
                  </a:lnTo>
                  <a:lnTo>
                    <a:pt x="1106714" y="3298045"/>
                  </a:lnTo>
                  <a:lnTo>
                    <a:pt x="1061456" y="3282618"/>
                  </a:lnTo>
                  <a:lnTo>
                    <a:pt x="1016685" y="3266549"/>
                  </a:lnTo>
                  <a:lnTo>
                    <a:pt x="972422" y="3249838"/>
                  </a:lnTo>
                  <a:lnTo>
                    <a:pt x="928687" y="3232483"/>
                  </a:lnTo>
                  <a:lnTo>
                    <a:pt x="885501" y="3214484"/>
                  </a:lnTo>
                  <a:lnTo>
                    <a:pt x="842883" y="3195839"/>
                  </a:lnTo>
                  <a:lnTo>
                    <a:pt x="800854" y="3176549"/>
                  </a:lnTo>
                  <a:lnTo>
                    <a:pt x="750250" y="3152057"/>
                  </a:lnTo>
                  <a:lnTo>
                    <a:pt x="701268" y="3126931"/>
                  </a:lnTo>
                  <a:lnTo>
                    <a:pt x="653913" y="3101191"/>
                  </a:lnTo>
                  <a:lnTo>
                    <a:pt x="608185" y="3074858"/>
                  </a:lnTo>
                  <a:lnTo>
                    <a:pt x="564090" y="3047953"/>
                  </a:lnTo>
                  <a:lnTo>
                    <a:pt x="521629" y="3020496"/>
                  </a:lnTo>
                  <a:lnTo>
                    <a:pt x="480805" y="2992509"/>
                  </a:lnTo>
                  <a:lnTo>
                    <a:pt x="441622" y="2964012"/>
                  </a:lnTo>
                  <a:lnTo>
                    <a:pt x="404082" y="2935026"/>
                  </a:lnTo>
                  <a:lnTo>
                    <a:pt x="368189" y="2905571"/>
                  </a:lnTo>
                  <a:lnTo>
                    <a:pt x="333945" y="2875670"/>
                  </a:lnTo>
                  <a:lnTo>
                    <a:pt x="301354" y="2845341"/>
                  </a:lnTo>
                  <a:lnTo>
                    <a:pt x="270417" y="2814607"/>
                  </a:lnTo>
                  <a:lnTo>
                    <a:pt x="241139" y="2783487"/>
                  </a:lnTo>
                  <a:lnTo>
                    <a:pt x="213523" y="2752003"/>
                  </a:lnTo>
                  <a:lnTo>
                    <a:pt x="187570" y="2720175"/>
                  </a:lnTo>
                  <a:lnTo>
                    <a:pt x="163285" y="2688025"/>
                  </a:lnTo>
                  <a:lnTo>
                    <a:pt x="140669" y="2655573"/>
                  </a:lnTo>
                  <a:lnTo>
                    <a:pt x="119727" y="2622839"/>
                  </a:lnTo>
                  <a:lnTo>
                    <a:pt x="100461" y="2589845"/>
                  </a:lnTo>
                  <a:lnTo>
                    <a:pt x="66969" y="2523158"/>
                  </a:lnTo>
                  <a:lnTo>
                    <a:pt x="40216" y="2455678"/>
                  </a:lnTo>
                  <a:lnTo>
                    <a:pt x="20227" y="2387573"/>
                  </a:lnTo>
                  <a:lnTo>
                    <a:pt x="7025" y="2319007"/>
                  </a:lnTo>
                  <a:lnTo>
                    <a:pt x="634" y="2250147"/>
                  </a:lnTo>
                  <a:lnTo>
                    <a:pt x="0" y="2215659"/>
                  </a:lnTo>
                  <a:lnTo>
                    <a:pt x="1077" y="2181159"/>
                  </a:lnTo>
                  <a:lnTo>
                    <a:pt x="8379" y="2112211"/>
                  </a:lnTo>
                  <a:lnTo>
                    <a:pt x="22562" y="2043466"/>
                  </a:lnTo>
                  <a:lnTo>
                    <a:pt x="43652" y="1975093"/>
                  </a:lnTo>
                  <a:lnTo>
                    <a:pt x="71670" y="1907257"/>
                  </a:lnTo>
                  <a:lnTo>
                    <a:pt x="106642" y="1840125"/>
                  </a:lnTo>
                  <a:lnTo>
                    <a:pt x="126743" y="1806874"/>
                  </a:lnTo>
                  <a:lnTo>
                    <a:pt x="148591" y="1773862"/>
                  </a:lnTo>
                  <a:lnTo>
                    <a:pt x="172189" y="1741109"/>
                  </a:lnTo>
                  <a:lnTo>
                    <a:pt x="197540" y="1708635"/>
                  </a:lnTo>
                  <a:lnTo>
                    <a:pt x="224648" y="1676462"/>
                  </a:lnTo>
                  <a:lnTo>
                    <a:pt x="253514" y="1644610"/>
                  </a:lnTo>
                  <a:lnTo>
                    <a:pt x="284142" y="1613101"/>
                  </a:lnTo>
                  <a:lnTo>
                    <a:pt x="316535" y="1581954"/>
                  </a:lnTo>
                  <a:lnTo>
                    <a:pt x="350696" y="1551191"/>
                  </a:lnTo>
                  <a:lnTo>
                    <a:pt x="386628" y="1520832"/>
                  </a:lnTo>
                  <a:lnTo>
                    <a:pt x="424334" y="1490899"/>
                  </a:lnTo>
                  <a:lnTo>
                    <a:pt x="463817" y="1461411"/>
                  </a:lnTo>
                  <a:lnTo>
                    <a:pt x="505079" y="1432391"/>
                  </a:lnTo>
                  <a:lnTo>
                    <a:pt x="548124" y="1403858"/>
                  </a:lnTo>
                  <a:lnTo>
                    <a:pt x="584159" y="1381216"/>
                  </a:lnTo>
                  <a:lnTo>
                    <a:pt x="621025" y="1359135"/>
                  </a:lnTo>
                  <a:lnTo>
                    <a:pt x="658702" y="1337616"/>
                  </a:lnTo>
                  <a:lnTo>
                    <a:pt x="697169" y="1316663"/>
                  </a:lnTo>
                  <a:lnTo>
                    <a:pt x="736404" y="1296279"/>
                  </a:lnTo>
                  <a:lnTo>
                    <a:pt x="776388" y="1276467"/>
                  </a:lnTo>
                  <a:lnTo>
                    <a:pt x="817099" y="1257231"/>
                  </a:lnTo>
                  <a:lnTo>
                    <a:pt x="858516" y="1238573"/>
                  </a:lnTo>
                  <a:lnTo>
                    <a:pt x="900618" y="1220497"/>
                  </a:lnTo>
                  <a:lnTo>
                    <a:pt x="943385" y="1203005"/>
                  </a:lnTo>
                  <a:lnTo>
                    <a:pt x="986796" y="1186102"/>
                  </a:lnTo>
                  <a:lnTo>
                    <a:pt x="1030830" y="1169790"/>
                  </a:lnTo>
                  <a:lnTo>
                    <a:pt x="1075466" y="1154072"/>
                  </a:lnTo>
                  <a:lnTo>
                    <a:pt x="1120684" y="1138952"/>
                  </a:lnTo>
                  <a:lnTo>
                    <a:pt x="1166462" y="1124433"/>
                  </a:lnTo>
                  <a:lnTo>
                    <a:pt x="1212779" y="1110517"/>
                  </a:lnTo>
                  <a:lnTo>
                    <a:pt x="1259616" y="1097209"/>
                  </a:lnTo>
                  <a:lnTo>
                    <a:pt x="1306950" y="1084511"/>
                  </a:lnTo>
                  <a:lnTo>
                    <a:pt x="1354761" y="1072426"/>
                  </a:lnTo>
                  <a:lnTo>
                    <a:pt x="1403029" y="1060958"/>
                  </a:lnTo>
                  <a:lnTo>
                    <a:pt x="1451732" y="1050110"/>
                  </a:lnTo>
                  <a:lnTo>
                    <a:pt x="1500850" y="1039884"/>
                  </a:lnTo>
                  <a:lnTo>
                    <a:pt x="1550361" y="1030285"/>
                  </a:lnTo>
                  <a:lnTo>
                    <a:pt x="1600245" y="1021315"/>
                  </a:lnTo>
                  <a:lnTo>
                    <a:pt x="1650482" y="1012977"/>
                  </a:lnTo>
                  <a:lnTo>
                    <a:pt x="1701049" y="1005275"/>
                  </a:lnTo>
                  <a:lnTo>
                    <a:pt x="1751927" y="998212"/>
                  </a:lnTo>
                  <a:lnTo>
                    <a:pt x="1803095" y="991790"/>
                  </a:lnTo>
                  <a:lnTo>
                    <a:pt x="1854531" y="986014"/>
                  </a:lnTo>
                  <a:lnTo>
                    <a:pt x="1906215" y="980886"/>
                  </a:lnTo>
                  <a:lnTo>
                    <a:pt x="1958126" y="976410"/>
                  </a:lnTo>
                  <a:lnTo>
                    <a:pt x="2010243" y="972588"/>
                  </a:lnTo>
                  <a:lnTo>
                    <a:pt x="2062545" y="969424"/>
                  </a:lnTo>
                  <a:lnTo>
                    <a:pt x="2115013" y="966921"/>
                  </a:lnTo>
                  <a:lnTo>
                    <a:pt x="2167623" y="965082"/>
                  </a:lnTo>
                  <a:lnTo>
                    <a:pt x="2220357" y="963911"/>
                  </a:lnTo>
                  <a:lnTo>
                    <a:pt x="2273192" y="963410"/>
                  </a:lnTo>
                  <a:lnTo>
                    <a:pt x="2326109" y="963582"/>
                  </a:lnTo>
                  <a:lnTo>
                    <a:pt x="2379085" y="964432"/>
                  </a:lnTo>
                  <a:lnTo>
                    <a:pt x="2432102" y="965961"/>
                  </a:lnTo>
                  <a:lnTo>
                    <a:pt x="2485137" y="968174"/>
                  </a:lnTo>
                  <a:lnTo>
                    <a:pt x="2538169" y="971073"/>
                  </a:lnTo>
                  <a:lnTo>
                    <a:pt x="2591179" y="974661"/>
                  </a:lnTo>
                  <a:lnTo>
                    <a:pt x="2644145" y="978943"/>
                  </a:lnTo>
                  <a:lnTo>
                    <a:pt x="2697046" y="983920"/>
                  </a:lnTo>
                  <a:lnTo>
                    <a:pt x="2749861" y="989596"/>
                  </a:lnTo>
                  <a:lnTo>
                    <a:pt x="2802570" y="995974"/>
                  </a:lnTo>
                  <a:lnTo>
                    <a:pt x="2855151" y="1003058"/>
                  </a:lnTo>
                  <a:lnTo>
                    <a:pt x="2907585" y="1010850"/>
                  </a:lnTo>
                  <a:lnTo>
                    <a:pt x="2959849" y="1019354"/>
                  </a:lnTo>
                  <a:lnTo>
                    <a:pt x="3011924" y="1028573"/>
                  </a:lnTo>
                  <a:lnTo>
                    <a:pt x="457199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6853237" y="1900237"/>
            <a:ext cx="314325" cy="923925"/>
            <a:chOff x="6853237" y="1900237"/>
            <a:chExt cx="314325" cy="923925"/>
          </a:xfrm>
        </p:grpSpPr>
        <p:sp>
          <p:nvSpPr>
            <p:cNvPr id="167" name="object 167"/>
            <p:cNvSpPr/>
            <p:nvPr/>
          </p:nvSpPr>
          <p:spPr>
            <a:xfrm>
              <a:off x="6858000" y="190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858000" y="190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9" name="object 169"/>
          <p:cNvGrpSpPr/>
          <p:nvPr/>
        </p:nvGrpSpPr>
        <p:grpSpPr>
          <a:xfrm>
            <a:off x="376237" y="1062037"/>
            <a:ext cx="619125" cy="1457325"/>
            <a:chOff x="376237" y="1062037"/>
            <a:chExt cx="619125" cy="1457325"/>
          </a:xfrm>
        </p:grpSpPr>
        <p:sp>
          <p:nvSpPr>
            <p:cNvPr id="170" name="object 170"/>
            <p:cNvSpPr/>
            <p:nvPr/>
          </p:nvSpPr>
          <p:spPr>
            <a:xfrm>
              <a:off x="381000" y="1066800"/>
              <a:ext cx="609600" cy="1447800"/>
            </a:xfrm>
            <a:custGeom>
              <a:avLst/>
              <a:gdLst/>
              <a:ahLst/>
              <a:cxnLst/>
              <a:rect l="l" t="t" r="r" b="b"/>
              <a:pathLst>
                <a:path w="609600" h="1447800">
                  <a:moveTo>
                    <a:pt x="457200" y="0"/>
                  </a:moveTo>
                  <a:lnTo>
                    <a:pt x="152400" y="0"/>
                  </a:lnTo>
                  <a:lnTo>
                    <a:pt x="152400" y="1085850"/>
                  </a:lnTo>
                  <a:lnTo>
                    <a:pt x="0" y="1085850"/>
                  </a:lnTo>
                  <a:lnTo>
                    <a:pt x="304800" y="1447800"/>
                  </a:lnTo>
                  <a:lnTo>
                    <a:pt x="609600" y="1085850"/>
                  </a:lnTo>
                  <a:lnTo>
                    <a:pt x="457200" y="108585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1000" y="1066800"/>
              <a:ext cx="609600" cy="1447800"/>
            </a:xfrm>
            <a:custGeom>
              <a:avLst/>
              <a:gdLst/>
              <a:ahLst/>
              <a:cxnLst/>
              <a:rect l="l" t="t" r="r" b="b"/>
              <a:pathLst>
                <a:path w="609600" h="1447800">
                  <a:moveTo>
                    <a:pt x="0" y="1085850"/>
                  </a:moveTo>
                  <a:lnTo>
                    <a:pt x="152400" y="1085850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1085850"/>
                  </a:lnTo>
                  <a:lnTo>
                    <a:pt x="609600" y="1085850"/>
                  </a:lnTo>
                  <a:lnTo>
                    <a:pt x="304800" y="1447800"/>
                  </a:lnTo>
                  <a:lnTo>
                    <a:pt x="0" y="10858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78739" y="554481"/>
            <a:ext cx="1464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TIEM</a:t>
            </a:r>
            <a:r>
              <a:rPr sz="2800" b="1" spc="-15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829305" y="3818890"/>
            <a:ext cx="29730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510" marR="5080" indent="-512445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Luego </a:t>
            </a:r>
            <a:r>
              <a:rPr sz="2800" dirty="0">
                <a:latin typeface="Times New Roman"/>
                <a:cs typeface="Times New Roman"/>
              </a:rPr>
              <a:t>de </a:t>
            </a:r>
            <a:r>
              <a:rPr sz="2800" spc="-5" dirty="0">
                <a:latin typeface="Times New Roman"/>
                <a:cs typeface="Times New Roman"/>
              </a:rPr>
              <a:t>un </a:t>
            </a:r>
            <a:r>
              <a:rPr sz="2800" spc="-10" dirty="0">
                <a:latin typeface="Times New Roman"/>
                <a:cs typeface="Times New Roman"/>
              </a:rPr>
              <a:t>tiempo  </a:t>
            </a:r>
            <a:r>
              <a:rPr sz="2800" dirty="0">
                <a:latin typeface="Times New Roman"/>
                <a:cs typeface="Times New Roman"/>
              </a:rPr>
              <a:t>igual </a:t>
            </a:r>
            <a:r>
              <a:rPr sz="2800" spc="-5" dirty="0">
                <a:latin typeface="Times New Roman"/>
                <a:cs typeface="Times New Roman"/>
              </a:rPr>
              <a:t>al </a:t>
            </a:r>
            <a:r>
              <a:rPr sz="2800" dirty="0">
                <a:latin typeface="Times New Roman"/>
                <a:cs typeface="Times New Roman"/>
              </a:rPr>
              <a:t>retardo  de propagación  </a:t>
            </a:r>
            <a:r>
              <a:rPr sz="2800" spc="-5" dirty="0">
                <a:latin typeface="Times New Roman"/>
                <a:cs typeface="Times New Roman"/>
              </a:rPr>
              <a:t>la </a:t>
            </a:r>
            <a:r>
              <a:rPr sz="2800" spc="-10" dirty="0">
                <a:latin typeface="Times New Roman"/>
                <a:cs typeface="Times New Roman"/>
              </a:rPr>
              <a:t>trama </a:t>
            </a:r>
            <a:r>
              <a:rPr sz="2800" spc="-5" dirty="0">
                <a:latin typeface="Times New Roman"/>
                <a:cs typeface="Times New Roman"/>
              </a:rPr>
              <a:t>A1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llega  a La estación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7467600" y="914400"/>
            <a:ext cx="76200" cy="990600"/>
          </a:xfrm>
          <a:custGeom>
            <a:avLst/>
            <a:gdLst/>
            <a:ahLst/>
            <a:cxnLst/>
            <a:rect l="l" t="t" r="r" b="b"/>
            <a:pathLst>
              <a:path w="76200" h="990600">
                <a:moveTo>
                  <a:pt x="0" y="0"/>
                </a:moveTo>
                <a:lnTo>
                  <a:pt x="14847" y="6486"/>
                </a:lnTo>
                <a:lnTo>
                  <a:pt x="26955" y="24177"/>
                </a:lnTo>
                <a:lnTo>
                  <a:pt x="35111" y="50417"/>
                </a:lnTo>
                <a:lnTo>
                  <a:pt x="38100" y="82550"/>
                </a:lnTo>
                <a:lnTo>
                  <a:pt x="38100" y="412750"/>
                </a:lnTo>
                <a:lnTo>
                  <a:pt x="41088" y="444882"/>
                </a:lnTo>
                <a:lnTo>
                  <a:pt x="49244" y="471122"/>
                </a:lnTo>
                <a:lnTo>
                  <a:pt x="61352" y="488813"/>
                </a:lnTo>
                <a:lnTo>
                  <a:pt x="76200" y="495300"/>
                </a:lnTo>
                <a:lnTo>
                  <a:pt x="61352" y="501786"/>
                </a:lnTo>
                <a:lnTo>
                  <a:pt x="49244" y="519477"/>
                </a:lnTo>
                <a:lnTo>
                  <a:pt x="41088" y="545717"/>
                </a:lnTo>
                <a:lnTo>
                  <a:pt x="38100" y="577850"/>
                </a:lnTo>
                <a:lnTo>
                  <a:pt x="38100" y="908050"/>
                </a:lnTo>
                <a:lnTo>
                  <a:pt x="35111" y="940182"/>
                </a:lnTo>
                <a:lnTo>
                  <a:pt x="26955" y="966422"/>
                </a:lnTo>
                <a:lnTo>
                  <a:pt x="14847" y="984113"/>
                </a:lnTo>
                <a:lnTo>
                  <a:pt x="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7865364" y="862330"/>
            <a:ext cx="73723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Retar-</a:t>
            </a:r>
            <a:endParaRPr sz="2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  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76" name="object 176"/>
          <p:cNvSpPr txBox="1">
            <a:spLocks noGrp="1"/>
          </p:cNvSpPr>
          <p:nvPr>
            <p:ph type="title"/>
          </p:nvPr>
        </p:nvSpPr>
        <p:spPr>
          <a:xfrm>
            <a:off x="3614673" y="225932"/>
            <a:ext cx="2606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Detalle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2654" y="318753"/>
            <a:ext cx="71755" cy="29209"/>
          </a:xfrm>
          <a:custGeom>
            <a:avLst/>
            <a:gdLst/>
            <a:ahLst/>
            <a:cxnLst/>
            <a:rect l="l" t="t" r="r" b="b"/>
            <a:pathLst>
              <a:path w="71755" h="29210">
                <a:moveTo>
                  <a:pt x="71727" y="0"/>
                </a:moveTo>
                <a:lnTo>
                  <a:pt x="0" y="0"/>
                </a:lnTo>
                <a:lnTo>
                  <a:pt x="44071" y="28893"/>
                </a:lnTo>
                <a:lnTo>
                  <a:pt x="7172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5518" y="13701"/>
            <a:ext cx="523875" cy="525145"/>
            <a:chOff x="1845518" y="13701"/>
            <a:chExt cx="523875" cy="525145"/>
          </a:xfrm>
        </p:grpSpPr>
        <p:sp>
          <p:nvSpPr>
            <p:cNvPr id="4" name="object 4"/>
            <p:cNvSpPr/>
            <p:nvPr/>
          </p:nvSpPr>
          <p:spPr>
            <a:xfrm>
              <a:off x="1850077" y="321795"/>
              <a:ext cx="114935" cy="53340"/>
            </a:xfrm>
            <a:custGeom>
              <a:avLst/>
              <a:gdLst/>
              <a:ahLst/>
              <a:cxnLst/>
              <a:rect l="l" t="t" r="r" b="b"/>
              <a:pathLst>
                <a:path w="114935" h="53339">
                  <a:moveTo>
                    <a:pt x="53497" y="0"/>
                  </a:moveTo>
                  <a:lnTo>
                    <a:pt x="0" y="53225"/>
                  </a:lnTo>
                  <a:lnTo>
                    <a:pt x="114598" y="53225"/>
                  </a:lnTo>
                  <a:lnTo>
                    <a:pt x="5349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6614" y="318754"/>
              <a:ext cx="436880" cy="56515"/>
            </a:xfrm>
            <a:custGeom>
              <a:avLst/>
              <a:gdLst/>
              <a:ahLst/>
              <a:cxnLst/>
              <a:rect l="l" t="t" r="r" b="b"/>
              <a:pathLst>
                <a:path w="436880" h="56514">
                  <a:moveTo>
                    <a:pt x="393632" y="0"/>
                  </a:moveTo>
                  <a:lnTo>
                    <a:pt x="58061" y="0"/>
                  </a:lnTo>
                  <a:lnTo>
                    <a:pt x="0" y="28893"/>
                  </a:lnTo>
                  <a:lnTo>
                    <a:pt x="58061" y="56266"/>
                  </a:lnTo>
                  <a:lnTo>
                    <a:pt x="401237" y="56266"/>
                  </a:lnTo>
                  <a:lnTo>
                    <a:pt x="436487" y="21290"/>
                  </a:lnTo>
                  <a:lnTo>
                    <a:pt x="39363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6801" y="353730"/>
              <a:ext cx="169545" cy="18415"/>
            </a:xfrm>
            <a:custGeom>
              <a:avLst/>
              <a:gdLst/>
              <a:ahLst/>
              <a:cxnLst/>
              <a:rect l="l" t="t" r="r" b="b"/>
              <a:pathLst>
                <a:path w="169544" h="18414">
                  <a:moveTo>
                    <a:pt x="169310" y="0"/>
                  </a:moveTo>
                  <a:lnTo>
                    <a:pt x="163226" y="0"/>
                  </a:lnTo>
                  <a:lnTo>
                    <a:pt x="160196" y="3041"/>
                  </a:lnTo>
                  <a:lnTo>
                    <a:pt x="152591" y="6082"/>
                  </a:lnTo>
                  <a:lnTo>
                    <a:pt x="140434" y="7603"/>
                  </a:lnTo>
                  <a:lnTo>
                    <a:pt x="123718" y="9124"/>
                  </a:lnTo>
                  <a:lnTo>
                    <a:pt x="102132" y="12165"/>
                  </a:lnTo>
                  <a:lnTo>
                    <a:pt x="76296" y="13686"/>
                  </a:lnTo>
                  <a:lnTo>
                    <a:pt x="16715" y="16727"/>
                  </a:lnTo>
                  <a:lnTo>
                    <a:pt x="0" y="16727"/>
                  </a:lnTo>
                  <a:lnTo>
                    <a:pt x="25838" y="18248"/>
                  </a:lnTo>
                  <a:lnTo>
                    <a:pt x="79346" y="18248"/>
                  </a:lnTo>
                  <a:lnTo>
                    <a:pt x="103655" y="16727"/>
                  </a:lnTo>
                  <a:lnTo>
                    <a:pt x="144999" y="10645"/>
                  </a:lnTo>
                  <a:lnTo>
                    <a:pt x="169310" y="1520"/>
                  </a:lnTo>
                  <a:lnTo>
                    <a:pt x="1693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1634" y="353730"/>
              <a:ext cx="168910" cy="17145"/>
            </a:xfrm>
            <a:custGeom>
              <a:avLst/>
              <a:gdLst/>
              <a:ahLst/>
              <a:cxnLst/>
              <a:rect l="l" t="t" r="r" b="b"/>
              <a:pathLst>
                <a:path w="168910" h="17145">
                  <a:moveTo>
                    <a:pt x="168393" y="0"/>
                  </a:moveTo>
                  <a:lnTo>
                    <a:pt x="162321" y="0"/>
                  </a:lnTo>
                  <a:lnTo>
                    <a:pt x="159280" y="3041"/>
                  </a:lnTo>
                  <a:lnTo>
                    <a:pt x="150166" y="6082"/>
                  </a:lnTo>
                  <a:lnTo>
                    <a:pt x="134956" y="7603"/>
                  </a:lnTo>
                  <a:lnTo>
                    <a:pt x="114904" y="10644"/>
                  </a:lnTo>
                  <a:lnTo>
                    <a:pt x="90581" y="12165"/>
                  </a:lnTo>
                  <a:lnTo>
                    <a:pt x="0" y="16423"/>
                  </a:lnTo>
                  <a:lnTo>
                    <a:pt x="5167" y="16727"/>
                  </a:lnTo>
                  <a:lnTo>
                    <a:pt x="21882" y="16727"/>
                  </a:lnTo>
                  <a:lnTo>
                    <a:pt x="107299" y="12165"/>
                  </a:lnTo>
                  <a:lnTo>
                    <a:pt x="128885" y="9124"/>
                  </a:lnTo>
                  <a:lnTo>
                    <a:pt x="145603" y="7603"/>
                  </a:lnTo>
                  <a:lnTo>
                    <a:pt x="157759" y="6082"/>
                  </a:lnTo>
                  <a:lnTo>
                    <a:pt x="165364" y="3041"/>
                  </a:lnTo>
                  <a:lnTo>
                    <a:pt x="168393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0838" y="353730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4" h="16510">
                  <a:moveTo>
                    <a:pt x="163117" y="0"/>
                  </a:moveTo>
                  <a:lnTo>
                    <a:pt x="157033" y="0"/>
                  </a:lnTo>
                  <a:lnTo>
                    <a:pt x="153991" y="3041"/>
                  </a:lnTo>
                  <a:lnTo>
                    <a:pt x="144878" y="6082"/>
                  </a:lnTo>
                  <a:lnTo>
                    <a:pt x="129680" y="7603"/>
                  </a:lnTo>
                  <a:lnTo>
                    <a:pt x="111137" y="10644"/>
                  </a:lnTo>
                  <a:lnTo>
                    <a:pt x="86814" y="12165"/>
                  </a:lnTo>
                  <a:lnTo>
                    <a:pt x="0" y="16376"/>
                  </a:lnTo>
                  <a:lnTo>
                    <a:pt x="795" y="16423"/>
                  </a:lnTo>
                  <a:lnTo>
                    <a:pt x="91377" y="12165"/>
                  </a:lnTo>
                  <a:lnTo>
                    <a:pt x="115700" y="10644"/>
                  </a:lnTo>
                  <a:lnTo>
                    <a:pt x="135752" y="7603"/>
                  </a:lnTo>
                  <a:lnTo>
                    <a:pt x="150962" y="6082"/>
                  </a:lnTo>
                  <a:lnTo>
                    <a:pt x="160075" y="3041"/>
                  </a:lnTo>
                  <a:lnTo>
                    <a:pt x="163117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4819" y="353730"/>
              <a:ext cx="173355" cy="16510"/>
            </a:xfrm>
            <a:custGeom>
              <a:avLst/>
              <a:gdLst/>
              <a:ahLst/>
              <a:cxnLst/>
              <a:rect l="l" t="t" r="r" b="b"/>
              <a:pathLst>
                <a:path w="173355" h="16510">
                  <a:moveTo>
                    <a:pt x="173052" y="0"/>
                  </a:moveTo>
                  <a:lnTo>
                    <a:pt x="165460" y="0"/>
                  </a:lnTo>
                  <a:lnTo>
                    <a:pt x="162418" y="3041"/>
                  </a:lnTo>
                  <a:lnTo>
                    <a:pt x="154813" y="6082"/>
                  </a:lnTo>
                  <a:lnTo>
                    <a:pt x="139616" y="7603"/>
                  </a:lnTo>
                  <a:lnTo>
                    <a:pt x="121072" y="10644"/>
                  </a:lnTo>
                  <a:lnTo>
                    <a:pt x="98282" y="12165"/>
                  </a:lnTo>
                  <a:lnTo>
                    <a:pt x="38697" y="15206"/>
                  </a:lnTo>
                  <a:lnTo>
                    <a:pt x="5260" y="15206"/>
                  </a:lnTo>
                  <a:lnTo>
                    <a:pt x="0" y="15433"/>
                  </a:lnTo>
                  <a:lnTo>
                    <a:pt x="16019" y="16376"/>
                  </a:lnTo>
                  <a:lnTo>
                    <a:pt x="102833" y="12165"/>
                  </a:lnTo>
                  <a:lnTo>
                    <a:pt x="127156" y="10644"/>
                  </a:lnTo>
                  <a:lnTo>
                    <a:pt x="145700" y="7603"/>
                  </a:lnTo>
                  <a:lnTo>
                    <a:pt x="160897" y="6082"/>
                  </a:lnTo>
                  <a:lnTo>
                    <a:pt x="170010" y="3041"/>
                  </a:lnTo>
                  <a:lnTo>
                    <a:pt x="17305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0964" y="353730"/>
              <a:ext cx="169545" cy="15875"/>
            </a:xfrm>
            <a:custGeom>
              <a:avLst/>
              <a:gdLst/>
              <a:ahLst/>
              <a:cxnLst/>
              <a:rect l="l" t="t" r="r" b="b"/>
              <a:pathLst>
                <a:path w="169544" h="15875">
                  <a:moveTo>
                    <a:pt x="9116" y="15206"/>
                  </a:moveTo>
                  <a:lnTo>
                    <a:pt x="0" y="15206"/>
                  </a:lnTo>
                  <a:lnTo>
                    <a:pt x="3855" y="15433"/>
                  </a:lnTo>
                  <a:lnTo>
                    <a:pt x="9116" y="15206"/>
                  </a:lnTo>
                  <a:close/>
                </a:path>
                <a:path w="169544" h="15875">
                  <a:moveTo>
                    <a:pt x="169315" y="0"/>
                  </a:moveTo>
                  <a:lnTo>
                    <a:pt x="161710" y="0"/>
                  </a:lnTo>
                  <a:lnTo>
                    <a:pt x="158668" y="3041"/>
                  </a:lnTo>
                  <a:lnTo>
                    <a:pt x="151076" y="4561"/>
                  </a:lnTo>
                  <a:lnTo>
                    <a:pt x="137096" y="7603"/>
                  </a:lnTo>
                  <a:lnTo>
                    <a:pt x="118856" y="9124"/>
                  </a:lnTo>
                  <a:lnTo>
                    <a:pt x="96054" y="12165"/>
                  </a:lnTo>
                  <a:lnTo>
                    <a:pt x="70222" y="13686"/>
                  </a:lnTo>
                  <a:lnTo>
                    <a:pt x="39523" y="13686"/>
                  </a:lnTo>
                  <a:lnTo>
                    <a:pt x="7608" y="15206"/>
                  </a:lnTo>
                  <a:lnTo>
                    <a:pt x="42553" y="15206"/>
                  </a:lnTo>
                  <a:lnTo>
                    <a:pt x="102138" y="12165"/>
                  </a:lnTo>
                  <a:lnTo>
                    <a:pt x="124928" y="10644"/>
                  </a:lnTo>
                  <a:lnTo>
                    <a:pt x="143471" y="7603"/>
                  </a:lnTo>
                  <a:lnTo>
                    <a:pt x="158668" y="6082"/>
                  </a:lnTo>
                  <a:lnTo>
                    <a:pt x="166273" y="3041"/>
                  </a:lnTo>
                  <a:lnTo>
                    <a:pt x="169315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530" y="353730"/>
              <a:ext cx="157480" cy="15240"/>
            </a:xfrm>
            <a:custGeom>
              <a:avLst/>
              <a:gdLst/>
              <a:ahLst/>
              <a:cxnLst/>
              <a:rect l="l" t="t" r="r" b="b"/>
              <a:pathLst>
                <a:path w="157480" h="15239">
                  <a:moveTo>
                    <a:pt x="157144" y="0"/>
                  </a:moveTo>
                  <a:lnTo>
                    <a:pt x="149552" y="0"/>
                  </a:lnTo>
                  <a:lnTo>
                    <a:pt x="146510" y="3041"/>
                  </a:lnTo>
                  <a:lnTo>
                    <a:pt x="138905" y="4561"/>
                  </a:lnTo>
                  <a:lnTo>
                    <a:pt x="126445" y="7603"/>
                  </a:lnTo>
                  <a:lnTo>
                    <a:pt x="108206" y="9124"/>
                  </a:lnTo>
                  <a:lnTo>
                    <a:pt x="86925" y="10644"/>
                  </a:lnTo>
                  <a:lnTo>
                    <a:pt x="0" y="15206"/>
                  </a:lnTo>
                  <a:lnTo>
                    <a:pt x="3042" y="15206"/>
                  </a:lnTo>
                  <a:lnTo>
                    <a:pt x="34957" y="13686"/>
                  </a:lnTo>
                  <a:lnTo>
                    <a:pt x="65656" y="13686"/>
                  </a:lnTo>
                  <a:lnTo>
                    <a:pt x="91488" y="12165"/>
                  </a:lnTo>
                  <a:lnTo>
                    <a:pt x="114290" y="9124"/>
                  </a:lnTo>
                  <a:lnTo>
                    <a:pt x="132529" y="7603"/>
                  </a:lnTo>
                  <a:lnTo>
                    <a:pt x="146510" y="4561"/>
                  </a:lnTo>
                  <a:lnTo>
                    <a:pt x="154102" y="3041"/>
                  </a:lnTo>
                  <a:lnTo>
                    <a:pt x="1571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8919" y="353730"/>
              <a:ext cx="166370" cy="15240"/>
            </a:xfrm>
            <a:custGeom>
              <a:avLst/>
              <a:gdLst/>
              <a:ahLst/>
              <a:cxnLst/>
              <a:rect l="l" t="t" r="r" b="b"/>
              <a:pathLst>
                <a:path w="166369" h="15239">
                  <a:moveTo>
                    <a:pt x="166163" y="0"/>
                  </a:moveTo>
                  <a:lnTo>
                    <a:pt x="158558" y="0"/>
                  </a:lnTo>
                  <a:lnTo>
                    <a:pt x="155516" y="3041"/>
                  </a:lnTo>
                  <a:lnTo>
                    <a:pt x="147619" y="4561"/>
                  </a:lnTo>
                  <a:lnTo>
                    <a:pt x="135451" y="7603"/>
                  </a:lnTo>
                  <a:lnTo>
                    <a:pt x="118733" y="9124"/>
                  </a:lnTo>
                  <a:lnTo>
                    <a:pt x="97464" y="10644"/>
                  </a:lnTo>
                  <a:lnTo>
                    <a:pt x="43963" y="13686"/>
                  </a:lnTo>
                  <a:lnTo>
                    <a:pt x="13568" y="13686"/>
                  </a:lnTo>
                  <a:lnTo>
                    <a:pt x="0" y="14358"/>
                  </a:lnTo>
                  <a:lnTo>
                    <a:pt x="12044" y="15206"/>
                  </a:lnTo>
                  <a:lnTo>
                    <a:pt x="16610" y="15206"/>
                  </a:lnTo>
                  <a:lnTo>
                    <a:pt x="103536" y="10644"/>
                  </a:lnTo>
                  <a:lnTo>
                    <a:pt x="124817" y="9124"/>
                  </a:lnTo>
                  <a:lnTo>
                    <a:pt x="143056" y="7603"/>
                  </a:lnTo>
                  <a:lnTo>
                    <a:pt x="155516" y="4561"/>
                  </a:lnTo>
                  <a:lnTo>
                    <a:pt x="163121" y="3041"/>
                  </a:lnTo>
                  <a:lnTo>
                    <a:pt x="16616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9380" y="353730"/>
              <a:ext cx="168275" cy="14604"/>
            </a:xfrm>
            <a:custGeom>
              <a:avLst/>
              <a:gdLst/>
              <a:ahLst/>
              <a:cxnLst/>
              <a:rect l="l" t="t" r="r" b="b"/>
              <a:pathLst>
                <a:path w="168275" h="14604">
                  <a:moveTo>
                    <a:pt x="23107" y="13686"/>
                  </a:moveTo>
                  <a:lnTo>
                    <a:pt x="0" y="13686"/>
                  </a:lnTo>
                  <a:lnTo>
                    <a:pt x="9538" y="14358"/>
                  </a:lnTo>
                  <a:lnTo>
                    <a:pt x="23107" y="13686"/>
                  </a:lnTo>
                  <a:close/>
                </a:path>
                <a:path w="168275" h="14604">
                  <a:moveTo>
                    <a:pt x="168097" y="0"/>
                  </a:moveTo>
                  <a:lnTo>
                    <a:pt x="158679" y="0"/>
                  </a:lnTo>
                  <a:lnTo>
                    <a:pt x="155637" y="3041"/>
                  </a:lnTo>
                  <a:lnTo>
                    <a:pt x="146511" y="4561"/>
                  </a:lnTo>
                  <a:lnTo>
                    <a:pt x="132835" y="7603"/>
                  </a:lnTo>
                  <a:lnTo>
                    <a:pt x="113075" y="9124"/>
                  </a:lnTo>
                  <a:lnTo>
                    <a:pt x="27670" y="13686"/>
                  </a:lnTo>
                  <a:lnTo>
                    <a:pt x="53502" y="13686"/>
                  </a:lnTo>
                  <a:lnTo>
                    <a:pt x="107003" y="10644"/>
                  </a:lnTo>
                  <a:lnTo>
                    <a:pt x="128272" y="9124"/>
                  </a:lnTo>
                  <a:lnTo>
                    <a:pt x="144990" y="7603"/>
                  </a:lnTo>
                  <a:lnTo>
                    <a:pt x="157158" y="4561"/>
                  </a:lnTo>
                  <a:lnTo>
                    <a:pt x="165055" y="3041"/>
                  </a:lnTo>
                  <a:lnTo>
                    <a:pt x="168097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7705" y="353730"/>
              <a:ext cx="160655" cy="13970"/>
            </a:xfrm>
            <a:custGeom>
              <a:avLst/>
              <a:gdLst/>
              <a:ahLst/>
              <a:cxnLst/>
              <a:rect l="l" t="t" r="r" b="b"/>
              <a:pathLst>
                <a:path w="160655" h="13970">
                  <a:moveTo>
                    <a:pt x="160354" y="0"/>
                  </a:moveTo>
                  <a:lnTo>
                    <a:pt x="151228" y="0"/>
                  </a:lnTo>
                  <a:lnTo>
                    <a:pt x="148186" y="3041"/>
                  </a:lnTo>
                  <a:lnTo>
                    <a:pt x="140594" y="4561"/>
                  </a:lnTo>
                  <a:lnTo>
                    <a:pt x="126917" y="7603"/>
                  </a:lnTo>
                  <a:lnTo>
                    <a:pt x="107157" y="9124"/>
                  </a:lnTo>
                  <a:lnTo>
                    <a:pt x="84050" y="10644"/>
                  </a:lnTo>
                  <a:lnTo>
                    <a:pt x="56698" y="12165"/>
                  </a:lnTo>
                  <a:lnTo>
                    <a:pt x="26303" y="12165"/>
                  </a:lnTo>
                  <a:lnTo>
                    <a:pt x="0" y="13406"/>
                  </a:lnTo>
                  <a:lnTo>
                    <a:pt x="1674" y="13686"/>
                  </a:lnTo>
                  <a:lnTo>
                    <a:pt x="29345" y="13686"/>
                  </a:lnTo>
                  <a:lnTo>
                    <a:pt x="114749" y="9124"/>
                  </a:lnTo>
                  <a:lnTo>
                    <a:pt x="134510" y="7603"/>
                  </a:lnTo>
                  <a:lnTo>
                    <a:pt x="148186" y="4561"/>
                  </a:lnTo>
                  <a:lnTo>
                    <a:pt x="157312" y="3041"/>
                  </a:lnTo>
                  <a:lnTo>
                    <a:pt x="160354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0262" y="353730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70">
                  <a:moveTo>
                    <a:pt x="158671" y="0"/>
                  </a:moveTo>
                  <a:lnTo>
                    <a:pt x="149558" y="0"/>
                  </a:lnTo>
                  <a:lnTo>
                    <a:pt x="146516" y="3041"/>
                  </a:lnTo>
                  <a:lnTo>
                    <a:pt x="138911" y="4561"/>
                  </a:lnTo>
                  <a:lnTo>
                    <a:pt x="125235" y="6082"/>
                  </a:lnTo>
                  <a:lnTo>
                    <a:pt x="106995" y="9124"/>
                  </a:lnTo>
                  <a:lnTo>
                    <a:pt x="85422" y="10644"/>
                  </a:lnTo>
                  <a:lnTo>
                    <a:pt x="59578" y="10644"/>
                  </a:lnTo>
                  <a:lnTo>
                    <a:pt x="30704" y="12165"/>
                  </a:lnTo>
                  <a:lnTo>
                    <a:pt x="0" y="12165"/>
                  </a:lnTo>
                  <a:lnTo>
                    <a:pt x="7443" y="13406"/>
                  </a:lnTo>
                  <a:lnTo>
                    <a:pt x="33746" y="12165"/>
                  </a:lnTo>
                  <a:lnTo>
                    <a:pt x="64141" y="12165"/>
                  </a:lnTo>
                  <a:lnTo>
                    <a:pt x="91494" y="10644"/>
                  </a:lnTo>
                  <a:lnTo>
                    <a:pt x="114600" y="9124"/>
                  </a:lnTo>
                  <a:lnTo>
                    <a:pt x="134361" y="7603"/>
                  </a:lnTo>
                  <a:lnTo>
                    <a:pt x="148037" y="4561"/>
                  </a:lnTo>
                  <a:lnTo>
                    <a:pt x="155629" y="3041"/>
                  </a:lnTo>
                  <a:lnTo>
                    <a:pt x="15867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7925" y="353730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19" h="12700">
                  <a:moveTo>
                    <a:pt x="121895" y="0"/>
                  </a:moveTo>
                  <a:lnTo>
                    <a:pt x="111248" y="0"/>
                  </a:lnTo>
                  <a:lnTo>
                    <a:pt x="109727" y="3041"/>
                  </a:lnTo>
                  <a:lnTo>
                    <a:pt x="102135" y="4561"/>
                  </a:lnTo>
                  <a:lnTo>
                    <a:pt x="88458" y="6082"/>
                  </a:lnTo>
                  <a:lnTo>
                    <a:pt x="71740" y="7603"/>
                  </a:lnTo>
                  <a:lnTo>
                    <a:pt x="0" y="12165"/>
                  </a:lnTo>
                  <a:lnTo>
                    <a:pt x="3042" y="12165"/>
                  </a:lnTo>
                  <a:lnTo>
                    <a:pt x="31915" y="10644"/>
                  </a:lnTo>
                  <a:lnTo>
                    <a:pt x="57760" y="10644"/>
                  </a:lnTo>
                  <a:lnTo>
                    <a:pt x="79332" y="9124"/>
                  </a:lnTo>
                  <a:lnTo>
                    <a:pt x="97572" y="6082"/>
                  </a:lnTo>
                  <a:lnTo>
                    <a:pt x="111248" y="4561"/>
                  </a:lnTo>
                  <a:lnTo>
                    <a:pt x="118853" y="3041"/>
                  </a:lnTo>
                  <a:lnTo>
                    <a:pt x="12189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9131" y="353730"/>
              <a:ext cx="140335" cy="12700"/>
            </a:xfrm>
            <a:custGeom>
              <a:avLst/>
              <a:gdLst/>
              <a:ahLst/>
              <a:cxnLst/>
              <a:rect l="l" t="t" r="r" b="b"/>
              <a:pathLst>
                <a:path w="140335" h="12700">
                  <a:moveTo>
                    <a:pt x="140042" y="0"/>
                  </a:moveTo>
                  <a:lnTo>
                    <a:pt x="129408" y="0"/>
                  </a:lnTo>
                  <a:lnTo>
                    <a:pt x="127887" y="3041"/>
                  </a:lnTo>
                  <a:lnTo>
                    <a:pt x="120295" y="4561"/>
                  </a:lnTo>
                  <a:lnTo>
                    <a:pt x="108127" y="6082"/>
                  </a:lnTo>
                  <a:lnTo>
                    <a:pt x="92625" y="7603"/>
                  </a:lnTo>
                  <a:lnTo>
                    <a:pt x="72865" y="9124"/>
                  </a:lnTo>
                  <a:lnTo>
                    <a:pt x="50075" y="10644"/>
                  </a:lnTo>
                  <a:lnTo>
                    <a:pt x="24231" y="10644"/>
                  </a:lnTo>
                  <a:lnTo>
                    <a:pt x="0" y="11977"/>
                  </a:lnTo>
                  <a:lnTo>
                    <a:pt x="1129" y="12165"/>
                  </a:lnTo>
                  <a:lnTo>
                    <a:pt x="28794" y="12165"/>
                  </a:lnTo>
                  <a:lnTo>
                    <a:pt x="100534" y="7603"/>
                  </a:lnTo>
                  <a:lnTo>
                    <a:pt x="117253" y="6082"/>
                  </a:lnTo>
                  <a:lnTo>
                    <a:pt x="130929" y="4561"/>
                  </a:lnTo>
                  <a:lnTo>
                    <a:pt x="138521" y="3041"/>
                  </a:lnTo>
                  <a:lnTo>
                    <a:pt x="1400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1141" y="353730"/>
              <a:ext cx="137795" cy="12065"/>
            </a:xfrm>
            <a:custGeom>
              <a:avLst/>
              <a:gdLst/>
              <a:ahLst/>
              <a:cxnLst/>
              <a:rect l="l" t="t" r="r" b="b"/>
              <a:pathLst>
                <a:path w="137794" h="12064">
                  <a:moveTo>
                    <a:pt x="32220" y="10644"/>
                  </a:moveTo>
                  <a:lnTo>
                    <a:pt x="0" y="10644"/>
                  </a:lnTo>
                  <a:lnTo>
                    <a:pt x="7989" y="11977"/>
                  </a:lnTo>
                  <a:lnTo>
                    <a:pt x="32220" y="10644"/>
                  </a:lnTo>
                  <a:close/>
                </a:path>
                <a:path w="137794" h="12064">
                  <a:moveTo>
                    <a:pt x="137397" y="0"/>
                  </a:moveTo>
                  <a:lnTo>
                    <a:pt x="126763" y="0"/>
                  </a:lnTo>
                  <a:lnTo>
                    <a:pt x="123721" y="3041"/>
                  </a:lnTo>
                  <a:lnTo>
                    <a:pt x="114595" y="4561"/>
                  </a:lnTo>
                  <a:lnTo>
                    <a:pt x="100615" y="6082"/>
                  </a:lnTo>
                  <a:lnTo>
                    <a:pt x="82375" y="7603"/>
                  </a:lnTo>
                  <a:lnTo>
                    <a:pt x="35262" y="10644"/>
                  </a:lnTo>
                  <a:lnTo>
                    <a:pt x="58065" y="10644"/>
                  </a:lnTo>
                  <a:lnTo>
                    <a:pt x="100615" y="7603"/>
                  </a:lnTo>
                  <a:lnTo>
                    <a:pt x="135877" y="3041"/>
                  </a:lnTo>
                  <a:lnTo>
                    <a:pt x="137397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6998" y="353730"/>
              <a:ext cx="131445" cy="10795"/>
            </a:xfrm>
            <a:custGeom>
              <a:avLst/>
              <a:gdLst/>
              <a:ahLst/>
              <a:cxnLst/>
              <a:rect l="l" t="t" r="r" b="b"/>
              <a:pathLst>
                <a:path w="131444" h="10795">
                  <a:moveTo>
                    <a:pt x="130906" y="0"/>
                  </a:moveTo>
                  <a:lnTo>
                    <a:pt x="118738" y="0"/>
                  </a:lnTo>
                  <a:lnTo>
                    <a:pt x="115709" y="3041"/>
                  </a:lnTo>
                  <a:lnTo>
                    <a:pt x="108104" y="4561"/>
                  </a:lnTo>
                  <a:lnTo>
                    <a:pt x="95644" y="6082"/>
                  </a:lnTo>
                  <a:lnTo>
                    <a:pt x="78926" y="7603"/>
                  </a:lnTo>
                  <a:lnTo>
                    <a:pt x="57645" y="7603"/>
                  </a:lnTo>
                  <a:lnTo>
                    <a:pt x="34855" y="9124"/>
                  </a:lnTo>
                  <a:lnTo>
                    <a:pt x="8706" y="9124"/>
                  </a:lnTo>
                  <a:lnTo>
                    <a:pt x="0" y="9608"/>
                  </a:lnTo>
                  <a:lnTo>
                    <a:pt x="4143" y="10644"/>
                  </a:lnTo>
                  <a:lnTo>
                    <a:pt x="39405" y="10644"/>
                  </a:lnTo>
                  <a:lnTo>
                    <a:pt x="86518" y="7603"/>
                  </a:lnTo>
                  <a:lnTo>
                    <a:pt x="104758" y="6082"/>
                  </a:lnTo>
                  <a:lnTo>
                    <a:pt x="118738" y="4561"/>
                  </a:lnTo>
                  <a:lnTo>
                    <a:pt x="127864" y="3041"/>
                  </a:lnTo>
                  <a:lnTo>
                    <a:pt x="13090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5063" y="353730"/>
              <a:ext cx="121285" cy="10160"/>
            </a:xfrm>
            <a:custGeom>
              <a:avLst/>
              <a:gdLst/>
              <a:ahLst/>
              <a:cxnLst/>
              <a:rect l="l" t="t" r="r" b="b"/>
              <a:pathLst>
                <a:path w="121285" h="10160">
                  <a:moveTo>
                    <a:pt x="10641" y="9124"/>
                  </a:moveTo>
                  <a:lnTo>
                    <a:pt x="0" y="9124"/>
                  </a:lnTo>
                  <a:lnTo>
                    <a:pt x="1934" y="9608"/>
                  </a:lnTo>
                  <a:lnTo>
                    <a:pt x="10641" y="9124"/>
                  </a:lnTo>
                  <a:close/>
                </a:path>
                <a:path w="121285" h="10160">
                  <a:moveTo>
                    <a:pt x="120673" y="0"/>
                  </a:moveTo>
                  <a:lnTo>
                    <a:pt x="106692" y="0"/>
                  </a:lnTo>
                  <a:lnTo>
                    <a:pt x="105171" y="1520"/>
                  </a:lnTo>
                  <a:lnTo>
                    <a:pt x="97579" y="3041"/>
                  </a:lnTo>
                  <a:lnTo>
                    <a:pt x="86932" y="4561"/>
                  </a:lnTo>
                  <a:lnTo>
                    <a:pt x="71735" y="6082"/>
                  </a:lnTo>
                  <a:lnTo>
                    <a:pt x="30706" y="9124"/>
                  </a:lnTo>
                  <a:lnTo>
                    <a:pt x="36790" y="9124"/>
                  </a:lnTo>
                  <a:lnTo>
                    <a:pt x="59579" y="7603"/>
                  </a:lnTo>
                  <a:lnTo>
                    <a:pt x="80861" y="7603"/>
                  </a:lnTo>
                  <a:lnTo>
                    <a:pt x="97579" y="6082"/>
                  </a:lnTo>
                  <a:lnTo>
                    <a:pt x="110038" y="4561"/>
                  </a:lnTo>
                  <a:lnTo>
                    <a:pt x="117643" y="3041"/>
                  </a:lnTo>
                  <a:lnTo>
                    <a:pt x="120673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8986" y="353730"/>
              <a:ext cx="113030" cy="9525"/>
            </a:xfrm>
            <a:custGeom>
              <a:avLst/>
              <a:gdLst/>
              <a:ahLst/>
              <a:cxnLst/>
              <a:rect l="l" t="t" r="r" b="b"/>
              <a:pathLst>
                <a:path w="113030" h="9525">
                  <a:moveTo>
                    <a:pt x="112769" y="0"/>
                  </a:moveTo>
                  <a:lnTo>
                    <a:pt x="99093" y="0"/>
                  </a:lnTo>
                  <a:lnTo>
                    <a:pt x="96051" y="1520"/>
                  </a:lnTo>
                  <a:lnTo>
                    <a:pt x="88459" y="3041"/>
                  </a:lnTo>
                  <a:lnTo>
                    <a:pt x="74783" y="4561"/>
                  </a:lnTo>
                  <a:lnTo>
                    <a:pt x="58064" y="6082"/>
                  </a:lnTo>
                  <a:lnTo>
                    <a:pt x="36783" y="7603"/>
                  </a:lnTo>
                  <a:lnTo>
                    <a:pt x="0" y="7603"/>
                  </a:lnTo>
                  <a:lnTo>
                    <a:pt x="6077" y="9124"/>
                  </a:lnTo>
                  <a:lnTo>
                    <a:pt x="36783" y="9124"/>
                  </a:lnTo>
                  <a:lnTo>
                    <a:pt x="77812" y="6082"/>
                  </a:lnTo>
                  <a:lnTo>
                    <a:pt x="93009" y="4561"/>
                  </a:lnTo>
                  <a:lnTo>
                    <a:pt x="103656" y="3041"/>
                  </a:lnTo>
                  <a:lnTo>
                    <a:pt x="111249" y="1520"/>
                  </a:lnTo>
                  <a:lnTo>
                    <a:pt x="1127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9633" y="353730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445" y="0"/>
                  </a:moveTo>
                  <a:lnTo>
                    <a:pt x="73248" y="0"/>
                  </a:lnTo>
                  <a:lnTo>
                    <a:pt x="71727" y="1520"/>
                  </a:lnTo>
                  <a:lnTo>
                    <a:pt x="64135" y="3041"/>
                  </a:lnTo>
                  <a:lnTo>
                    <a:pt x="53488" y="4561"/>
                  </a:lnTo>
                  <a:lnTo>
                    <a:pt x="38291" y="6082"/>
                  </a:lnTo>
                  <a:lnTo>
                    <a:pt x="19747" y="6082"/>
                  </a:lnTo>
                  <a:lnTo>
                    <a:pt x="0" y="7603"/>
                  </a:lnTo>
                  <a:lnTo>
                    <a:pt x="26135" y="7603"/>
                  </a:lnTo>
                  <a:lnTo>
                    <a:pt x="47417" y="6082"/>
                  </a:lnTo>
                  <a:lnTo>
                    <a:pt x="64135" y="4561"/>
                  </a:lnTo>
                  <a:lnTo>
                    <a:pt x="77811" y="3041"/>
                  </a:lnTo>
                  <a:lnTo>
                    <a:pt x="85404" y="1520"/>
                  </a:lnTo>
                  <a:lnTo>
                    <a:pt x="88445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5190" y="353730"/>
              <a:ext cx="88265" cy="7620"/>
            </a:xfrm>
            <a:custGeom>
              <a:avLst/>
              <a:gdLst/>
              <a:ahLst/>
              <a:cxnLst/>
              <a:rect l="l" t="t" r="r" b="b"/>
              <a:pathLst>
                <a:path w="88264" h="7620">
                  <a:moveTo>
                    <a:pt x="34191" y="6082"/>
                  </a:moveTo>
                  <a:lnTo>
                    <a:pt x="0" y="6082"/>
                  </a:lnTo>
                  <a:lnTo>
                    <a:pt x="3796" y="7603"/>
                  </a:lnTo>
                  <a:lnTo>
                    <a:pt x="14443" y="7603"/>
                  </a:lnTo>
                  <a:lnTo>
                    <a:pt x="34191" y="6082"/>
                  </a:lnTo>
                  <a:close/>
                </a:path>
                <a:path w="88264" h="7620">
                  <a:moveTo>
                    <a:pt x="87692" y="0"/>
                  </a:moveTo>
                  <a:lnTo>
                    <a:pt x="72494" y="0"/>
                  </a:lnTo>
                  <a:lnTo>
                    <a:pt x="69453" y="1520"/>
                  </a:lnTo>
                  <a:lnTo>
                    <a:pt x="61860" y="3041"/>
                  </a:lnTo>
                  <a:lnTo>
                    <a:pt x="49692" y="4561"/>
                  </a:lnTo>
                  <a:lnTo>
                    <a:pt x="32670" y="4561"/>
                  </a:lnTo>
                  <a:lnTo>
                    <a:pt x="14443" y="6082"/>
                  </a:lnTo>
                  <a:lnTo>
                    <a:pt x="52734" y="6082"/>
                  </a:lnTo>
                  <a:lnTo>
                    <a:pt x="67932" y="4561"/>
                  </a:lnTo>
                  <a:lnTo>
                    <a:pt x="78579" y="3041"/>
                  </a:lnTo>
                  <a:lnTo>
                    <a:pt x="86171" y="1520"/>
                  </a:lnTo>
                  <a:lnTo>
                    <a:pt x="8769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1394" y="353730"/>
              <a:ext cx="76835" cy="6350"/>
            </a:xfrm>
            <a:custGeom>
              <a:avLst/>
              <a:gdLst/>
              <a:ahLst/>
              <a:cxnLst/>
              <a:rect l="l" t="t" r="r" b="b"/>
              <a:pathLst>
                <a:path w="76835" h="6350">
                  <a:moveTo>
                    <a:pt x="36466" y="4561"/>
                  </a:moveTo>
                  <a:lnTo>
                    <a:pt x="0" y="4561"/>
                  </a:lnTo>
                  <a:lnTo>
                    <a:pt x="3795" y="6082"/>
                  </a:lnTo>
                  <a:lnTo>
                    <a:pt x="18239" y="6082"/>
                  </a:lnTo>
                  <a:lnTo>
                    <a:pt x="36466" y="4561"/>
                  </a:lnTo>
                  <a:close/>
                </a:path>
                <a:path w="76835" h="6350">
                  <a:moveTo>
                    <a:pt x="76290" y="0"/>
                  </a:moveTo>
                  <a:lnTo>
                    <a:pt x="58051" y="0"/>
                  </a:lnTo>
                  <a:lnTo>
                    <a:pt x="56530" y="1520"/>
                  </a:lnTo>
                  <a:lnTo>
                    <a:pt x="47417" y="3041"/>
                  </a:lnTo>
                  <a:lnTo>
                    <a:pt x="33436" y="4561"/>
                  </a:lnTo>
                  <a:lnTo>
                    <a:pt x="53488" y="4561"/>
                  </a:lnTo>
                  <a:lnTo>
                    <a:pt x="65656" y="3041"/>
                  </a:lnTo>
                  <a:lnTo>
                    <a:pt x="73248" y="1520"/>
                  </a:lnTo>
                  <a:lnTo>
                    <a:pt x="7629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0380" y="353730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89" h="5079">
                  <a:moveTo>
                    <a:pt x="59065" y="0"/>
                  </a:moveTo>
                  <a:lnTo>
                    <a:pt x="40521" y="0"/>
                  </a:lnTo>
                  <a:lnTo>
                    <a:pt x="39001" y="1520"/>
                  </a:lnTo>
                  <a:lnTo>
                    <a:pt x="32929" y="1520"/>
                  </a:lnTo>
                  <a:lnTo>
                    <a:pt x="23803" y="3041"/>
                  </a:lnTo>
                  <a:lnTo>
                    <a:pt x="0" y="3041"/>
                  </a:lnTo>
                  <a:lnTo>
                    <a:pt x="1014" y="4561"/>
                  </a:lnTo>
                  <a:lnTo>
                    <a:pt x="34450" y="4561"/>
                  </a:lnTo>
                  <a:lnTo>
                    <a:pt x="48431" y="3041"/>
                  </a:lnTo>
                  <a:lnTo>
                    <a:pt x="57544" y="1520"/>
                  </a:lnTo>
                  <a:lnTo>
                    <a:pt x="59065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79366" y="353730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10" h="3175">
                  <a:moveTo>
                    <a:pt x="33943" y="1520"/>
                  </a:moveTo>
                  <a:lnTo>
                    <a:pt x="0" y="1520"/>
                  </a:lnTo>
                  <a:lnTo>
                    <a:pt x="1014" y="3041"/>
                  </a:lnTo>
                  <a:lnTo>
                    <a:pt x="24817" y="3041"/>
                  </a:lnTo>
                  <a:lnTo>
                    <a:pt x="33943" y="1520"/>
                  </a:lnTo>
                  <a:close/>
                </a:path>
                <a:path w="41910" h="3175">
                  <a:moveTo>
                    <a:pt x="41535" y="0"/>
                  </a:moveTo>
                  <a:lnTo>
                    <a:pt x="21775" y="0"/>
                  </a:lnTo>
                  <a:lnTo>
                    <a:pt x="20267" y="1520"/>
                  </a:lnTo>
                  <a:lnTo>
                    <a:pt x="40015" y="1520"/>
                  </a:lnTo>
                  <a:lnTo>
                    <a:pt x="415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78352" y="35373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60" h="1904">
                  <a:moveTo>
                    <a:pt x="22789" y="0"/>
                  </a:moveTo>
                  <a:lnTo>
                    <a:pt x="0" y="0"/>
                  </a:lnTo>
                  <a:lnTo>
                    <a:pt x="1013" y="1520"/>
                  </a:lnTo>
                  <a:lnTo>
                    <a:pt x="21281" y="1520"/>
                  </a:lnTo>
                  <a:lnTo>
                    <a:pt x="2278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7852" y="318754"/>
              <a:ext cx="57150" cy="215265"/>
            </a:xfrm>
            <a:custGeom>
              <a:avLst/>
              <a:gdLst/>
              <a:ahLst/>
              <a:cxnLst/>
              <a:rect l="l" t="t" r="r" b="b"/>
              <a:pathLst>
                <a:path w="57150" h="215265">
                  <a:moveTo>
                    <a:pt x="56530" y="0"/>
                  </a:moveTo>
                  <a:lnTo>
                    <a:pt x="0" y="56266"/>
                  </a:lnTo>
                  <a:lnTo>
                    <a:pt x="0" y="215016"/>
                  </a:lnTo>
                  <a:lnTo>
                    <a:pt x="56530" y="156925"/>
                  </a:lnTo>
                  <a:lnTo>
                    <a:pt x="5653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00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5" h="123825">
                  <a:moveTo>
                    <a:pt x="457770" y="0"/>
                  </a:moveTo>
                  <a:lnTo>
                    <a:pt x="0" y="0"/>
                  </a:lnTo>
                  <a:lnTo>
                    <a:pt x="0" y="123479"/>
                  </a:lnTo>
                  <a:lnTo>
                    <a:pt x="457770" y="123479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500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5" h="123825">
                  <a:moveTo>
                    <a:pt x="0" y="123479"/>
                  </a:moveTo>
                  <a:lnTo>
                    <a:pt x="457770" y="123479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123479"/>
                  </a:lnTo>
                  <a:close/>
                </a:path>
                <a:path w="457835" h="123825">
                  <a:moveTo>
                    <a:pt x="149556" y="10"/>
                  </a:moveTo>
                  <a:lnTo>
                    <a:pt x="144993" y="30728"/>
                  </a:lnTo>
                  <a:lnTo>
                    <a:pt x="143472" y="61143"/>
                  </a:lnTo>
                  <a:lnTo>
                    <a:pt x="144993" y="93065"/>
                  </a:lnTo>
                  <a:lnTo>
                    <a:pt x="149556" y="123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500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5" h="32384">
                  <a:moveTo>
                    <a:pt x="457770" y="0"/>
                  </a:moveTo>
                  <a:lnTo>
                    <a:pt x="0" y="0"/>
                  </a:lnTo>
                  <a:lnTo>
                    <a:pt x="0" y="32237"/>
                  </a:lnTo>
                  <a:lnTo>
                    <a:pt x="457770" y="32237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00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5" h="32384">
                  <a:moveTo>
                    <a:pt x="0" y="32237"/>
                  </a:moveTo>
                  <a:lnTo>
                    <a:pt x="457770" y="32237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32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02674" y="4148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4" h="6350">
                  <a:moveTo>
                    <a:pt x="16718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16718" y="6082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55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30" h="7620">
                  <a:moveTo>
                    <a:pt x="21572" y="0"/>
                  </a:moveTo>
                  <a:lnTo>
                    <a:pt x="0" y="0"/>
                  </a:lnTo>
                  <a:lnTo>
                    <a:pt x="0" y="7603"/>
                  </a:lnTo>
                  <a:lnTo>
                    <a:pt x="21572" y="7603"/>
                  </a:lnTo>
                  <a:lnTo>
                    <a:pt x="21572" y="0"/>
                  </a:lnTo>
                  <a:close/>
                </a:path>
                <a:path w="74930" h="7620">
                  <a:moveTo>
                    <a:pt x="42854" y="0"/>
                  </a:moveTo>
                  <a:lnTo>
                    <a:pt x="32219" y="0"/>
                  </a:lnTo>
                  <a:lnTo>
                    <a:pt x="32219" y="7603"/>
                  </a:lnTo>
                  <a:lnTo>
                    <a:pt x="42854" y="7603"/>
                  </a:lnTo>
                  <a:lnTo>
                    <a:pt x="42854" y="0"/>
                  </a:lnTo>
                  <a:close/>
                </a:path>
                <a:path w="74930" h="7620">
                  <a:moveTo>
                    <a:pt x="74769" y="0"/>
                  </a:moveTo>
                  <a:lnTo>
                    <a:pt x="53488" y="0"/>
                  </a:lnTo>
                  <a:lnTo>
                    <a:pt x="53488" y="7603"/>
                  </a:lnTo>
                  <a:lnTo>
                    <a:pt x="74769" y="7603"/>
                  </a:lnTo>
                  <a:lnTo>
                    <a:pt x="74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155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30" h="7620">
                  <a:moveTo>
                    <a:pt x="0" y="7603"/>
                  </a:moveTo>
                  <a:lnTo>
                    <a:pt x="21572" y="7603"/>
                  </a:lnTo>
                  <a:lnTo>
                    <a:pt x="21572" y="0"/>
                  </a:lnTo>
                  <a:lnTo>
                    <a:pt x="0" y="0"/>
                  </a:lnTo>
                  <a:lnTo>
                    <a:pt x="0" y="7603"/>
                  </a:lnTo>
                  <a:close/>
                </a:path>
                <a:path w="74930" h="7620">
                  <a:moveTo>
                    <a:pt x="32219" y="7603"/>
                  </a:moveTo>
                  <a:lnTo>
                    <a:pt x="42854" y="7603"/>
                  </a:lnTo>
                  <a:lnTo>
                    <a:pt x="42854" y="0"/>
                  </a:lnTo>
                  <a:lnTo>
                    <a:pt x="32219" y="0"/>
                  </a:lnTo>
                  <a:lnTo>
                    <a:pt x="32219" y="7603"/>
                  </a:lnTo>
                  <a:close/>
                </a:path>
                <a:path w="74930" h="7620">
                  <a:moveTo>
                    <a:pt x="53488" y="7603"/>
                  </a:moveTo>
                  <a:lnTo>
                    <a:pt x="74769" y="7603"/>
                  </a:lnTo>
                  <a:lnTo>
                    <a:pt x="74769" y="0"/>
                  </a:lnTo>
                  <a:lnTo>
                    <a:pt x="53488" y="0"/>
                  </a:lnTo>
                  <a:lnTo>
                    <a:pt x="53488" y="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55470" y="381799"/>
              <a:ext cx="448309" cy="143510"/>
            </a:xfrm>
            <a:custGeom>
              <a:avLst/>
              <a:gdLst/>
              <a:ahLst/>
              <a:cxnLst/>
              <a:rect l="l" t="t" r="r" b="b"/>
              <a:pathLst>
                <a:path w="448310" h="143509">
                  <a:moveTo>
                    <a:pt x="41262" y="128257"/>
                  </a:moveTo>
                  <a:lnTo>
                    <a:pt x="3860" y="128257"/>
                  </a:lnTo>
                  <a:lnTo>
                    <a:pt x="3860" y="130797"/>
                  </a:lnTo>
                  <a:lnTo>
                    <a:pt x="76" y="130797"/>
                  </a:lnTo>
                  <a:lnTo>
                    <a:pt x="76" y="135877"/>
                  </a:lnTo>
                  <a:lnTo>
                    <a:pt x="0" y="140957"/>
                  </a:lnTo>
                  <a:lnTo>
                    <a:pt x="3924" y="140957"/>
                  </a:lnTo>
                  <a:lnTo>
                    <a:pt x="3924" y="143497"/>
                  </a:lnTo>
                  <a:lnTo>
                    <a:pt x="41262" y="143497"/>
                  </a:lnTo>
                  <a:lnTo>
                    <a:pt x="41262" y="140957"/>
                  </a:lnTo>
                  <a:lnTo>
                    <a:pt x="41262" y="135877"/>
                  </a:lnTo>
                  <a:lnTo>
                    <a:pt x="41262" y="130797"/>
                  </a:lnTo>
                  <a:lnTo>
                    <a:pt x="41262" y="128257"/>
                  </a:lnTo>
                  <a:close/>
                </a:path>
                <a:path w="448310" h="143509">
                  <a:moveTo>
                    <a:pt x="51142" y="6908"/>
                  </a:moveTo>
                  <a:lnTo>
                    <a:pt x="8280" y="6908"/>
                  </a:lnTo>
                  <a:lnTo>
                    <a:pt x="8280" y="55880"/>
                  </a:lnTo>
                  <a:lnTo>
                    <a:pt x="51142" y="55880"/>
                  </a:lnTo>
                  <a:lnTo>
                    <a:pt x="51142" y="6908"/>
                  </a:lnTo>
                  <a:close/>
                </a:path>
                <a:path w="448310" h="143509">
                  <a:moveTo>
                    <a:pt x="339610" y="17564"/>
                  </a:moveTo>
                  <a:lnTo>
                    <a:pt x="301307" y="17564"/>
                  </a:lnTo>
                  <a:lnTo>
                    <a:pt x="301307" y="42189"/>
                  </a:lnTo>
                  <a:lnTo>
                    <a:pt x="339610" y="42189"/>
                  </a:lnTo>
                  <a:lnTo>
                    <a:pt x="339610" y="17564"/>
                  </a:lnTo>
                  <a:close/>
                </a:path>
                <a:path w="448310" h="143509">
                  <a:moveTo>
                    <a:pt x="447052" y="0"/>
                  </a:moveTo>
                  <a:lnTo>
                    <a:pt x="152857" y="0"/>
                  </a:lnTo>
                  <a:lnTo>
                    <a:pt x="152857" y="15240"/>
                  </a:lnTo>
                  <a:lnTo>
                    <a:pt x="151066" y="15240"/>
                  </a:lnTo>
                  <a:lnTo>
                    <a:pt x="151066" y="22860"/>
                  </a:lnTo>
                  <a:lnTo>
                    <a:pt x="149974" y="22860"/>
                  </a:lnTo>
                  <a:lnTo>
                    <a:pt x="149974" y="29210"/>
                  </a:lnTo>
                  <a:lnTo>
                    <a:pt x="149402" y="29210"/>
                  </a:lnTo>
                  <a:lnTo>
                    <a:pt x="149402" y="30480"/>
                  </a:lnTo>
                  <a:lnTo>
                    <a:pt x="147853" y="30480"/>
                  </a:lnTo>
                  <a:lnTo>
                    <a:pt x="147853" y="57137"/>
                  </a:lnTo>
                  <a:lnTo>
                    <a:pt x="147955" y="85077"/>
                  </a:lnTo>
                  <a:lnTo>
                    <a:pt x="150507" y="85077"/>
                  </a:lnTo>
                  <a:lnTo>
                    <a:pt x="150507" y="99047"/>
                  </a:lnTo>
                  <a:lnTo>
                    <a:pt x="152806" y="99047"/>
                  </a:lnTo>
                  <a:lnTo>
                    <a:pt x="152806" y="114287"/>
                  </a:lnTo>
                  <a:lnTo>
                    <a:pt x="447052" y="114287"/>
                  </a:lnTo>
                  <a:lnTo>
                    <a:pt x="447052" y="99212"/>
                  </a:lnTo>
                  <a:lnTo>
                    <a:pt x="447052" y="99047"/>
                  </a:lnTo>
                  <a:lnTo>
                    <a:pt x="447052" y="15278"/>
                  </a:lnTo>
                  <a:lnTo>
                    <a:pt x="431850" y="15278"/>
                  </a:lnTo>
                  <a:lnTo>
                    <a:pt x="431850" y="99047"/>
                  </a:lnTo>
                  <a:lnTo>
                    <a:pt x="264058" y="99047"/>
                  </a:lnTo>
                  <a:lnTo>
                    <a:pt x="264058" y="23190"/>
                  </a:lnTo>
                  <a:lnTo>
                    <a:pt x="234886" y="23190"/>
                  </a:lnTo>
                  <a:lnTo>
                    <a:pt x="234886" y="30480"/>
                  </a:lnTo>
                  <a:lnTo>
                    <a:pt x="160121" y="30480"/>
                  </a:lnTo>
                  <a:lnTo>
                    <a:pt x="160121" y="29210"/>
                  </a:lnTo>
                  <a:lnTo>
                    <a:pt x="160121" y="22860"/>
                  </a:lnTo>
                  <a:lnTo>
                    <a:pt x="264058" y="22860"/>
                  </a:lnTo>
                  <a:lnTo>
                    <a:pt x="264058" y="15240"/>
                  </a:lnTo>
                  <a:lnTo>
                    <a:pt x="447052" y="15240"/>
                  </a:lnTo>
                  <a:lnTo>
                    <a:pt x="447052" y="0"/>
                  </a:lnTo>
                  <a:close/>
                </a:path>
                <a:path w="448310" h="143509">
                  <a:moveTo>
                    <a:pt x="447776" y="135877"/>
                  </a:moveTo>
                  <a:lnTo>
                    <a:pt x="447738" y="130797"/>
                  </a:lnTo>
                  <a:lnTo>
                    <a:pt x="444627" y="130797"/>
                  </a:lnTo>
                  <a:lnTo>
                    <a:pt x="444627" y="128257"/>
                  </a:lnTo>
                  <a:lnTo>
                    <a:pt x="405714" y="128257"/>
                  </a:lnTo>
                  <a:lnTo>
                    <a:pt x="405714" y="130797"/>
                  </a:lnTo>
                  <a:lnTo>
                    <a:pt x="405714" y="135877"/>
                  </a:lnTo>
                  <a:lnTo>
                    <a:pt x="405714" y="140957"/>
                  </a:lnTo>
                  <a:lnTo>
                    <a:pt x="405714" y="143497"/>
                  </a:lnTo>
                  <a:lnTo>
                    <a:pt x="444576" y="143497"/>
                  </a:lnTo>
                  <a:lnTo>
                    <a:pt x="444576" y="140957"/>
                  </a:lnTo>
                  <a:lnTo>
                    <a:pt x="447776" y="140957"/>
                  </a:lnTo>
                  <a:lnTo>
                    <a:pt x="447776" y="13587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53877" y="375780"/>
              <a:ext cx="450215" cy="149860"/>
            </a:xfrm>
            <a:custGeom>
              <a:avLst/>
              <a:gdLst/>
              <a:ahLst/>
              <a:cxnLst/>
              <a:rect l="l" t="t" r="r" b="b"/>
              <a:pathLst>
                <a:path w="450214" h="149859">
                  <a:moveTo>
                    <a:pt x="155630" y="120428"/>
                  </a:moveTo>
                  <a:lnTo>
                    <a:pt x="448651" y="120428"/>
                  </a:lnTo>
                  <a:lnTo>
                    <a:pt x="448651" y="6082"/>
                  </a:lnTo>
                  <a:lnTo>
                    <a:pt x="155630" y="6082"/>
                  </a:lnTo>
                  <a:lnTo>
                    <a:pt x="151067" y="35280"/>
                  </a:lnTo>
                  <a:lnTo>
                    <a:pt x="148025" y="62653"/>
                  </a:lnTo>
                  <a:lnTo>
                    <a:pt x="151067" y="91534"/>
                  </a:lnTo>
                  <a:lnTo>
                    <a:pt x="155630" y="120428"/>
                  </a:lnTo>
                  <a:close/>
                </a:path>
                <a:path w="450214" h="149859">
                  <a:moveTo>
                    <a:pt x="265662" y="105221"/>
                  </a:moveTo>
                  <a:lnTo>
                    <a:pt x="433453" y="105221"/>
                  </a:lnTo>
                  <a:lnTo>
                    <a:pt x="433453" y="21290"/>
                  </a:lnTo>
                  <a:lnTo>
                    <a:pt x="265662" y="21290"/>
                  </a:lnTo>
                  <a:lnTo>
                    <a:pt x="265662" y="105221"/>
                  </a:lnTo>
                  <a:close/>
                </a:path>
                <a:path w="450214" h="149859">
                  <a:moveTo>
                    <a:pt x="407317" y="149625"/>
                  </a:moveTo>
                  <a:lnTo>
                    <a:pt x="444088" y="149625"/>
                  </a:lnTo>
                  <a:lnTo>
                    <a:pt x="448651" y="146584"/>
                  </a:lnTo>
                  <a:lnTo>
                    <a:pt x="450172" y="142022"/>
                  </a:lnTo>
                  <a:lnTo>
                    <a:pt x="448651" y="137156"/>
                  </a:lnTo>
                  <a:lnTo>
                    <a:pt x="444088" y="134114"/>
                  </a:lnTo>
                  <a:lnTo>
                    <a:pt x="407317" y="134114"/>
                  </a:lnTo>
                  <a:lnTo>
                    <a:pt x="407317" y="149625"/>
                  </a:lnTo>
                  <a:close/>
                </a:path>
                <a:path w="450214" h="149859">
                  <a:moveTo>
                    <a:pt x="42858" y="149625"/>
                  </a:moveTo>
                  <a:lnTo>
                    <a:pt x="7598" y="149625"/>
                  </a:lnTo>
                  <a:lnTo>
                    <a:pt x="3039" y="146584"/>
                  </a:lnTo>
                  <a:lnTo>
                    <a:pt x="0" y="142022"/>
                  </a:lnTo>
                  <a:lnTo>
                    <a:pt x="3039" y="137156"/>
                  </a:lnTo>
                  <a:lnTo>
                    <a:pt x="7598" y="134114"/>
                  </a:lnTo>
                  <a:lnTo>
                    <a:pt x="42858" y="134114"/>
                  </a:lnTo>
                  <a:lnTo>
                    <a:pt x="42858" y="149625"/>
                  </a:lnTo>
                  <a:close/>
                </a:path>
                <a:path w="450214" h="149859">
                  <a:moveTo>
                    <a:pt x="161714" y="36801"/>
                  </a:moveTo>
                  <a:lnTo>
                    <a:pt x="236484" y="36801"/>
                  </a:lnTo>
                  <a:lnTo>
                    <a:pt x="236484" y="29197"/>
                  </a:lnTo>
                  <a:lnTo>
                    <a:pt x="161714" y="29197"/>
                  </a:lnTo>
                  <a:lnTo>
                    <a:pt x="161714" y="36801"/>
                  </a:lnTo>
                  <a:close/>
                </a:path>
                <a:path w="450214" h="149859">
                  <a:moveTo>
                    <a:pt x="239526" y="6082"/>
                  </a:moveTo>
                  <a:lnTo>
                    <a:pt x="239526" y="120428"/>
                  </a:lnTo>
                </a:path>
                <a:path w="450214" h="149859">
                  <a:moveTo>
                    <a:pt x="239526" y="44404"/>
                  </a:moveTo>
                  <a:lnTo>
                    <a:pt x="149546" y="44404"/>
                  </a:lnTo>
                </a:path>
                <a:path w="450214" h="149859">
                  <a:moveTo>
                    <a:pt x="239526" y="82410"/>
                  </a:moveTo>
                  <a:lnTo>
                    <a:pt x="149546" y="82410"/>
                  </a:lnTo>
                </a:path>
                <a:path w="450214" h="149859">
                  <a:moveTo>
                    <a:pt x="379952" y="21290"/>
                  </a:moveTo>
                  <a:lnTo>
                    <a:pt x="379952" y="53529"/>
                  </a:lnTo>
                </a:path>
                <a:path w="450214" h="149859">
                  <a:moveTo>
                    <a:pt x="265662" y="53529"/>
                  </a:moveTo>
                  <a:lnTo>
                    <a:pt x="433453" y="53529"/>
                  </a:lnTo>
                </a:path>
                <a:path w="450214" h="149859">
                  <a:moveTo>
                    <a:pt x="161714" y="6082"/>
                  </a:moveTo>
                  <a:lnTo>
                    <a:pt x="161714" y="0"/>
                  </a:lnTo>
                </a:path>
                <a:path w="450214" h="149859">
                  <a:moveTo>
                    <a:pt x="161714" y="124990"/>
                  </a:moveTo>
                  <a:lnTo>
                    <a:pt x="161714" y="120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6352" y="407259"/>
              <a:ext cx="130175" cy="32384"/>
            </a:xfrm>
            <a:custGeom>
              <a:avLst/>
              <a:gdLst/>
              <a:ahLst/>
              <a:cxnLst/>
              <a:rect l="l" t="t" r="r" b="b"/>
              <a:pathLst>
                <a:path w="130175" h="32384">
                  <a:moveTo>
                    <a:pt x="0" y="31935"/>
                  </a:moveTo>
                  <a:lnTo>
                    <a:pt x="7592" y="31935"/>
                  </a:lnTo>
                </a:path>
                <a:path w="130175" h="32384">
                  <a:moveTo>
                    <a:pt x="0" y="0"/>
                  </a:moveTo>
                  <a:lnTo>
                    <a:pt x="7592" y="0"/>
                  </a:lnTo>
                </a:path>
                <a:path w="130175" h="32384">
                  <a:moveTo>
                    <a:pt x="55009" y="0"/>
                  </a:moveTo>
                  <a:lnTo>
                    <a:pt x="61093" y="0"/>
                  </a:lnTo>
                </a:path>
                <a:path w="130175" h="32384">
                  <a:moveTo>
                    <a:pt x="123708" y="12165"/>
                  </a:moveTo>
                  <a:lnTo>
                    <a:pt x="129792" y="1216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49788" y="18260"/>
              <a:ext cx="58419" cy="335915"/>
            </a:xfrm>
            <a:custGeom>
              <a:avLst/>
              <a:gdLst/>
              <a:ahLst/>
              <a:cxnLst/>
              <a:rect l="l" t="t" r="r" b="b"/>
              <a:pathLst>
                <a:path w="58419" h="335915">
                  <a:moveTo>
                    <a:pt x="58064" y="0"/>
                  </a:moveTo>
                  <a:lnTo>
                    <a:pt x="0" y="58091"/>
                  </a:lnTo>
                  <a:lnTo>
                    <a:pt x="0" y="335470"/>
                  </a:lnTo>
                  <a:lnTo>
                    <a:pt x="42866" y="292890"/>
                  </a:lnTo>
                  <a:lnTo>
                    <a:pt x="42866" y="215029"/>
                  </a:lnTo>
                  <a:lnTo>
                    <a:pt x="58064" y="172449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06614" y="18260"/>
              <a:ext cx="401320" cy="58419"/>
            </a:xfrm>
            <a:custGeom>
              <a:avLst/>
              <a:gdLst/>
              <a:ahLst/>
              <a:cxnLst/>
              <a:rect l="l" t="t" r="r" b="b"/>
              <a:pathLst>
                <a:path w="401319" h="58419">
                  <a:moveTo>
                    <a:pt x="401237" y="0"/>
                  </a:moveTo>
                  <a:lnTo>
                    <a:pt x="58061" y="0"/>
                  </a:lnTo>
                  <a:lnTo>
                    <a:pt x="0" y="58091"/>
                  </a:lnTo>
                  <a:lnTo>
                    <a:pt x="343173" y="58091"/>
                  </a:lnTo>
                  <a:lnTo>
                    <a:pt x="40123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066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5" h="277495">
                  <a:moveTo>
                    <a:pt x="343176" y="0"/>
                  </a:moveTo>
                  <a:lnTo>
                    <a:pt x="0" y="0"/>
                  </a:lnTo>
                  <a:lnTo>
                    <a:pt x="0" y="277366"/>
                  </a:lnTo>
                  <a:lnTo>
                    <a:pt x="343176" y="277366"/>
                  </a:lnTo>
                  <a:lnTo>
                    <a:pt x="3431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066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5" h="277495">
                  <a:moveTo>
                    <a:pt x="0" y="277366"/>
                  </a:moveTo>
                  <a:lnTo>
                    <a:pt x="343176" y="277366"/>
                  </a:lnTo>
                  <a:lnTo>
                    <a:pt x="343176" y="0"/>
                  </a:lnTo>
                  <a:lnTo>
                    <a:pt x="0" y="0"/>
                  </a:lnTo>
                  <a:lnTo>
                    <a:pt x="0" y="277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16351" y="318754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4" h="9525">
                  <a:moveTo>
                    <a:pt x="16718" y="0"/>
                  </a:moveTo>
                  <a:lnTo>
                    <a:pt x="0" y="0"/>
                  </a:lnTo>
                  <a:lnTo>
                    <a:pt x="0" y="9124"/>
                  </a:lnTo>
                  <a:lnTo>
                    <a:pt x="16718" y="9124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38531" y="104958"/>
              <a:ext cx="262622" cy="20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38531" y="102418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0" y="2539"/>
                  </a:moveTo>
                  <a:lnTo>
                    <a:pt x="279340" y="2539"/>
                  </a:lnTo>
                  <a:lnTo>
                    <a:pt x="27934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44598" y="104965"/>
              <a:ext cx="273685" cy="204470"/>
            </a:xfrm>
            <a:custGeom>
              <a:avLst/>
              <a:gdLst/>
              <a:ahLst/>
              <a:cxnLst/>
              <a:rect l="l" t="t" r="r" b="b"/>
              <a:pathLst>
                <a:path w="273685" h="204470">
                  <a:moveTo>
                    <a:pt x="27326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204444"/>
                  </a:lnTo>
                  <a:lnTo>
                    <a:pt x="6388" y="204444"/>
                  </a:lnTo>
                  <a:lnTo>
                    <a:pt x="6388" y="5080"/>
                  </a:lnTo>
                  <a:lnTo>
                    <a:pt x="273265" y="5080"/>
                  </a:lnTo>
                  <a:lnTo>
                    <a:pt x="273265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50986" y="110045"/>
              <a:ext cx="267335" cy="189230"/>
            </a:xfrm>
            <a:custGeom>
              <a:avLst/>
              <a:gdLst/>
              <a:ahLst/>
              <a:cxnLst/>
              <a:rect l="l" t="t" r="r" b="b"/>
              <a:pathLst>
                <a:path w="267335" h="189229">
                  <a:moveTo>
                    <a:pt x="2668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89204"/>
                  </a:lnTo>
                  <a:lnTo>
                    <a:pt x="6083" y="189204"/>
                  </a:lnTo>
                  <a:lnTo>
                    <a:pt x="6083" y="3810"/>
                  </a:lnTo>
                  <a:lnTo>
                    <a:pt x="266877" y="3810"/>
                  </a:lnTo>
                  <a:lnTo>
                    <a:pt x="2668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57071" y="113847"/>
              <a:ext cx="250166" cy="185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7375" y="337762"/>
              <a:ext cx="343535" cy="17145"/>
            </a:xfrm>
            <a:custGeom>
              <a:avLst/>
              <a:gdLst/>
              <a:ahLst/>
              <a:cxnLst/>
              <a:rect l="l" t="t" r="r" b="b"/>
              <a:pathLst>
                <a:path w="343535" h="17145">
                  <a:moveTo>
                    <a:pt x="94527" y="0"/>
                  </a:moveTo>
                  <a:lnTo>
                    <a:pt x="94527" y="16727"/>
                  </a:lnTo>
                </a:path>
                <a:path w="343535" h="17145">
                  <a:moveTo>
                    <a:pt x="51977" y="0"/>
                  </a:moveTo>
                  <a:lnTo>
                    <a:pt x="51977" y="16727"/>
                  </a:lnTo>
                </a:path>
                <a:path w="343535" h="17145">
                  <a:moveTo>
                    <a:pt x="0" y="0"/>
                  </a:moveTo>
                  <a:lnTo>
                    <a:pt x="3431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67413" y="414863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67413" y="413342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67413" y="41182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67413" y="41030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67413" y="408780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67413" y="40725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67413" y="40573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65892" y="404218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5" h="1904">
                  <a:moveTo>
                    <a:pt x="44387" y="0"/>
                  </a:moveTo>
                  <a:lnTo>
                    <a:pt x="0" y="0"/>
                  </a:lnTo>
                  <a:lnTo>
                    <a:pt x="1521" y="1520"/>
                  </a:lnTo>
                  <a:lnTo>
                    <a:pt x="45908" y="1520"/>
                  </a:lnTo>
                  <a:lnTo>
                    <a:pt x="4438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65892" y="402697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65892" y="401176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5" h="1904">
                  <a:moveTo>
                    <a:pt x="45908" y="0"/>
                  </a:moveTo>
                  <a:lnTo>
                    <a:pt x="1521" y="0"/>
                  </a:lnTo>
                  <a:lnTo>
                    <a:pt x="0" y="1520"/>
                  </a:lnTo>
                  <a:lnTo>
                    <a:pt x="44387" y="1520"/>
                  </a:lnTo>
                  <a:lnTo>
                    <a:pt x="459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29426" y="405739"/>
              <a:ext cx="99695" cy="6350"/>
            </a:xfrm>
            <a:custGeom>
              <a:avLst/>
              <a:gdLst/>
              <a:ahLst/>
              <a:cxnLst/>
              <a:rect l="l" t="t" r="r" b="b"/>
              <a:pathLst>
                <a:path w="99694" h="6350">
                  <a:moveTo>
                    <a:pt x="99092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99092" y="6082"/>
                  </a:lnTo>
                  <a:lnTo>
                    <a:pt x="9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14214" y="390227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40">
                  <a:moveTo>
                    <a:pt x="303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3039" y="27677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63756" y="390227"/>
              <a:ext cx="50800" cy="27940"/>
            </a:xfrm>
            <a:custGeom>
              <a:avLst/>
              <a:gdLst/>
              <a:ahLst/>
              <a:cxnLst/>
              <a:rect l="l" t="t" r="r" b="b"/>
              <a:pathLst>
                <a:path w="508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0" h="27940">
                  <a:moveTo>
                    <a:pt x="50457" y="0"/>
                  </a:moveTo>
                  <a:lnTo>
                    <a:pt x="48938" y="0"/>
                  </a:lnTo>
                  <a:lnTo>
                    <a:pt x="48938" y="27677"/>
                  </a:lnTo>
                  <a:lnTo>
                    <a:pt x="50457" y="2767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C6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65276" y="39022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7625" h="27940">
                  <a:moveTo>
                    <a:pt x="47418" y="0"/>
                  </a:moveTo>
                  <a:lnTo>
                    <a:pt x="45898" y="0"/>
                  </a:lnTo>
                  <a:lnTo>
                    <a:pt x="45898" y="27677"/>
                  </a:lnTo>
                  <a:lnTo>
                    <a:pt x="47418" y="27677"/>
                  </a:lnTo>
                  <a:lnTo>
                    <a:pt x="47418" y="0"/>
                  </a:lnTo>
                  <a:close/>
                </a:path>
              </a:pathLst>
            </a:custGeom>
            <a:solidFill>
              <a:srgbClr val="CD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66795" y="390227"/>
              <a:ext cx="44450" cy="27940"/>
            </a:xfrm>
            <a:custGeom>
              <a:avLst/>
              <a:gdLst/>
              <a:ahLst/>
              <a:cxnLst/>
              <a:rect l="l" t="t" r="r" b="b"/>
              <a:pathLst>
                <a:path w="44450" h="27940">
                  <a:moveTo>
                    <a:pt x="1823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823" y="27677"/>
                  </a:lnTo>
                  <a:lnTo>
                    <a:pt x="1823" y="0"/>
                  </a:lnTo>
                  <a:close/>
                </a:path>
                <a:path w="44450" h="27940">
                  <a:moveTo>
                    <a:pt x="44379" y="0"/>
                  </a:moveTo>
                  <a:lnTo>
                    <a:pt x="42858" y="0"/>
                  </a:lnTo>
                  <a:lnTo>
                    <a:pt x="42858" y="27677"/>
                  </a:lnTo>
                  <a:lnTo>
                    <a:pt x="44379" y="27677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2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68619" y="390227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1275" h="27940">
                  <a:moveTo>
                    <a:pt x="41034" y="0"/>
                  </a:moveTo>
                  <a:lnTo>
                    <a:pt x="39514" y="0"/>
                  </a:lnTo>
                  <a:lnTo>
                    <a:pt x="39514" y="27677"/>
                  </a:lnTo>
                  <a:lnTo>
                    <a:pt x="41034" y="27677"/>
                  </a:lnTo>
                  <a:lnTo>
                    <a:pt x="41034" y="0"/>
                  </a:lnTo>
                  <a:close/>
                </a:path>
              </a:pathLst>
            </a:custGeom>
            <a:solidFill>
              <a:srgbClr val="D7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70139" y="390227"/>
              <a:ext cx="38100" cy="27940"/>
            </a:xfrm>
            <a:custGeom>
              <a:avLst/>
              <a:gdLst/>
              <a:ahLst/>
              <a:cxnLst/>
              <a:rect l="l" t="t" r="r" b="b"/>
              <a:pathLst>
                <a:path w="381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8100" h="27940">
                  <a:moveTo>
                    <a:pt x="37994" y="0"/>
                  </a:moveTo>
                  <a:lnTo>
                    <a:pt x="36474" y="0"/>
                  </a:lnTo>
                  <a:lnTo>
                    <a:pt x="36474" y="27677"/>
                  </a:lnTo>
                  <a:lnTo>
                    <a:pt x="37994" y="27677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DD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71659" y="390227"/>
              <a:ext cx="35560" cy="27940"/>
            </a:xfrm>
            <a:custGeom>
              <a:avLst/>
              <a:gdLst/>
              <a:ahLst/>
              <a:cxnLst/>
              <a:rect l="l" t="t" r="r" b="b"/>
              <a:pathLst>
                <a:path w="3556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5560" h="27940">
                  <a:moveTo>
                    <a:pt x="34955" y="0"/>
                  </a:moveTo>
                  <a:lnTo>
                    <a:pt x="33435" y="0"/>
                  </a:lnTo>
                  <a:lnTo>
                    <a:pt x="33435" y="27677"/>
                  </a:lnTo>
                  <a:lnTo>
                    <a:pt x="34955" y="27677"/>
                  </a:lnTo>
                  <a:lnTo>
                    <a:pt x="34955" y="0"/>
                  </a:lnTo>
                  <a:close/>
                </a:path>
              </a:pathLst>
            </a:custGeom>
            <a:solidFill>
              <a:srgbClr val="E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73179" y="39022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2385" h="27940">
                  <a:moveTo>
                    <a:pt x="31915" y="0"/>
                  </a:moveTo>
                  <a:lnTo>
                    <a:pt x="30395" y="0"/>
                  </a:lnTo>
                  <a:lnTo>
                    <a:pt x="30395" y="27677"/>
                  </a:lnTo>
                  <a:lnTo>
                    <a:pt x="31915" y="27677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E4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74698" y="39022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1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9210" h="27940">
                  <a:moveTo>
                    <a:pt x="28876" y="0"/>
                  </a:moveTo>
                  <a:lnTo>
                    <a:pt x="27356" y="0"/>
                  </a:lnTo>
                  <a:lnTo>
                    <a:pt x="27356" y="27677"/>
                  </a:lnTo>
                  <a:lnTo>
                    <a:pt x="28876" y="27677"/>
                  </a:lnTo>
                  <a:lnTo>
                    <a:pt x="28876" y="0"/>
                  </a:lnTo>
                  <a:close/>
                </a:path>
              </a:pathLst>
            </a:custGeom>
            <a:solidFill>
              <a:srgbClr val="E9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76218" y="390227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6035" h="27940">
                  <a:moveTo>
                    <a:pt x="25836" y="0"/>
                  </a:moveTo>
                  <a:lnTo>
                    <a:pt x="24317" y="0"/>
                  </a:lnTo>
                  <a:lnTo>
                    <a:pt x="24317" y="27677"/>
                  </a:lnTo>
                  <a:lnTo>
                    <a:pt x="25836" y="27677"/>
                  </a:lnTo>
                  <a:lnTo>
                    <a:pt x="25836" y="0"/>
                  </a:lnTo>
                  <a:close/>
                </a:path>
              </a:pathLst>
            </a:custGeom>
            <a:solidFill>
              <a:srgbClr val="E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77738" y="390227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2860" h="27940">
                  <a:moveTo>
                    <a:pt x="22797" y="0"/>
                  </a:moveTo>
                  <a:lnTo>
                    <a:pt x="21277" y="0"/>
                  </a:lnTo>
                  <a:lnTo>
                    <a:pt x="21277" y="27677"/>
                  </a:lnTo>
                  <a:lnTo>
                    <a:pt x="22797" y="27677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E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79258" y="39022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1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0319" h="27940">
                  <a:moveTo>
                    <a:pt x="19757" y="0"/>
                  </a:moveTo>
                  <a:lnTo>
                    <a:pt x="18238" y="0"/>
                  </a:lnTo>
                  <a:lnTo>
                    <a:pt x="18238" y="27677"/>
                  </a:lnTo>
                  <a:lnTo>
                    <a:pt x="19757" y="27677"/>
                  </a:lnTo>
                  <a:lnTo>
                    <a:pt x="19757" y="0"/>
                  </a:lnTo>
                  <a:close/>
                </a:path>
              </a:pathLst>
            </a:custGeom>
            <a:solidFill>
              <a:srgbClr val="F1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80777" y="388707"/>
              <a:ext cx="17145" cy="29209"/>
            </a:xfrm>
            <a:custGeom>
              <a:avLst/>
              <a:gdLst/>
              <a:ahLst/>
              <a:cxnLst/>
              <a:rect l="l" t="t" r="r" b="b"/>
              <a:pathLst>
                <a:path w="17144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7144" h="29209">
                  <a:moveTo>
                    <a:pt x="15198" y="0"/>
                  </a:moveTo>
                  <a:lnTo>
                    <a:pt x="15198" y="27677"/>
                  </a:lnTo>
                  <a:lnTo>
                    <a:pt x="16718" y="29197"/>
                  </a:lnTo>
                  <a:lnTo>
                    <a:pt x="16718" y="152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F4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882297" y="38870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13969" h="29209">
                  <a:moveTo>
                    <a:pt x="13678" y="0"/>
                  </a:moveTo>
                  <a:lnTo>
                    <a:pt x="12159" y="1520"/>
                  </a:lnTo>
                  <a:lnTo>
                    <a:pt x="12159" y="29197"/>
                  </a:lnTo>
                  <a:lnTo>
                    <a:pt x="13678" y="27677"/>
                  </a:lnTo>
                  <a:lnTo>
                    <a:pt x="13678" y="0"/>
                  </a:lnTo>
                  <a:close/>
                </a:path>
              </a:pathLst>
            </a:custGeom>
            <a:solidFill>
              <a:srgbClr val="F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83817" y="388707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4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0794" h="29209">
                  <a:moveTo>
                    <a:pt x="9119" y="0"/>
                  </a:moveTo>
                  <a:lnTo>
                    <a:pt x="9119" y="27677"/>
                  </a:lnTo>
                  <a:lnTo>
                    <a:pt x="10639" y="29197"/>
                  </a:lnTo>
                  <a:lnTo>
                    <a:pt x="10639" y="1520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rgbClr val="F8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85336" y="38870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19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7619" h="29209">
                  <a:moveTo>
                    <a:pt x="7599" y="0"/>
                  </a:moveTo>
                  <a:lnTo>
                    <a:pt x="6080" y="1520"/>
                  </a:lnTo>
                  <a:lnTo>
                    <a:pt x="6080" y="29197"/>
                  </a:lnTo>
                  <a:lnTo>
                    <a:pt x="7599" y="27677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FA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86856" y="390227"/>
              <a:ext cx="5080" cy="27940"/>
            </a:xfrm>
            <a:custGeom>
              <a:avLst/>
              <a:gdLst/>
              <a:ahLst/>
              <a:cxnLst/>
              <a:rect l="l" t="t" r="r" b="b"/>
              <a:pathLst>
                <a:path w="508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" h="27940">
                  <a:moveTo>
                    <a:pt x="4560" y="0"/>
                  </a:moveTo>
                  <a:lnTo>
                    <a:pt x="3040" y="0"/>
                  </a:lnTo>
                  <a:lnTo>
                    <a:pt x="3040" y="27677"/>
                  </a:lnTo>
                  <a:lnTo>
                    <a:pt x="4560" y="2767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C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888376" y="390227"/>
              <a:ext cx="1905" cy="27940"/>
            </a:xfrm>
            <a:custGeom>
              <a:avLst/>
              <a:gdLst/>
              <a:ahLst/>
              <a:cxnLst/>
              <a:rect l="l" t="t" r="r" b="b"/>
              <a:pathLst>
                <a:path w="1905" h="27940">
                  <a:moveTo>
                    <a:pt x="1521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21" y="2767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50077" y="18260"/>
              <a:ext cx="514350" cy="515620"/>
            </a:xfrm>
            <a:custGeom>
              <a:avLst/>
              <a:gdLst/>
              <a:ahLst/>
              <a:cxnLst/>
              <a:rect l="l" t="t" r="r" b="b"/>
              <a:pathLst>
                <a:path w="514350" h="515620">
                  <a:moveTo>
                    <a:pt x="0" y="515510"/>
                  </a:moveTo>
                  <a:lnTo>
                    <a:pt x="0" y="356760"/>
                  </a:lnTo>
                  <a:lnTo>
                    <a:pt x="53497" y="303535"/>
                  </a:lnTo>
                  <a:lnTo>
                    <a:pt x="56536" y="303535"/>
                  </a:lnTo>
                  <a:lnTo>
                    <a:pt x="56536" y="58091"/>
                  </a:lnTo>
                  <a:lnTo>
                    <a:pt x="114598" y="0"/>
                  </a:lnTo>
                  <a:lnTo>
                    <a:pt x="457774" y="0"/>
                  </a:lnTo>
                  <a:lnTo>
                    <a:pt x="457774" y="172449"/>
                  </a:lnTo>
                  <a:lnTo>
                    <a:pt x="442577" y="215029"/>
                  </a:lnTo>
                  <a:lnTo>
                    <a:pt x="442577" y="292890"/>
                  </a:lnTo>
                  <a:lnTo>
                    <a:pt x="436493" y="300493"/>
                  </a:lnTo>
                  <a:lnTo>
                    <a:pt x="514305" y="300493"/>
                  </a:lnTo>
                  <a:lnTo>
                    <a:pt x="514305" y="457419"/>
                  </a:lnTo>
                  <a:lnTo>
                    <a:pt x="457774" y="515510"/>
                  </a:lnTo>
                  <a:lnTo>
                    <a:pt x="0" y="51551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8419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874718" y="13701"/>
            <a:ext cx="523875" cy="525145"/>
            <a:chOff x="6874718" y="13701"/>
            <a:chExt cx="523875" cy="525145"/>
          </a:xfrm>
        </p:grpSpPr>
        <p:sp>
          <p:nvSpPr>
            <p:cNvPr id="82" name="object 82"/>
            <p:cNvSpPr/>
            <p:nvPr/>
          </p:nvSpPr>
          <p:spPr>
            <a:xfrm>
              <a:off x="6879272" y="318756"/>
              <a:ext cx="514350" cy="56515"/>
            </a:xfrm>
            <a:custGeom>
              <a:avLst/>
              <a:gdLst/>
              <a:ahLst/>
              <a:cxnLst/>
              <a:rect l="l" t="t" r="r" b="b"/>
              <a:pathLst>
                <a:path w="514350" h="56514">
                  <a:moveTo>
                    <a:pt x="114592" y="56273"/>
                  </a:moveTo>
                  <a:lnTo>
                    <a:pt x="53492" y="3048"/>
                  </a:lnTo>
                  <a:lnTo>
                    <a:pt x="0" y="56273"/>
                  </a:lnTo>
                  <a:lnTo>
                    <a:pt x="114592" y="56273"/>
                  </a:lnTo>
                  <a:close/>
                </a:path>
                <a:path w="514350" h="56514">
                  <a:moveTo>
                    <a:pt x="514299" y="0"/>
                  </a:moveTo>
                  <a:lnTo>
                    <a:pt x="442582" y="0"/>
                  </a:lnTo>
                  <a:lnTo>
                    <a:pt x="486651" y="28892"/>
                  </a:lnTo>
                  <a:lnTo>
                    <a:pt x="51429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35814" y="318754"/>
              <a:ext cx="436880" cy="56515"/>
            </a:xfrm>
            <a:custGeom>
              <a:avLst/>
              <a:gdLst/>
              <a:ahLst/>
              <a:cxnLst/>
              <a:rect l="l" t="t" r="r" b="b"/>
              <a:pathLst>
                <a:path w="436879" h="56514">
                  <a:moveTo>
                    <a:pt x="393632" y="0"/>
                  </a:moveTo>
                  <a:lnTo>
                    <a:pt x="58061" y="0"/>
                  </a:lnTo>
                  <a:lnTo>
                    <a:pt x="0" y="28893"/>
                  </a:lnTo>
                  <a:lnTo>
                    <a:pt x="58061" y="56266"/>
                  </a:lnTo>
                  <a:lnTo>
                    <a:pt x="401237" y="56266"/>
                  </a:lnTo>
                  <a:lnTo>
                    <a:pt x="436487" y="21290"/>
                  </a:lnTo>
                  <a:lnTo>
                    <a:pt x="39363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96001" y="353730"/>
              <a:ext cx="169545" cy="18415"/>
            </a:xfrm>
            <a:custGeom>
              <a:avLst/>
              <a:gdLst/>
              <a:ahLst/>
              <a:cxnLst/>
              <a:rect l="l" t="t" r="r" b="b"/>
              <a:pathLst>
                <a:path w="169545" h="18414">
                  <a:moveTo>
                    <a:pt x="169309" y="0"/>
                  </a:moveTo>
                  <a:lnTo>
                    <a:pt x="163225" y="0"/>
                  </a:lnTo>
                  <a:lnTo>
                    <a:pt x="160196" y="3041"/>
                  </a:lnTo>
                  <a:lnTo>
                    <a:pt x="152591" y="6082"/>
                  </a:lnTo>
                  <a:lnTo>
                    <a:pt x="140433" y="7603"/>
                  </a:lnTo>
                  <a:lnTo>
                    <a:pt x="123717" y="9124"/>
                  </a:lnTo>
                  <a:lnTo>
                    <a:pt x="102132" y="12165"/>
                  </a:lnTo>
                  <a:lnTo>
                    <a:pt x="76296" y="13686"/>
                  </a:lnTo>
                  <a:lnTo>
                    <a:pt x="16715" y="16727"/>
                  </a:lnTo>
                  <a:lnTo>
                    <a:pt x="0" y="16727"/>
                  </a:lnTo>
                  <a:lnTo>
                    <a:pt x="25838" y="18248"/>
                  </a:lnTo>
                  <a:lnTo>
                    <a:pt x="79346" y="18248"/>
                  </a:lnTo>
                  <a:lnTo>
                    <a:pt x="103655" y="16727"/>
                  </a:lnTo>
                  <a:lnTo>
                    <a:pt x="144999" y="10645"/>
                  </a:lnTo>
                  <a:lnTo>
                    <a:pt x="169309" y="1521"/>
                  </a:lnTo>
                  <a:lnTo>
                    <a:pt x="16930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90834" y="353730"/>
              <a:ext cx="168910" cy="17145"/>
            </a:xfrm>
            <a:custGeom>
              <a:avLst/>
              <a:gdLst/>
              <a:ahLst/>
              <a:cxnLst/>
              <a:rect l="l" t="t" r="r" b="b"/>
              <a:pathLst>
                <a:path w="168909" h="17145">
                  <a:moveTo>
                    <a:pt x="168392" y="0"/>
                  </a:moveTo>
                  <a:lnTo>
                    <a:pt x="162321" y="0"/>
                  </a:lnTo>
                  <a:lnTo>
                    <a:pt x="159279" y="3041"/>
                  </a:lnTo>
                  <a:lnTo>
                    <a:pt x="150166" y="6082"/>
                  </a:lnTo>
                  <a:lnTo>
                    <a:pt x="134956" y="7603"/>
                  </a:lnTo>
                  <a:lnTo>
                    <a:pt x="114904" y="10644"/>
                  </a:lnTo>
                  <a:lnTo>
                    <a:pt x="90581" y="12165"/>
                  </a:lnTo>
                  <a:lnTo>
                    <a:pt x="0" y="16423"/>
                  </a:lnTo>
                  <a:lnTo>
                    <a:pt x="5167" y="16727"/>
                  </a:lnTo>
                  <a:lnTo>
                    <a:pt x="21882" y="16727"/>
                  </a:lnTo>
                  <a:lnTo>
                    <a:pt x="107299" y="12165"/>
                  </a:lnTo>
                  <a:lnTo>
                    <a:pt x="128885" y="9124"/>
                  </a:lnTo>
                  <a:lnTo>
                    <a:pt x="145603" y="7603"/>
                  </a:lnTo>
                  <a:lnTo>
                    <a:pt x="157758" y="6082"/>
                  </a:lnTo>
                  <a:lnTo>
                    <a:pt x="165363" y="3041"/>
                  </a:lnTo>
                  <a:lnTo>
                    <a:pt x="168392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090038" y="353730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5" h="16510">
                  <a:moveTo>
                    <a:pt x="163117" y="0"/>
                  </a:moveTo>
                  <a:lnTo>
                    <a:pt x="157033" y="0"/>
                  </a:lnTo>
                  <a:lnTo>
                    <a:pt x="153991" y="3041"/>
                  </a:lnTo>
                  <a:lnTo>
                    <a:pt x="144878" y="6082"/>
                  </a:lnTo>
                  <a:lnTo>
                    <a:pt x="129680" y="7603"/>
                  </a:lnTo>
                  <a:lnTo>
                    <a:pt x="111137" y="10644"/>
                  </a:lnTo>
                  <a:lnTo>
                    <a:pt x="86813" y="12165"/>
                  </a:lnTo>
                  <a:lnTo>
                    <a:pt x="0" y="16376"/>
                  </a:lnTo>
                  <a:lnTo>
                    <a:pt x="795" y="16423"/>
                  </a:lnTo>
                  <a:lnTo>
                    <a:pt x="91376" y="12165"/>
                  </a:lnTo>
                  <a:lnTo>
                    <a:pt x="115700" y="10644"/>
                  </a:lnTo>
                  <a:lnTo>
                    <a:pt x="135752" y="7603"/>
                  </a:lnTo>
                  <a:lnTo>
                    <a:pt x="150962" y="6082"/>
                  </a:lnTo>
                  <a:lnTo>
                    <a:pt x="160075" y="3041"/>
                  </a:lnTo>
                  <a:lnTo>
                    <a:pt x="163117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074019" y="353730"/>
              <a:ext cx="173355" cy="16510"/>
            </a:xfrm>
            <a:custGeom>
              <a:avLst/>
              <a:gdLst/>
              <a:ahLst/>
              <a:cxnLst/>
              <a:rect l="l" t="t" r="r" b="b"/>
              <a:pathLst>
                <a:path w="173354" h="16510">
                  <a:moveTo>
                    <a:pt x="173052" y="0"/>
                  </a:moveTo>
                  <a:lnTo>
                    <a:pt x="165459" y="0"/>
                  </a:lnTo>
                  <a:lnTo>
                    <a:pt x="162418" y="3041"/>
                  </a:lnTo>
                  <a:lnTo>
                    <a:pt x="154813" y="6082"/>
                  </a:lnTo>
                  <a:lnTo>
                    <a:pt x="139615" y="7603"/>
                  </a:lnTo>
                  <a:lnTo>
                    <a:pt x="121072" y="10644"/>
                  </a:lnTo>
                  <a:lnTo>
                    <a:pt x="98282" y="12165"/>
                  </a:lnTo>
                  <a:lnTo>
                    <a:pt x="38697" y="15206"/>
                  </a:lnTo>
                  <a:lnTo>
                    <a:pt x="5260" y="15206"/>
                  </a:lnTo>
                  <a:lnTo>
                    <a:pt x="0" y="15433"/>
                  </a:lnTo>
                  <a:lnTo>
                    <a:pt x="16019" y="16376"/>
                  </a:lnTo>
                  <a:lnTo>
                    <a:pt x="102832" y="12165"/>
                  </a:lnTo>
                  <a:lnTo>
                    <a:pt x="127156" y="10644"/>
                  </a:lnTo>
                  <a:lnTo>
                    <a:pt x="145699" y="7603"/>
                  </a:lnTo>
                  <a:lnTo>
                    <a:pt x="160897" y="6082"/>
                  </a:lnTo>
                  <a:lnTo>
                    <a:pt x="170010" y="3041"/>
                  </a:lnTo>
                  <a:lnTo>
                    <a:pt x="17305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70164" y="353730"/>
              <a:ext cx="169545" cy="15875"/>
            </a:xfrm>
            <a:custGeom>
              <a:avLst/>
              <a:gdLst/>
              <a:ahLst/>
              <a:cxnLst/>
              <a:rect l="l" t="t" r="r" b="b"/>
              <a:pathLst>
                <a:path w="169545" h="15875">
                  <a:moveTo>
                    <a:pt x="9116" y="15206"/>
                  </a:moveTo>
                  <a:lnTo>
                    <a:pt x="0" y="15206"/>
                  </a:lnTo>
                  <a:lnTo>
                    <a:pt x="3855" y="15433"/>
                  </a:lnTo>
                  <a:lnTo>
                    <a:pt x="9116" y="15206"/>
                  </a:lnTo>
                  <a:close/>
                </a:path>
                <a:path w="169545" h="15875">
                  <a:moveTo>
                    <a:pt x="169315" y="0"/>
                  </a:moveTo>
                  <a:lnTo>
                    <a:pt x="161710" y="0"/>
                  </a:lnTo>
                  <a:lnTo>
                    <a:pt x="158668" y="3041"/>
                  </a:lnTo>
                  <a:lnTo>
                    <a:pt x="151076" y="4561"/>
                  </a:lnTo>
                  <a:lnTo>
                    <a:pt x="137095" y="7603"/>
                  </a:lnTo>
                  <a:lnTo>
                    <a:pt x="118856" y="9124"/>
                  </a:lnTo>
                  <a:lnTo>
                    <a:pt x="96054" y="12165"/>
                  </a:lnTo>
                  <a:lnTo>
                    <a:pt x="70222" y="13686"/>
                  </a:lnTo>
                  <a:lnTo>
                    <a:pt x="39523" y="13686"/>
                  </a:lnTo>
                  <a:lnTo>
                    <a:pt x="7607" y="15206"/>
                  </a:lnTo>
                  <a:lnTo>
                    <a:pt x="42552" y="15206"/>
                  </a:lnTo>
                  <a:lnTo>
                    <a:pt x="102138" y="12165"/>
                  </a:lnTo>
                  <a:lnTo>
                    <a:pt x="124927" y="10644"/>
                  </a:lnTo>
                  <a:lnTo>
                    <a:pt x="143471" y="7603"/>
                  </a:lnTo>
                  <a:lnTo>
                    <a:pt x="158668" y="6082"/>
                  </a:lnTo>
                  <a:lnTo>
                    <a:pt x="166273" y="3041"/>
                  </a:lnTo>
                  <a:lnTo>
                    <a:pt x="169315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74729" y="353730"/>
              <a:ext cx="157480" cy="15240"/>
            </a:xfrm>
            <a:custGeom>
              <a:avLst/>
              <a:gdLst/>
              <a:ahLst/>
              <a:cxnLst/>
              <a:rect l="l" t="t" r="r" b="b"/>
              <a:pathLst>
                <a:path w="157479" h="15239">
                  <a:moveTo>
                    <a:pt x="157144" y="0"/>
                  </a:moveTo>
                  <a:lnTo>
                    <a:pt x="149552" y="0"/>
                  </a:lnTo>
                  <a:lnTo>
                    <a:pt x="146510" y="3041"/>
                  </a:lnTo>
                  <a:lnTo>
                    <a:pt x="138905" y="4561"/>
                  </a:lnTo>
                  <a:lnTo>
                    <a:pt x="126445" y="7603"/>
                  </a:lnTo>
                  <a:lnTo>
                    <a:pt x="108206" y="9124"/>
                  </a:lnTo>
                  <a:lnTo>
                    <a:pt x="86925" y="10644"/>
                  </a:lnTo>
                  <a:lnTo>
                    <a:pt x="0" y="15206"/>
                  </a:lnTo>
                  <a:lnTo>
                    <a:pt x="3042" y="15206"/>
                  </a:lnTo>
                  <a:lnTo>
                    <a:pt x="34957" y="13686"/>
                  </a:lnTo>
                  <a:lnTo>
                    <a:pt x="65656" y="13686"/>
                  </a:lnTo>
                  <a:lnTo>
                    <a:pt x="91488" y="12165"/>
                  </a:lnTo>
                  <a:lnTo>
                    <a:pt x="114290" y="9124"/>
                  </a:lnTo>
                  <a:lnTo>
                    <a:pt x="132529" y="7603"/>
                  </a:lnTo>
                  <a:lnTo>
                    <a:pt x="146510" y="4561"/>
                  </a:lnTo>
                  <a:lnTo>
                    <a:pt x="154102" y="3041"/>
                  </a:lnTo>
                  <a:lnTo>
                    <a:pt x="1571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58119" y="353730"/>
              <a:ext cx="166370" cy="15240"/>
            </a:xfrm>
            <a:custGeom>
              <a:avLst/>
              <a:gdLst/>
              <a:ahLst/>
              <a:cxnLst/>
              <a:rect l="l" t="t" r="r" b="b"/>
              <a:pathLst>
                <a:path w="166370" h="15239">
                  <a:moveTo>
                    <a:pt x="166162" y="0"/>
                  </a:moveTo>
                  <a:lnTo>
                    <a:pt x="158557" y="0"/>
                  </a:lnTo>
                  <a:lnTo>
                    <a:pt x="155516" y="3041"/>
                  </a:lnTo>
                  <a:lnTo>
                    <a:pt x="147619" y="4561"/>
                  </a:lnTo>
                  <a:lnTo>
                    <a:pt x="135451" y="7603"/>
                  </a:lnTo>
                  <a:lnTo>
                    <a:pt x="118733" y="9124"/>
                  </a:lnTo>
                  <a:lnTo>
                    <a:pt x="97464" y="10644"/>
                  </a:lnTo>
                  <a:lnTo>
                    <a:pt x="43963" y="13686"/>
                  </a:lnTo>
                  <a:lnTo>
                    <a:pt x="13568" y="13686"/>
                  </a:lnTo>
                  <a:lnTo>
                    <a:pt x="0" y="14358"/>
                  </a:lnTo>
                  <a:lnTo>
                    <a:pt x="12044" y="15206"/>
                  </a:lnTo>
                  <a:lnTo>
                    <a:pt x="16610" y="15206"/>
                  </a:lnTo>
                  <a:lnTo>
                    <a:pt x="103535" y="10644"/>
                  </a:lnTo>
                  <a:lnTo>
                    <a:pt x="124817" y="9124"/>
                  </a:lnTo>
                  <a:lnTo>
                    <a:pt x="143056" y="7603"/>
                  </a:lnTo>
                  <a:lnTo>
                    <a:pt x="155516" y="4561"/>
                  </a:lnTo>
                  <a:lnTo>
                    <a:pt x="163121" y="3041"/>
                  </a:lnTo>
                  <a:lnTo>
                    <a:pt x="16616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048580" y="353730"/>
              <a:ext cx="168275" cy="14604"/>
            </a:xfrm>
            <a:custGeom>
              <a:avLst/>
              <a:gdLst/>
              <a:ahLst/>
              <a:cxnLst/>
              <a:rect l="l" t="t" r="r" b="b"/>
              <a:pathLst>
                <a:path w="168275" h="14604">
                  <a:moveTo>
                    <a:pt x="23107" y="13686"/>
                  </a:moveTo>
                  <a:lnTo>
                    <a:pt x="0" y="13686"/>
                  </a:lnTo>
                  <a:lnTo>
                    <a:pt x="9538" y="14358"/>
                  </a:lnTo>
                  <a:lnTo>
                    <a:pt x="23107" y="13686"/>
                  </a:lnTo>
                  <a:close/>
                </a:path>
                <a:path w="168275" h="14604">
                  <a:moveTo>
                    <a:pt x="168096" y="0"/>
                  </a:moveTo>
                  <a:lnTo>
                    <a:pt x="158679" y="0"/>
                  </a:lnTo>
                  <a:lnTo>
                    <a:pt x="155637" y="3041"/>
                  </a:lnTo>
                  <a:lnTo>
                    <a:pt x="146511" y="4561"/>
                  </a:lnTo>
                  <a:lnTo>
                    <a:pt x="132835" y="7603"/>
                  </a:lnTo>
                  <a:lnTo>
                    <a:pt x="113074" y="9124"/>
                  </a:lnTo>
                  <a:lnTo>
                    <a:pt x="27670" y="13686"/>
                  </a:lnTo>
                  <a:lnTo>
                    <a:pt x="53502" y="13686"/>
                  </a:lnTo>
                  <a:lnTo>
                    <a:pt x="107003" y="10644"/>
                  </a:lnTo>
                  <a:lnTo>
                    <a:pt x="128272" y="9124"/>
                  </a:lnTo>
                  <a:lnTo>
                    <a:pt x="144990" y="7603"/>
                  </a:lnTo>
                  <a:lnTo>
                    <a:pt x="157158" y="4561"/>
                  </a:lnTo>
                  <a:lnTo>
                    <a:pt x="165055" y="3041"/>
                  </a:lnTo>
                  <a:lnTo>
                    <a:pt x="168096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46905" y="353730"/>
              <a:ext cx="160655" cy="13970"/>
            </a:xfrm>
            <a:custGeom>
              <a:avLst/>
              <a:gdLst/>
              <a:ahLst/>
              <a:cxnLst/>
              <a:rect l="l" t="t" r="r" b="b"/>
              <a:pathLst>
                <a:path w="160654" h="13970">
                  <a:moveTo>
                    <a:pt x="160353" y="0"/>
                  </a:moveTo>
                  <a:lnTo>
                    <a:pt x="151227" y="0"/>
                  </a:lnTo>
                  <a:lnTo>
                    <a:pt x="148186" y="3041"/>
                  </a:lnTo>
                  <a:lnTo>
                    <a:pt x="140593" y="4561"/>
                  </a:lnTo>
                  <a:lnTo>
                    <a:pt x="126917" y="7603"/>
                  </a:lnTo>
                  <a:lnTo>
                    <a:pt x="107157" y="9124"/>
                  </a:lnTo>
                  <a:lnTo>
                    <a:pt x="84050" y="10644"/>
                  </a:lnTo>
                  <a:lnTo>
                    <a:pt x="56697" y="12165"/>
                  </a:lnTo>
                  <a:lnTo>
                    <a:pt x="26303" y="12165"/>
                  </a:lnTo>
                  <a:lnTo>
                    <a:pt x="0" y="13406"/>
                  </a:lnTo>
                  <a:lnTo>
                    <a:pt x="1674" y="13686"/>
                  </a:lnTo>
                  <a:lnTo>
                    <a:pt x="29345" y="13686"/>
                  </a:lnTo>
                  <a:lnTo>
                    <a:pt x="114749" y="9124"/>
                  </a:lnTo>
                  <a:lnTo>
                    <a:pt x="134509" y="7603"/>
                  </a:lnTo>
                  <a:lnTo>
                    <a:pt x="148186" y="4561"/>
                  </a:lnTo>
                  <a:lnTo>
                    <a:pt x="157312" y="3041"/>
                  </a:lnTo>
                  <a:lnTo>
                    <a:pt x="16035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39462" y="353730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70">
                  <a:moveTo>
                    <a:pt x="158671" y="0"/>
                  </a:moveTo>
                  <a:lnTo>
                    <a:pt x="149557" y="0"/>
                  </a:lnTo>
                  <a:lnTo>
                    <a:pt x="146516" y="3041"/>
                  </a:lnTo>
                  <a:lnTo>
                    <a:pt x="138911" y="4561"/>
                  </a:lnTo>
                  <a:lnTo>
                    <a:pt x="125234" y="6082"/>
                  </a:lnTo>
                  <a:lnTo>
                    <a:pt x="106995" y="9124"/>
                  </a:lnTo>
                  <a:lnTo>
                    <a:pt x="85422" y="10644"/>
                  </a:lnTo>
                  <a:lnTo>
                    <a:pt x="59578" y="10644"/>
                  </a:lnTo>
                  <a:lnTo>
                    <a:pt x="30704" y="12165"/>
                  </a:lnTo>
                  <a:lnTo>
                    <a:pt x="0" y="12165"/>
                  </a:lnTo>
                  <a:lnTo>
                    <a:pt x="7443" y="13406"/>
                  </a:lnTo>
                  <a:lnTo>
                    <a:pt x="33746" y="12165"/>
                  </a:lnTo>
                  <a:lnTo>
                    <a:pt x="64141" y="12165"/>
                  </a:lnTo>
                  <a:lnTo>
                    <a:pt x="91493" y="10644"/>
                  </a:lnTo>
                  <a:lnTo>
                    <a:pt x="114600" y="9124"/>
                  </a:lnTo>
                  <a:lnTo>
                    <a:pt x="134360" y="7603"/>
                  </a:lnTo>
                  <a:lnTo>
                    <a:pt x="148037" y="4561"/>
                  </a:lnTo>
                  <a:lnTo>
                    <a:pt x="155629" y="3041"/>
                  </a:lnTo>
                  <a:lnTo>
                    <a:pt x="15867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67124" y="353730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895" y="0"/>
                  </a:moveTo>
                  <a:lnTo>
                    <a:pt x="111248" y="0"/>
                  </a:lnTo>
                  <a:lnTo>
                    <a:pt x="109727" y="3041"/>
                  </a:lnTo>
                  <a:lnTo>
                    <a:pt x="102135" y="4561"/>
                  </a:lnTo>
                  <a:lnTo>
                    <a:pt x="88458" y="6082"/>
                  </a:lnTo>
                  <a:lnTo>
                    <a:pt x="71740" y="7603"/>
                  </a:lnTo>
                  <a:lnTo>
                    <a:pt x="0" y="12165"/>
                  </a:lnTo>
                  <a:lnTo>
                    <a:pt x="3042" y="12165"/>
                  </a:lnTo>
                  <a:lnTo>
                    <a:pt x="31915" y="10644"/>
                  </a:lnTo>
                  <a:lnTo>
                    <a:pt x="57760" y="10644"/>
                  </a:lnTo>
                  <a:lnTo>
                    <a:pt x="79332" y="9124"/>
                  </a:lnTo>
                  <a:lnTo>
                    <a:pt x="97572" y="6082"/>
                  </a:lnTo>
                  <a:lnTo>
                    <a:pt x="111248" y="4561"/>
                  </a:lnTo>
                  <a:lnTo>
                    <a:pt x="118853" y="3041"/>
                  </a:lnTo>
                  <a:lnTo>
                    <a:pt x="12189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38331" y="353730"/>
              <a:ext cx="140335" cy="12700"/>
            </a:xfrm>
            <a:custGeom>
              <a:avLst/>
              <a:gdLst/>
              <a:ahLst/>
              <a:cxnLst/>
              <a:rect l="l" t="t" r="r" b="b"/>
              <a:pathLst>
                <a:path w="140334" h="12700">
                  <a:moveTo>
                    <a:pt x="140042" y="0"/>
                  </a:moveTo>
                  <a:lnTo>
                    <a:pt x="129408" y="0"/>
                  </a:lnTo>
                  <a:lnTo>
                    <a:pt x="127887" y="3041"/>
                  </a:lnTo>
                  <a:lnTo>
                    <a:pt x="120294" y="4561"/>
                  </a:lnTo>
                  <a:lnTo>
                    <a:pt x="108126" y="6082"/>
                  </a:lnTo>
                  <a:lnTo>
                    <a:pt x="92625" y="7603"/>
                  </a:lnTo>
                  <a:lnTo>
                    <a:pt x="72864" y="9124"/>
                  </a:lnTo>
                  <a:lnTo>
                    <a:pt x="50075" y="10644"/>
                  </a:lnTo>
                  <a:lnTo>
                    <a:pt x="24230" y="10644"/>
                  </a:lnTo>
                  <a:lnTo>
                    <a:pt x="0" y="11977"/>
                  </a:lnTo>
                  <a:lnTo>
                    <a:pt x="1129" y="12165"/>
                  </a:lnTo>
                  <a:lnTo>
                    <a:pt x="28793" y="12165"/>
                  </a:lnTo>
                  <a:lnTo>
                    <a:pt x="100534" y="7603"/>
                  </a:lnTo>
                  <a:lnTo>
                    <a:pt x="117252" y="6082"/>
                  </a:lnTo>
                  <a:lnTo>
                    <a:pt x="130929" y="4561"/>
                  </a:lnTo>
                  <a:lnTo>
                    <a:pt x="138521" y="3041"/>
                  </a:lnTo>
                  <a:lnTo>
                    <a:pt x="1400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30341" y="353730"/>
              <a:ext cx="137795" cy="12065"/>
            </a:xfrm>
            <a:custGeom>
              <a:avLst/>
              <a:gdLst/>
              <a:ahLst/>
              <a:cxnLst/>
              <a:rect l="l" t="t" r="r" b="b"/>
              <a:pathLst>
                <a:path w="137795" h="12064">
                  <a:moveTo>
                    <a:pt x="32220" y="10644"/>
                  </a:moveTo>
                  <a:lnTo>
                    <a:pt x="0" y="10644"/>
                  </a:lnTo>
                  <a:lnTo>
                    <a:pt x="7989" y="11977"/>
                  </a:lnTo>
                  <a:lnTo>
                    <a:pt x="32220" y="10644"/>
                  </a:lnTo>
                  <a:close/>
                </a:path>
                <a:path w="137795" h="12064">
                  <a:moveTo>
                    <a:pt x="137397" y="0"/>
                  </a:moveTo>
                  <a:lnTo>
                    <a:pt x="126763" y="0"/>
                  </a:lnTo>
                  <a:lnTo>
                    <a:pt x="123721" y="3041"/>
                  </a:lnTo>
                  <a:lnTo>
                    <a:pt x="114595" y="4561"/>
                  </a:lnTo>
                  <a:lnTo>
                    <a:pt x="100614" y="6082"/>
                  </a:lnTo>
                  <a:lnTo>
                    <a:pt x="82375" y="7603"/>
                  </a:lnTo>
                  <a:lnTo>
                    <a:pt x="35262" y="10644"/>
                  </a:lnTo>
                  <a:lnTo>
                    <a:pt x="58064" y="10644"/>
                  </a:lnTo>
                  <a:lnTo>
                    <a:pt x="100614" y="7603"/>
                  </a:lnTo>
                  <a:lnTo>
                    <a:pt x="135876" y="3041"/>
                  </a:lnTo>
                  <a:lnTo>
                    <a:pt x="137397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26198" y="353730"/>
              <a:ext cx="131445" cy="10795"/>
            </a:xfrm>
            <a:custGeom>
              <a:avLst/>
              <a:gdLst/>
              <a:ahLst/>
              <a:cxnLst/>
              <a:rect l="l" t="t" r="r" b="b"/>
              <a:pathLst>
                <a:path w="131445" h="10795">
                  <a:moveTo>
                    <a:pt x="130906" y="0"/>
                  </a:moveTo>
                  <a:lnTo>
                    <a:pt x="118738" y="0"/>
                  </a:lnTo>
                  <a:lnTo>
                    <a:pt x="115709" y="3041"/>
                  </a:lnTo>
                  <a:lnTo>
                    <a:pt x="108104" y="4561"/>
                  </a:lnTo>
                  <a:lnTo>
                    <a:pt x="95644" y="6082"/>
                  </a:lnTo>
                  <a:lnTo>
                    <a:pt x="78926" y="7603"/>
                  </a:lnTo>
                  <a:lnTo>
                    <a:pt x="57644" y="7603"/>
                  </a:lnTo>
                  <a:lnTo>
                    <a:pt x="34855" y="9124"/>
                  </a:lnTo>
                  <a:lnTo>
                    <a:pt x="8706" y="9124"/>
                  </a:lnTo>
                  <a:lnTo>
                    <a:pt x="0" y="9608"/>
                  </a:lnTo>
                  <a:lnTo>
                    <a:pt x="4143" y="10644"/>
                  </a:lnTo>
                  <a:lnTo>
                    <a:pt x="39405" y="10644"/>
                  </a:lnTo>
                  <a:lnTo>
                    <a:pt x="86518" y="7603"/>
                  </a:lnTo>
                  <a:lnTo>
                    <a:pt x="104757" y="6082"/>
                  </a:lnTo>
                  <a:lnTo>
                    <a:pt x="118738" y="4561"/>
                  </a:lnTo>
                  <a:lnTo>
                    <a:pt x="127864" y="3041"/>
                  </a:lnTo>
                  <a:lnTo>
                    <a:pt x="13090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24263" y="353730"/>
              <a:ext cx="121285" cy="10160"/>
            </a:xfrm>
            <a:custGeom>
              <a:avLst/>
              <a:gdLst/>
              <a:ahLst/>
              <a:cxnLst/>
              <a:rect l="l" t="t" r="r" b="b"/>
              <a:pathLst>
                <a:path w="121284" h="10160">
                  <a:moveTo>
                    <a:pt x="10641" y="9124"/>
                  </a:moveTo>
                  <a:lnTo>
                    <a:pt x="0" y="9124"/>
                  </a:lnTo>
                  <a:lnTo>
                    <a:pt x="1934" y="9608"/>
                  </a:lnTo>
                  <a:lnTo>
                    <a:pt x="10641" y="9124"/>
                  </a:lnTo>
                  <a:close/>
                </a:path>
                <a:path w="121284" h="10160">
                  <a:moveTo>
                    <a:pt x="120672" y="0"/>
                  </a:moveTo>
                  <a:lnTo>
                    <a:pt x="106692" y="0"/>
                  </a:lnTo>
                  <a:lnTo>
                    <a:pt x="105171" y="1520"/>
                  </a:lnTo>
                  <a:lnTo>
                    <a:pt x="97579" y="3041"/>
                  </a:lnTo>
                  <a:lnTo>
                    <a:pt x="86932" y="4561"/>
                  </a:lnTo>
                  <a:lnTo>
                    <a:pt x="71734" y="6082"/>
                  </a:lnTo>
                  <a:lnTo>
                    <a:pt x="30705" y="9124"/>
                  </a:lnTo>
                  <a:lnTo>
                    <a:pt x="36789" y="9124"/>
                  </a:lnTo>
                  <a:lnTo>
                    <a:pt x="59579" y="7603"/>
                  </a:lnTo>
                  <a:lnTo>
                    <a:pt x="80860" y="7603"/>
                  </a:lnTo>
                  <a:lnTo>
                    <a:pt x="97579" y="6082"/>
                  </a:lnTo>
                  <a:lnTo>
                    <a:pt x="110038" y="4561"/>
                  </a:lnTo>
                  <a:lnTo>
                    <a:pt x="117643" y="3041"/>
                  </a:lnTo>
                  <a:lnTo>
                    <a:pt x="120672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18186" y="353730"/>
              <a:ext cx="113030" cy="9525"/>
            </a:xfrm>
            <a:custGeom>
              <a:avLst/>
              <a:gdLst/>
              <a:ahLst/>
              <a:cxnLst/>
              <a:rect l="l" t="t" r="r" b="b"/>
              <a:pathLst>
                <a:path w="113029" h="9525">
                  <a:moveTo>
                    <a:pt x="112769" y="0"/>
                  </a:moveTo>
                  <a:lnTo>
                    <a:pt x="99092" y="0"/>
                  </a:lnTo>
                  <a:lnTo>
                    <a:pt x="96051" y="1520"/>
                  </a:lnTo>
                  <a:lnTo>
                    <a:pt x="88459" y="3041"/>
                  </a:lnTo>
                  <a:lnTo>
                    <a:pt x="74782" y="4561"/>
                  </a:lnTo>
                  <a:lnTo>
                    <a:pt x="58064" y="6082"/>
                  </a:lnTo>
                  <a:lnTo>
                    <a:pt x="36783" y="7603"/>
                  </a:lnTo>
                  <a:lnTo>
                    <a:pt x="0" y="7603"/>
                  </a:lnTo>
                  <a:lnTo>
                    <a:pt x="6077" y="9124"/>
                  </a:lnTo>
                  <a:lnTo>
                    <a:pt x="36783" y="9124"/>
                  </a:lnTo>
                  <a:lnTo>
                    <a:pt x="77812" y="6082"/>
                  </a:lnTo>
                  <a:lnTo>
                    <a:pt x="93009" y="4561"/>
                  </a:lnTo>
                  <a:lnTo>
                    <a:pt x="103656" y="3041"/>
                  </a:lnTo>
                  <a:lnTo>
                    <a:pt x="111248" y="1520"/>
                  </a:lnTo>
                  <a:lnTo>
                    <a:pt x="1127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028833" y="353730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445" y="0"/>
                  </a:moveTo>
                  <a:lnTo>
                    <a:pt x="73248" y="0"/>
                  </a:lnTo>
                  <a:lnTo>
                    <a:pt x="71727" y="1520"/>
                  </a:lnTo>
                  <a:lnTo>
                    <a:pt x="64135" y="3041"/>
                  </a:lnTo>
                  <a:lnTo>
                    <a:pt x="53488" y="4561"/>
                  </a:lnTo>
                  <a:lnTo>
                    <a:pt x="38291" y="6082"/>
                  </a:lnTo>
                  <a:lnTo>
                    <a:pt x="19747" y="6082"/>
                  </a:lnTo>
                  <a:lnTo>
                    <a:pt x="0" y="7603"/>
                  </a:lnTo>
                  <a:lnTo>
                    <a:pt x="26135" y="7603"/>
                  </a:lnTo>
                  <a:lnTo>
                    <a:pt x="47417" y="6082"/>
                  </a:lnTo>
                  <a:lnTo>
                    <a:pt x="64135" y="4561"/>
                  </a:lnTo>
                  <a:lnTo>
                    <a:pt x="77811" y="3041"/>
                  </a:lnTo>
                  <a:lnTo>
                    <a:pt x="85404" y="1520"/>
                  </a:lnTo>
                  <a:lnTo>
                    <a:pt x="88445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014390" y="353730"/>
              <a:ext cx="88265" cy="7620"/>
            </a:xfrm>
            <a:custGeom>
              <a:avLst/>
              <a:gdLst/>
              <a:ahLst/>
              <a:cxnLst/>
              <a:rect l="l" t="t" r="r" b="b"/>
              <a:pathLst>
                <a:path w="88265" h="7620">
                  <a:moveTo>
                    <a:pt x="34191" y="6082"/>
                  </a:moveTo>
                  <a:lnTo>
                    <a:pt x="0" y="6082"/>
                  </a:lnTo>
                  <a:lnTo>
                    <a:pt x="3796" y="7603"/>
                  </a:lnTo>
                  <a:lnTo>
                    <a:pt x="14443" y="7603"/>
                  </a:lnTo>
                  <a:lnTo>
                    <a:pt x="34191" y="6082"/>
                  </a:lnTo>
                  <a:close/>
                </a:path>
                <a:path w="88265" h="7620">
                  <a:moveTo>
                    <a:pt x="87692" y="0"/>
                  </a:moveTo>
                  <a:lnTo>
                    <a:pt x="72494" y="0"/>
                  </a:lnTo>
                  <a:lnTo>
                    <a:pt x="69452" y="1520"/>
                  </a:lnTo>
                  <a:lnTo>
                    <a:pt x="61860" y="3041"/>
                  </a:lnTo>
                  <a:lnTo>
                    <a:pt x="49692" y="4561"/>
                  </a:lnTo>
                  <a:lnTo>
                    <a:pt x="32670" y="4561"/>
                  </a:lnTo>
                  <a:lnTo>
                    <a:pt x="14443" y="6082"/>
                  </a:lnTo>
                  <a:lnTo>
                    <a:pt x="52734" y="6082"/>
                  </a:lnTo>
                  <a:lnTo>
                    <a:pt x="67931" y="4561"/>
                  </a:lnTo>
                  <a:lnTo>
                    <a:pt x="78578" y="3041"/>
                  </a:lnTo>
                  <a:lnTo>
                    <a:pt x="86171" y="1520"/>
                  </a:lnTo>
                  <a:lnTo>
                    <a:pt x="8769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10594" y="353730"/>
              <a:ext cx="76835" cy="6350"/>
            </a:xfrm>
            <a:custGeom>
              <a:avLst/>
              <a:gdLst/>
              <a:ahLst/>
              <a:cxnLst/>
              <a:rect l="l" t="t" r="r" b="b"/>
              <a:pathLst>
                <a:path w="76834" h="6350">
                  <a:moveTo>
                    <a:pt x="36465" y="4561"/>
                  </a:moveTo>
                  <a:lnTo>
                    <a:pt x="0" y="4561"/>
                  </a:lnTo>
                  <a:lnTo>
                    <a:pt x="3795" y="6082"/>
                  </a:lnTo>
                  <a:lnTo>
                    <a:pt x="18239" y="6082"/>
                  </a:lnTo>
                  <a:lnTo>
                    <a:pt x="36465" y="4561"/>
                  </a:lnTo>
                  <a:close/>
                </a:path>
                <a:path w="76834" h="6350">
                  <a:moveTo>
                    <a:pt x="76290" y="0"/>
                  </a:moveTo>
                  <a:lnTo>
                    <a:pt x="58051" y="0"/>
                  </a:lnTo>
                  <a:lnTo>
                    <a:pt x="56530" y="1520"/>
                  </a:lnTo>
                  <a:lnTo>
                    <a:pt x="47416" y="3041"/>
                  </a:lnTo>
                  <a:lnTo>
                    <a:pt x="33436" y="4561"/>
                  </a:lnTo>
                  <a:lnTo>
                    <a:pt x="53488" y="4561"/>
                  </a:lnTo>
                  <a:lnTo>
                    <a:pt x="65656" y="3041"/>
                  </a:lnTo>
                  <a:lnTo>
                    <a:pt x="73248" y="1520"/>
                  </a:lnTo>
                  <a:lnTo>
                    <a:pt x="7629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09580" y="353730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90" h="5079">
                  <a:moveTo>
                    <a:pt x="59065" y="0"/>
                  </a:moveTo>
                  <a:lnTo>
                    <a:pt x="40521" y="0"/>
                  </a:lnTo>
                  <a:lnTo>
                    <a:pt x="39000" y="1520"/>
                  </a:lnTo>
                  <a:lnTo>
                    <a:pt x="32929" y="1520"/>
                  </a:lnTo>
                  <a:lnTo>
                    <a:pt x="23803" y="3041"/>
                  </a:lnTo>
                  <a:lnTo>
                    <a:pt x="0" y="3041"/>
                  </a:lnTo>
                  <a:lnTo>
                    <a:pt x="1014" y="4561"/>
                  </a:lnTo>
                  <a:lnTo>
                    <a:pt x="34450" y="4561"/>
                  </a:lnTo>
                  <a:lnTo>
                    <a:pt x="48430" y="3041"/>
                  </a:lnTo>
                  <a:lnTo>
                    <a:pt x="57544" y="1520"/>
                  </a:lnTo>
                  <a:lnTo>
                    <a:pt x="59065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08566" y="353730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09" h="3175">
                  <a:moveTo>
                    <a:pt x="33943" y="1520"/>
                  </a:moveTo>
                  <a:lnTo>
                    <a:pt x="0" y="1520"/>
                  </a:lnTo>
                  <a:lnTo>
                    <a:pt x="1014" y="3041"/>
                  </a:lnTo>
                  <a:lnTo>
                    <a:pt x="24817" y="3041"/>
                  </a:lnTo>
                  <a:lnTo>
                    <a:pt x="33943" y="1520"/>
                  </a:lnTo>
                  <a:close/>
                </a:path>
                <a:path w="41909" h="3175">
                  <a:moveTo>
                    <a:pt x="41535" y="0"/>
                  </a:moveTo>
                  <a:lnTo>
                    <a:pt x="21775" y="0"/>
                  </a:lnTo>
                  <a:lnTo>
                    <a:pt x="20267" y="1520"/>
                  </a:lnTo>
                  <a:lnTo>
                    <a:pt x="40014" y="1520"/>
                  </a:lnTo>
                  <a:lnTo>
                    <a:pt x="415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007552" y="35373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59" h="1904">
                  <a:moveTo>
                    <a:pt x="22789" y="0"/>
                  </a:moveTo>
                  <a:lnTo>
                    <a:pt x="0" y="0"/>
                  </a:lnTo>
                  <a:lnTo>
                    <a:pt x="1013" y="1520"/>
                  </a:lnTo>
                  <a:lnTo>
                    <a:pt x="21280" y="1520"/>
                  </a:lnTo>
                  <a:lnTo>
                    <a:pt x="2278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37052" y="318754"/>
              <a:ext cx="57150" cy="215265"/>
            </a:xfrm>
            <a:custGeom>
              <a:avLst/>
              <a:gdLst/>
              <a:ahLst/>
              <a:cxnLst/>
              <a:rect l="l" t="t" r="r" b="b"/>
              <a:pathLst>
                <a:path w="57150" h="215265">
                  <a:moveTo>
                    <a:pt x="56530" y="0"/>
                  </a:moveTo>
                  <a:lnTo>
                    <a:pt x="0" y="56266"/>
                  </a:lnTo>
                  <a:lnTo>
                    <a:pt x="0" y="215016"/>
                  </a:lnTo>
                  <a:lnTo>
                    <a:pt x="56530" y="156925"/>
                  </a:lnTo>
                  <a:lnTo>
                    <a:pt x="5653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457770" y="0"/>
                  </a:moveTo>
                  <a:lnTo>
                    <a:pt x="0" y="0"/>
                  </a:lnTo>
                  <a:lnTo>
                    <a:pt x="0" y="123479"/>
                  </a:lnTo>
                  <a:lnTo>
                    <a:pt x="457770" y="123479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0" y="123479"/>
                  </a:moveTo>
                  <a:lnTo>
                    <a:pt x="457770" y="123479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123479"/>
                  </a:lnTo>
                  <a:close/>
                </a:path>
                <a:path w="457834" h="123825">
                  <a:moveTo>
                    <a:pt x="149556" y="10"/>
                  </a:moveTo>
                  <a:lnTo>
                    <a:pt x="144993" y="30728"/>
                  </a:lnTo>
                  <a:lnTo>
                    <a:pt x="143472" y="61143"/>
                  </a:lnTo>
                  <a:lnTo>
                    <a:pt x="144993" y="93065"/>
                  </a:lnTo>
                  <a:lnTo>
                    <a:pt x="149556" y="123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457770" y="0"/>
                  </a:moveTo>
                  <a:lnTo>
                    <a:pt x="0" y="0"/>
                  </a:lnTo>
                  <a:lnTo>
                    <a:pt x="0" y="32237"/>
                  </a:lnTo>
                  <a:lnTo>
                    <a:pt x="457770" y="32237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0" y="32237"/>
                  </a:moveTo>
                  <a:lnTo>
                    <a:pt x="457770" y="32237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32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31874" y="4148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18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16718" y="6082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21572" y="0"/>
                  </a:moveTo>
                  <a:lnTo>
                    <a:pt x="0" y="0"/>
                  </a:lnTo>
                  <a:lnTo>
                    <a:pt x="0" y="7603"/>
                  </a:lnTo>
                  <a:lnTo>
                    <a:pt x="21572" y="7603"/>
                  </a:lnTo>
                  <a:lnTo>
                    <a:pt x="21572" y="0"/>
                  </a:lnTo>
                  <a:close/>
                </a:path>
                <a:path w="74929" h="7620">
                  <a:moveTo>
                    <a:pt x="42854" y="0"/>
                  </a:moveTo>
                  <a:lnTo>
                    <a:pt x="32219" y="0"/>
                  </a:lnTo>
                  <a:lnTo>
                    <a:pt x="32219" y="7603"/>
                  </a:lnTo>
                  <a:lnTo>
                    <a:pt x="42854" y="7603"/>
                  </a:lnTo>
                  <a:lnTo>
                    <a:pt x="42854" y="0"/>
                  </a:lnTo>
                  <a:close/>
                </a:path>
                <a:path w="74929" h="7620">
                  <a:moveTo>
                    <a:pt x="74769" y="0"/>
                  </a:moveTo>
                  <a:lnTo>
                    <a:pt x="53488" y="0"/>
                  </a:lnTo>
                  <a:lnTo>
                    <a:pt x="53488" y="7603"/>
                  </a:lnTo>
                  <a:lnTo>
                    <a:pt x="74769" y="7603"/>
                  </a:lnTo>
                  <a:lnTo>
                    <a:pt x="74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0" y="7603"/>
                  </a:moveTo>
                  <a:lnTo>
                    <a:pt x="21572" y="7603"/>
                  </a:lnTo>
                  <a:lnTo>
                    <a:pt x="21572" y="0"/>
                  </a:lnTo>
                  <a:lnTo>
                    <a:pt x="0" y="0"/>
                  </a:lnTo>
                  <a:lnTo>
                    <a:pt x="0" y="7603"/>
                  </a:lnTo>
                  <a:close/>
                </a:path>
                <a:path w="74929" h="7620">
                  <a:moveTo>
                    <a:pt x="32219" y="7603"/>
                  </a:moveTo>
                  <a:lnTo>
                    <a:pt x="42854" y="7603"/>
                  </a:lnTo>
                  <a:lnTo>
                    <a:pt x="42854" y="0"/>
                  </a:lnTo>
                  <a:lnTo>
                    <a:pt x="32219" y="0"/>
                  </a:lnTo>
                  <a:lnTo>
                    <a:pt x="32219" y="7603"/>
                  </a:lnTo>
                  <a:close/>
                </a:path>
                <a:path w="74929" h="7620">
                  <a:moveTo>
                    <a:pt x="53488" y="7603"/>
                  </a:moveTo>
                  <a:lnTo>
                    <a:pt x="74769" y="7603"/>
                  </a:lnTo>
                  <a:lnTo>
                    <a:pt x="74769" y="0"/>
                  </a:lnTo>
                  <a:lnTo>
                    <a:pt x="53488" y="0"/>
                  </a:lnTo>
                  <a:lnTo>
                    <a:pt x="53488" y="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84670" y="381799"/>
              <a:ext cx="448309" cy="143510"/>
            </a:xfrm>
            <a:custGeom>
              <a:avLst/>
              <a:gdLst/>
              <a:ahLst/>
              <a:cxnLst/>
              <a:rect l="l" t="t" r="r" b="b"/>
              <a:pathLst>
                <a:path w="448309" h="143509">
                  <a:moveTo>
                    <a:pt x="41262" y="128257"/>
                  </a:moveTo>
                  <a:lnTo>
                    <a:pt x="3860" y="128257"/>
                  </a:lnTo>
                  <a:lnTo>
                    <a:pt x="3860" y="130797"/>
                  </a:lnTo>
                  <a:lnTo>
                    <a:pt x="76" y="130797"/>
                  </a:lnTo>
                  <a:lnTo>
                    <a:pt x="76" y="135877"/>
                  </a:lnTo>
                  <a:lnTo>
                    <a:pt x="0" y="140957"/>
                  </a:lnTo>
                  <a:lnTo>
                    <a:pt x="3924" y="140957"/>
                  </a:lnTo>
                  <a:lnTo>
                    <a:pt x="3924" y="143497"/>
                  </a:lnTo>
                  <a:lnTo>
                    <a:pt x="41262" y="143497"/>
                  </a:lnTo>
                  <a:lnTo>
                    <a:pt x="41262" y="140957"/>
                  </a:lnTo>
                  <a:lnTo>
                    <a:pt x="41262" y="135877"/>
                  </a:lnTo>
                  <a:lnTo>
                    <a:pt x="41262" y="130797"/>
                  </a:lnTo>
                  <a:lnTo>
                    <a:pt x="41262" y="128257"/>
                  </a:lnTo>
                  <a:close/>
                </a:path>
                <a:path w="448309" h="143509">
                  <a:moveTo>
                    <a:pt x="51142" y="6908"/>
                  </a:moveTo>
                  <a:lnTo>
                    <a:pt x="8280" y="6908"/>
                  </a:lnTo>
                  <a:lnTo>
                    <a:pt x="8280" y="55880"/>
                  </a:lnTo>
                  <a:lnTo>
                    <a:pt x="51142" y="55880"/>
                  </a:lnTo>
                  <a:lnTo>
                    <a:pt x="51142" y="6908"/>
                  </a:lnTo>
                  <a:close/>
                </a:path>
                <a:path w="448309" h="143509">
                  <a:moveTo>
                    <a:pt x="339610" y="17564"/>
                  </a:moveTo>
                  <a:lnTo>
                    <a:pt x="301307" y="17564"/>
                  </a:lnTo>
                  <a:lnTo>
                    <a:pt x="301307" y="42189"/>
                  </a:lnTo>
                  <a:lnTo>
                    <a:pt x="339610" y="42189"/>
                  </a:lnTo>
                  <a:lnTo>
                    <a:pt x="339610" y="17564"/>
                  </a:lnTo>
                  <a:close/>
                </a:path>
                <a:path w="448309" h="143509">
                  <a:moveTo>
                    <a:pt x="447052" y="0"/>
                  </a:moveTo>
                  <a:lnTo>
                    <a:pt x="152857" y="0"/>
                  </a:lnTo>
                  <a:lnTo>
                    <a:pt x="152857" y="15240"/>
                  </a:lnTo>
                  <a:lnTo>
                    <a:pt x="151066" y="15240"/>
                  </a:lnTo>
                  <a:lnTo>
                    <a:pt x="151066" y="22860"/>
                  </a:lnTo>
                  <a:lnTo>
                    <a:pt x="149974" y="22860"/>
                  </a:lnTo>
                  <a:lnTo>
                    <a:pt x="149974" y="29210"/>
                  </a:lnTo>
                  <a:lnTo>
                    <a:pt x="149402" y="29210"/>
                  </a:lnTo>
                  <a:lnTo>
                    <a:pt x="149402" y="30480"/>
                  </a:lnTo>
                  <a:lnTo>
                    <a:pt x="147853" y="30480"/>
                  </a:lnTo>
                  <a:lnTo>
                    <a:pt x="147853" y="57137"/>
                  </a:lnTo>
                  <a:lnTo>
                    <a:pt x="147955" y="85077"/>
                  </a:lnTo>
                  <a:lnTo>
                    <a:pt x="150507" y="85077"/>
                  </a:lnTo>
                  <a:lnTo>
                    <a:pt x="150507" y="99047"/>
                  </a:lnTo>
                  <a:lnTo>
                    <a:pt x="152806" y="99047"/>
                  </a:lnTo>
                  <a:lnTo>
                    <a:pt x="152806" y="114287"/>
                  </a:lnTo>
                  <a:lnTo>
                    <a:pt x="447052" y="114287"/>
                  </a:lnTo>
                  <a:lnTo>
                    <a:pt x="447052" y="99212"/>
                  </a:lnTo>
                  <a:lnTo>
                    <a:pt x="447052" y="99047"/>
                  </a:lnTo>
                  <a:lnTo>
                    <a:pt x="447052" y="15278"/>
                  </a:lnTo>
                  <a:lnTo>
                    <a:pt x="431850" y="15278"/>
                  </a:lnTo>
                  <a:lnTo>
                    <a:pt x="431850" y="99047"/>
                  </a:lnTo>
                  <a:lnTo>
                    <a:pt x="264058" y="99047"/>
                  </a:lnTo>
                  <a:lnTo>
                    <a:pt x="264058" y="23190"/>
                  </a:lnTo>
                  <a:lnTo>
                    <a:pt x="234886" y="23190"/>
                  </a:lnTo>
                  <a:lnTo>
                    <a:pt x="234886" y="30480"/>
                  </a:lnTo>
                  <a:lnTo>
                    <a:pt x="160121" y="30480"/>
                  </a:lnTo>
                  <a:lnTo>
                    <a:pt x="160121" y="29210"/>
                  </a:lnTo>
                  <a:lnTo>
                    <a:pt x="160121" y="22860"/>
                  </a:lnTo>
                  <a:lnTo>
                    <a:pt x="264058" y="22860"/>
                  </a:lnTo>
                  <a:lnTo>
                    <a:pt x="264058" y="15240"/>
                  </a:lnTo>
                  <a:lnTo>
                    <a:pt x="447052" y="15240"/>
                  </a:lnTo>
                  <a:lnTo>
                    <a:pt x="447052" y="0"/>
                  </a:lnTo>
                  <a:close/>
                </a:path>
                <a:path w="448309" h="143509">
                  <a:moveTo>
                    <a:pt x="447776" y="135877"/>
                  </a:moveTo>
                  <a:lnTo>
                    <a:pt x="447738" y="130797"/>
                  </a:lnTo>
                  <a:lnTo>
                    <a:pt x="444627" y="130797"/>
                  </a:lnTo>
                  <a:lnTo>
                    <a:pt x="444627" y="128257"/>
                  </a:lnTo>
                  <a:lnTo>
                    <a:pt x="405714" y="128257"/>
                  </a:lnTo>
                  <a:lnTo>
                    <a:pt x="405714" y="130797"/>
                  </a:lnTo>
                  <a:lnTo>
                    <a:pt x="405714" y="135877"/>
                  </a:lnTo>
                  <a:lnTo>
                    <a:pt x="405714" y="140957"/>
                  </a:lnTo>
                  <a:lnTo>
                    <a:pt x="405714" y="143497"/>
                  </a:lnTo>
                  <a:lnTo>
                    <a:pt x="444576" y="143497"/>
                  </a:lnTo>
                  <a:lnTo>
                    <a:pt x="444576" y="140957"/>
                  </a:lnTo>
                  <a:lnTo>
                    <a:pt x="447776" y="140957"/>
                  </a:lnTo>
                  <a:lnTo>
                    <a:pt x="447776" y="13587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83077" y="375780"/>
              <a:ext cx="450215" cy="149860"/>
            </a:xfrm>
            <a:custGeom>
              <a:avLst/>
              <a:gdLst/>
              <a:ahLst/>
              <a:cxnLst/>
              <a:rect l="l" t="t" r="r" b="b"/>
              <a:pathLst>
                <a:path w="450215" h="149859">
                  <a:moveTo>
                    <a:pt x="155630" y="120428"/>
                  </a:moveTo>
                  <a:lnTo>
                    <a:pt x="448651" y="120428"/>
                  </a:lnTo>
                  <a:lnTo>
                    <a:pt x="448651" y="6082"/>
                  </a:lnTo>
                  <a:lnTo>
                    <a:pt x="155630" y="6082"/>
                  </a:lnTo>
                  <a:lnTo>
                    <a:pt x="151067" y="35280"/>
                  </a:lnTo>
                  <a:lnTo>
                    <a:pt x="148025" y="62653"/>
                  </a:lnTo>
                  <a:lnTo>
                    <a:pt x="151067" y="91534"/>
                  </a:lnTo>
                  <a:lnTo>
                    <a:pt x="155630" y="120428"/>
                  </a:lnTo>
                  <a:close/>
                </a:path>
                <a:path w="450215" h="149859">
                  <a:moveTo>
                    <a:pt x="265662" y="105221"/>
                  </a:moveTo>
                  <a:lnTo>
                    <a:pt x="433453" y="105221"/>
                  </a:lnTo>
                  <a:lnTo>
                    <a:pt x="433453" y="21290"/>
                  </a:lnTo>
                  <a:lnTo>
                    <a:pt x="265662" y="21290"/>
                  </a:lnTo>
                  <a:lnTo>
                    <a:pt x="265662" y="105221"/>
                  </a:lnTo>
                  <a:close/>
                </a:path>
                <a:path w="450215" h="149859">
                  <a:moveTo>
                    <a:pt x="407317" y="149625"/>
                  </a:moveTo>
                  <a:lnTo>
                    <a:pt x="444088" y="149625"/>
                  </a:lnTo>
                  <a:lnTo>
                    <a:pt x="448651" y="146584"/>
                  </a:lnTo>
                  <a:lnTo>
                    <a:pt x="450172" y="142022"/>
                  </a:lnTo>
                  <a:lnTo>
                    <a:pt x="448651" y="137156"/>
                  </a:lnTo>
                  <a:lnTo>
                    <a:pt x="444088" y="134114"/>
                  </a:lnTo>
                  <a:lnTo>
                    <a:pt x="407317" y="134114"/>
                  </a:lnTo>
                  <a:lnTo>
                    <a:pt x="407317" y="149625"/>
                  </a:lnTo>
                  <a:close/>
                </a:path>
                <a:path w="450215" h="149859">
                  <a:moveTo>
                    <a:pt x="42858" y="149625"/>
                  </a:moveTo>
                  <a:lnTo>
                    <a:pt x="7598" y="149625"/>
                  </a:lnTo>
                  <a:lnTo>
                    <a:pt x="3039" y="146584"/>
                  </a:lnTo>
                  <a:lnTo>
                    <a:pt x="0" y="142022"/>
                  </a:lnTo>
                  <a:lnTo>
                    <a:pt x="3039" y="137156"/>
                  </a:lnTo>
                  <a:lnTo>
                    <a:pt x="7598" y="134114"/>
                  </a:lnTo>
                  <a:lnTo>
                    <a:pt x="42858" y="134114"/>
                  </a:lnTo>
                  <a:lnTo>
                    <a:pt x="42858" y="149625"/>
                  </a:lnTo>
                  <a:close/>
                </a:path>
                <a:path w="450215" h="149859">
                  <a:moveTo>
                    <a:pt x="161714" y="36801"/>
                  </a:moveTo>
                  <a:lnTo>
                    <a:pt x="236484" y="36801"/>
                  </a:lnTo>
                  <a:lnTo>
                    <a:pt x="236484" y="29197"/>
                  </a:lnTo>
                  <a:lnTo>
                    <a:pt x="161714" y="29197"/>
                  </a:lnTo>
                  <a:lnTo>
                    <a:pt x="161714" y="36801"/>
                  </a:lnTo>
                  <a:close/>
                </a:path>
                <a:path w="450215" h="149859">
                  <a:moveTo>
                    <a:pt x="239526" y="6082"/>
                  </a:moveTo>
                  <a:lnTo>
                    <a:pt x="239526" y="120428"/>
                  </a:lnTo>
                </a:path>
                <a:path w="450215" h="149859">
                  <a:moveTo>
                    <a:pt x="239526" y="44404"/>
                  </a:moveTo>
                  <a:lnTo>
                    <a:pt x="149546" y="44404"/>
                  </a:lnTo>
                </a:path>
                <a:path w="450215" h="149859">
                  <a:moveTo>
                    <a:pt x="239526" y="82410"/>
                  </a:moveTo>
                  <a:lnTo>
                    <a:pt x="149546" y="82410"/>
                  </a:lnTo>
                </a:path>
                <a:path w="450215" h="149859">
                  <a:moveTo>
                    <a:pt x="379952" y="21290"/>
                  </a:moveTo>
                  <a:lnTo>
                    <a:pt x="379952" y="53529"/>
                  </a:lnTo>
                </a:path>
                <a:path w="450215" h="149859">
                  <a:moveTo>
                    <a:pt x="265662" y="53529"/>
                  </a:moveTo>
                  <a:lnTo>
                    <a:pt x="433453" y="53529"/>
                  </a:lnTo>
                </a:path>
                <a:path w="450215" h="149859">
                  <a:moveTo>
                    <a:pt x="161714" y="6082"/>
                  </a:moveTo>
                  <a:lnTo>
                    <a:pt x="161714" y="0"/>
                  </a:lnTo>
                </a:path>
                <a:path w="450215" h="149859">
                  <a:moveTo>
                    <a:pt x="161714" y="124990"/>
                  </a:moveTo>
                  <a:lnTo>
                    <a:pt x="161714" y="120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045552" y="407259"/>
              <a:ext cx="130175" cy="32384"/>
            </a:xfrm>
            <a:custGeom>
              <a:avLst/>
              <a:gdLst/>
              <a:ahLst/>
              <a:cxnLst/>
              <a:rect l="l" t="t" r="r" b="b"/>
              <a:pathLst>
                <a:path w="130175" h="32384">
                  <a:moveTo>
                    <a:pt x="0" y="31935"/>
                  </a:moveTo>
                  <a:lnTo>
                    <a:pt x="7592" y="31935"/>
                  </a:lnTo>
                </a:path>
                <a:path w="130175" h="32384">
                  <a:moveTo>
                    <a:pt x="0" y="0"/>
                  </a:moveTo>
                  <a:lnTo>
                    <a:pt x="7592" y="0"/>
                  </a:lnTo>
                </a:path>
                <a:path w="130175" h="32384">
                  <a:moveTo>
                    <a:pt x="55009" y="0"/>
                  </a:moveTo>
                  <a:lnTo>
                    <a:pt x="61093" y="0"/>
                  </a:lnTo>
                </a:path>
                <a:path w="130175" h="32384">
                  <a:moveTo>
                    <a:pt x="123708" y="12165"/>
                  </a:moveTo>
                  <a:lnTo>
                    <a:pt x="129792" y="1216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78987" y="18260"/>
              <a:ext cx="58419" cy="335915"/>
            </a:xfrm>
            <a:custGeom>
              <a:avLst/>
              <a:gdLst/>
              <a:ahLst/>
              <a:cxnLst/>
              <a:rect l="l" t="t" r="r" b="b"/>
              <a:pathLst>
                <a:path w="58420" h="335915">
                  <a:moveTo>
                    <a:pt x="58064" y="0"/>
                  </a:moveTo>
                  <a:lnTo>
                    <a:pt x="0" y="58091"/>
                  </a:lnTo>
                  <a:lnTo>
                    <a:pt x="0" y="335470"/>
                  </a:lnTo>
                  <a:lnTo>
                    <a:pt x="42866" y="292890"/>
                  </a:lnTo>
                  <a:lnTo>
                    <a:pt x="42866" y="215029"/>
                  </a:lnTo>
                  <a:lnTo>
                    <a:pt x="58064" y="172449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35814" y="18260"/>
              <a:ext cx="401320" cy="58419"/>
            </a:xfrm>
            <a:custGeom>
              <a:avLst/>
              <a:gdLst/>
              <a:ahLst/>
              <a:cxnLst/>
              <a:rect l="l" t="t" r="r" b="b"/>
              <a:pathLst>
                <a:path w="401320" h="58419">
                  <a:moveTo>
                    <a:pt x="401237" y="0"/>
                  </a:moveTo>
                  <a:lnTo>
                    <a:pt x="58061" y="0"/>
                  </a:lnTo>
                  <a:lnTo>
                    <a:pt x="0" y="58091"/>
                  </a:lnTo>
                  <a:lnTo>
                    <a:pt x="343173" y="58091"/>
                  </a:lnTo>
                  <a:lnTo>
                    <a:pt x="40123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343176" y="0"/>
                  </a:moveTo>
                  <a:lnTo>
                    <a:pt x="0" y="0"/>
                  </a:lnTo>
                  <a:lnTo>
                    <a:pt x="0" y="277366"/>
                  </a:lnTo>
                  <a:lnTo>
                    <a:pt x="343176" y="277366"/>
                  </a:lnTo>
                  <a:lnTo>
                    <a:pt x="3431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0" y="277366"/>
                  </a:moveTo>
                  <a:lnTo>
                    <a:pt x="343176" y="277366"/>
                  </a:lnTo>
                  <a:lnTo>
                    <a:pt x="343176" y="0"/>
                  </a:lnTo>
                  <a:lnTo>
                    <a:pt x="0" y="0"/>
                  </a:lnTo>
                  <a:lnTo>
                    <a:pt x="0" y="277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245551" y="318754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5" h="9525">
                  <a:moveTo>
                    <a:pt x="16718" y="0"/>
                  </a:moveTo>
                  <a:lnTo>
                    <a:pt x="0" y="0"/>
                  </a:lnTo>
                  <a:lnTo>
                    <a:pt x="0" y="9124"/>
                  </a:lnTo>
                  <a:lnTo>
                    <a:pt x="16718" y="9124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967731" y="104958"/>
              <a:ext cx="262622" cy="20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967731" y="102418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0" y="2539"/>
                  </a:moveTo>
                  <a:lnTo>
                    <a:pt x="279340" y="2539"/>
                  </a:lnTo>
                  <a:lnTo>
                    <a:pt x="27934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73798" y="104965"/>
              <a:ext cx="273685" cy="204470"/>
            </a:xfrm>
            <a:custGeom>
              <a:avLst/>
              <a:gdLst/>
              <a:ahLst/>
              <a:cxnLst/>
              <a:rect l="l" t="t" r="r" b="b"/>
              <a:pathLst>
                <a:path w="273684" h="204470">
                  <a:moveTo>
                    <a:pt x="27326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204444"/>
                  </a:lnTo>
                  <a:lnTo>
                    <a:pt x="6388" y="204444"/>
                  </a:lnTo>
                  <a:lnTo>
                    <a:pt x="6388" y="5080"/>
                  </a:lnTo>
                  <a:lnTo>
                    <a:pt x="273265" y="5080"/>
                  </a:lnTo>
                  <a:lnTo>
                    <a:pt x="273265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980186" y="110045"/>
              <a:ext cx="267335" cy="189230"/>
            </a:xfrm>
            <a:custGeom>
              <a:avLst/>
              <a:gdLst/>
              <a:ahLst/>
              <a:cxnLst/>
              <a:rect l="l" t="t" r="r" b="b"/>
              <a:pathLst>
                <a:path w="267334" h="189229">
                  <a:moveTo>
                    <a:pt x="2668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89204"/>
                  </a:lnTo>
                  <a:lnTo>
                    <a:pt x="6083" y="189204"/>
                  </a:lnTo>
                  <a:lnTo>
                    <a:pt x="6083" y="3810"/>
                  </a:lnTo>
                  <a:lnTo>
                    <a:pt x="266877" y="3810"/>
                  </a:lnTo>
                  <a:lnTo>
                    <a:pt x="2668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86271" y="113847"/>
              <a:ext cx="250167" cy="185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6574" y="337762"/>
              <a:ext cx="343535" cy="17145"/>
            </a:xfrm>
            <a:custGeom>
              <a:avLst/>
              <a:gdLst/>
              <a:ahLst/>
              <a:cxnLst/>
              <a:rect l="l" t="t" r="r" b="b"/>
              <a:pathLst>
                <a:path w="343534" h="17145">
                  <a:moveTo>
                    <a:pt x="94527" y="0"/>
                  </a:moveTo>
                  <a:lnTo>
                    <a:pt x="94527" y="16727"/>
                  </a:lnTo>
                </a:path>
                <a:path w="343534" h="17145">
                  <a:moveTo>
                    <a:pt x="51977" y="0"/>
                  </a:moveTo>
                  <a:lnTo>
                    <a:pt x="51977" y="16727"/>
                  </a:lnTo>
                </a:path>
                <a:path w="343534" h="17145">
                  <a:moveTo>
                    <a:pt x="0" y="0"/>
                  </a:moveTo>
                  <a:lnTo>
                    <a:pt x="3431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196612" y="414863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96612" y="413342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196612" y="41182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96612" y="41030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96612" y="408780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196612" y="40725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196612" y="40573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195091" y="404218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4387" y="0"/>
                  </a:moveTo>
                  <a:lnTo>
                    <a:pt x="0" y="0"/>
                  </a:lnTo>
                  <a:lnTo>
                    <a:pt x="1521" y="1520"/>
                  </a:lnTo>
                  <a:lnTo>
                    <a:pt x="45908" y="1520"/>
                  </a:lnTo>
                  <a:lnTo>
                    <a:pt x="4438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195091" y="402697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195091" y="401176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5908" y="0"/>
                  </a:moveTo>
                  <a:lnTo>
                    <a:pt x="1521" y="0"/>
                  </a:lnTo>
                  <a:lnTo>
                    <a:pt x="0" y="1520"/>
                  </a:lnTo>
                  <a:lnTo>
                    <a:pt x="44387" y="1520"/>
                  </a:lnTo>
                  <a:lnTo>
                    <a:pt x="459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158625" y="405739"/>
              <a:ext cx="99695" cy="6350"/>
            </a:xfrm>
            <a:custGeom>
              <a:avLst/>
              <a:gdLst/>
              <a:ahLst/>
              <a:cxnLst/>
              <a:rect l="l" t="t" r="r" b="b"/>
              <a:pathLst>
                <a:path w="99695" h="6350">
                  <a:moveTo>
                    <a:pt x="99092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99092" y="6082"/>
                  </a:lnTo>
                  <a:lnTo>
                    <a:pt x="9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943414" y="390227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40">
                  <a:moveTo>
                    <a:pt x="303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3039" y="27677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892956" y="390227"/>
              <a:ext cx="50800" cy="27940"/>
            </a:xfrm>
            <a:custGeom>
              <a:avLst/>
              <a:gdLst/>
              <a:ahLst/>
              <a:cxnLst/>
              <a:rect l="l" t="t" r="r" b="b"/>
              <a:pathLst>
                <a:path w="508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0" h="27940">
                  <a:moveTo>
                    <a:pt x="50457" y="0"/>
                  </a:moveTo>
                  <a:lnTo>
                    <a:pt x="48938" y="0"/>
                  </a:lnTo>
                  <a:lnTo>
                    <a:pt x="48938" y="27677"/>
                  </a:lnTo>
                  <a:lnTo>
                    <a:pt x="50457" y="2767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C6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894476" y="39022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7625" h="27940">
                  <a:moveTo>
                    <a:pt x="47418" y="0"/>
                  </a:moveTo>
                  <a:lnTo>
                    <a:pt x="45898" y="0"/>
                  </a:lnTo>
                  <a:lnTo>
                    <a:pt x="45898" y="27677"/>
                  </a:lnTo>
                  <a:lnTo>
                    <a:pt x="47418" y="27677"/>
                  </a:lnTo>
                  <a:lnTo>
                    <a:pt x="47418" y="0"/>
                  </a:lnTo>
                  <a:close/>
                </a:path>
              </a:pathLst>
            </a:custGeom>
            <a:solidFill>
              <a:srgbClr val="CD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895995" y="390227"/>
              <a:ext cx="44450" cy="27940"/>
            </a:xfrm>
            <a:custGeom>
              <a:avLst/>
              <a:gdLst/>
              <a:ahLst/>
              <a:cxnLst/>
              <a:rect l="l" t="t" r="r" b="b"/>
              <a:pathLst>
                <a:path w="44450" h="27940">
                  <a:moveTo>
                    <a:pt x="1823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823" y="27677"/>
                  </a:lnTo>
                  <a:lnTo>
                    <a:pt x="1823" y="0"/>
                  </a:lnTo>
                  <a:close/>
                </a:path>
                <a:path w="44450" h="27940">
                  <a:moveTo>
                    <a:pt x="44379" y="0"/>
                  </a:moveTo>
                  <a:lnTo>
                    <a:pt x="42858" y="0"/>
                  </a:lnTo>
                  <a:lnTo>
                    <a:pt x="42858" y="27677"/>
                  </a:lnTo>
                  <a:lnTo>
                    <a:pt x="44379" y="27677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2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897819" y="390227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1275" h="27940">
                  <a:moveTo>
                    <a:pt x="41034" y="0"/>
                  </a:moveTo>
                  <a:lnTo>
                    <a:pt x="39514" y="0"/>
                  </a:lnTo>
                  <a:lnTo>
                    <a:pt x="39514" y="27677"/>
                  </a:lnTo>
                  <a:lnTo>
                    <a:pt x="41034" y="27677"/>
                  </a:lnTo>
                  <a:lnTo>
                    <a:pt x="41034" y="0"/>
                  </a:lnTo>
                  <a:close/>
                </a:path>
              </a:pathLst>
            </a:custGeom>
            <a:solidFill>
              <a:srgbClr val="D7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899339" y="390227"/>
              <a:ext cx="38100" cy="27940"/>
            </a:xfrm>
            <a:custGeom>
              <a:avLst/>
              <a:gdLst/>
              <a:ahLst/>
              <a:cxnLst/>
              <a:rect l="l" t="t" r="r" b="b"/>
              <a:pathLst>
                <a:path w="381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8100" h="27940">
                  <a:moveTo>
                    <a:pt x="37994" y="0"/>
                  </a:moveTo>
                  <a:lnTo>
                    <a:pt x="36474" y="0"/>
                  </a:lnTo>
                  <a:lnTo>
                    <a:pt x="36474" y="27677"/>
                  </a:lnTo>
                  <a:lnTo>
                    <a:pt x="37994" y="27677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DD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00859" y="390227"/>
              <a:ext cx="35560" cy="27940"/>
            </a:xfrm>
            <a:custGeom>
              <a:avLst/>
              <a:gdLst/>
              <a:ahLst/>
              <a:cxnLst/>
              <a:rect l="l" t="t" r="r" b="b"/>
              <a:pathLst>
                <a:path w="355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5559" h="27940">
                  <a:moveTo>
                    <a:pt x="34955" y="0"/>
                  </a:moveTo>
                  <a:lnTo>
                    <a:pt x="33435" y="0"/>
                  </a:lnTo>
                  <a:lnTo>
                    <a:pt x="33435" y="27677"/>
                  </a:lnTo>
                  <a:lnTo>
                    <a:pt x="34955" y="27677"/>
                  </a:lnTo>
                  <a:lnTo>
                    <a:pt x="34955" y="0"/>
                  </a:lnTo>
                  <a:close/>
                </a:path>
              </a:pathLst>
            </a:custGeom>
            <a:solidFill>
              <a:srgbClr val="E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02378" y="39022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2384" h="27940">
                  <a:moveTo>
                    <a:pt x="31915" y="0"/>
                  </a:moveTo>
                  <a:lnTo>
                    <a:pt x="30395" y="0"/>
                  </a:lnTo>
                  <a:lnTo>
                    <a:pt x="30395" y="27677"/>
                  </a:lnTo>
                  <a:lnTo>
                    <a:pt x="31915" y="27677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E4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903898" y="39022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0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9209" h="27940">
                  <a:moveTo>
                    <a:pt x="28876" y="0"/>
                  </a:moveTo>
                  <a:lnTo>
                    <a:pt x="27356" y="0"/>
                  </a:lnTo>
                  <a:lnTo>
                    <a:pt x="27356" y="27677"/>
                  </a:lnTo>
                  <a:lnTo>
                    <a:pt x="28876" y="27677"/>
                  </a:lnTo>
                  <a:lnTo>
                    <a:pt x="28876" y="0"/>
                  </a:lnTo>
                  <a:close/>
                </a:path>
              </a:pathLst>
            </a:custGeom>
            <a:solidFill>
              <a:srgbClr val="E9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905418" y="390227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6034" h="27940">
                  <a:moveTo>
                    <a:pt x="25836" y="0"/>
                  </a:moveTo>
                  <a:lnTo>
                    <a:pt x="24317" y="0"/>
                  </a:lnTo>
                  <a:lnTo>
                    <a:pt x="24317" y="27677"/>
                  </a:lnTo>
                  <a:lnTo>
                    <a:pt x="25836" y="27677"/>
                  </a:lnTo>
                  <a:lnTo>
                    <a:pt x="25836" y="0"/>
                  </a:lnTo>
                  <a:close/>
                </a:path>
              </a:pathLst>
            </a:custGeom>
            <a:solidFill>
              <a:srgbClr val="E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906938" y="390227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2859" h="27940">
                  <a:moveTo>
                    <a:pt x="22797" y="0"/>
                  </a:moveTo>
                  <a:lnTo>
                    <a:pt x="21277" y="0"/>
                  </a:lnTo>
                  <a:lnTo>
                    <a:pt x="21277" y="27677"/>
                  </a:lnTo>
                  <a:lnTo>
                    <a:pt x="22797" y="27677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E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908457" y="39022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0320" h="27940">
                  <a:moveTo>
                    <a:pt x="19757" y="0"/>
                  </a:moveTo>
                  <a:lnTo>
                    <a:pt x="18238" y="0"/>
                  </a:lnTo>
                  <a:lnTo>
                    <a:pt x="18238" y="27677"/>
                  </a:lnTo>
                  <a:lnTo>
                    <a:pt x="19757" y="27677"/>
                  </a:lnTo>
                  <a:lnTo>
                    <a:pt x="19757" y="0"/>
                  </a:lnTo>
                  <a:close/>
                </a:path>
              </a:pathLst>
            </a:custGeom>
            <a:solidFill>
              <a:srgbClr val="F1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909977" y="388707"/>
              <a:ext cx="17145" cy="29209"/>
            </a:xfrm>
            <a:custGeom>
              <a:avLst/>
              <a:gdLst/>
              <a:ahLst/>
              <a:cxnLst/>
              <a:rect l="l" t="t" r="r" b="b"/>
              <a:pathLst>
                <a:path w="1714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7145" h="29209">
                  <a:moveTo>
                    <a:pt x="15198" y="0"/>
                  </a:moveTo>
                  <a:lnTo>
                    <a:pt x="15198" y="27677"/>
                  </a:lnTo>
                  <a:lnTo>
                    <a:pt x="16718" y="29197"/>
                  </a:lnTo>
                  <a:lnTo>
                    <a:pt x="16718" y="152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F4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911497" y="38870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13970" h="29209">
                  <a:moveTo>
                    <a:pt x="13678" y="0"/>
                  </a:moveTo>
                  <a:lnTo>
                    <a:pt x="12159" y="1520"/>
                  </a:lnTo>
                  <a:lnTo>
                    <a:pt x="12159" y="29197"/>
                  </a:lnTo>
                  <a:lnTo>
                    <a:pt x="13678" y="27677"/>
                  </a:lnTo>
                  <a:lnTo>
                    <a:pt x="13678" y="0"/>
                  </a:lnTo>
                  <a:close/>
                </a:path>
              </a:pathLst>
            </a:custGeom>
            <a:solidFill>
              <a:srgbClr val="F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13017" y="388707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0795" h="29209">
                  <a:moveTo>
                    <a:pt x="9119" y="0"/>
                  </a:moveTo>
                  <a:lnTo>
                    <a:pt x="9119" y="27677"/>
                  </a:lnTo>
                  <a:lnTo>
                    <a:pt x="10639" y="29197"/>
                  </a:lnTo>
                  <a:lnTo>
                    <a:pt x="10639" y="1520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rgbClr val="F8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914536" y="38870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7620" h="29209">
                  <a:moveTo>
                    <a:pt x="7599" y="0"/>
                  </a:moveTo>
                  <a:lnTo>
                    <a:pt x="6080" y="1520"/>
                  </a:lnTo>
                  <a:lnTo>
                    <a:pt x="6080" y="29197"/>
                  </a:lnTo>
                  <a:lnTo>
                    <a:pt x="7599" y="27677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FA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916056" y="390227"/>
              <a:ext cx="5080" cy="27940"/>
            </a:xfrm>
            <a:custGeom>
              <a:avLst/>
              <a:gdLst/>
              <a:ahLst/>
              <a:cxnLst/>
              <a:rect l="l" t="t" r="r" b="b"/>
              <a:pathLst>
                <a:path w="507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79" h="27940">
                  <a:moveTo>
                    <a:pt x="4560" y="0"/>
                  </a:moveTo>
                  <a:lnTo>
                    <a:pt x="3040" y="0"/>
                  </a:lnTo>
                  <a:lnTo>
                    <a:pt x="3040" y="27677"/>
                  </a:lnTo>
                  <a:lnTo>
                    <a:pt x="4560" y="2767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C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17576" y="390227"/>
              <a:ext cx="1905" cy="27940"/>
            </a:xfrm>
            <a:custGeom>
              <a:avLst/>
              <a:gdLst/>
              <a:ahLst/>
              <a:cxnLst/>
              <a:rect l="l" t="t" r="r" b="b"/>
              <a:pathLst>
                <a:path w="1904" h="27940">
                  <a:moveTo>
                    <a:pt x="1521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21" y="2767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879277" y="18260"/>
              <a:ext cx="514350" cy="515620"/>
            </a:xfrm>
            <a:custGeom>
              <a:avLst/>
              <a:gdLst/>
              <a:ahLst/>
              <a:cxnLst/>
              <a:rect l="l" t="t" r="r" b="b"/>
              <a:pathLst>
                <a:path w="514350" h="515620">
                  <a:moveTo>
                    <a:pt x="0" y="515510"/>
                  </a:moveTo>
                  <a:lnTo>
                    <a:pt x="0" y="356760"/>
                  </a:lnTo>
                  <a:lnTo>
                    <a:pt x="53497" y="303535"/>
                  </a:lnTo>
                  <a:lnTo>
                    <a:pt x="56536" y="303535"/>
                  </a:lnTo>
                  <a:lnTo>
                    <a:pt x="56536" y="58091"/>
                  </a:lnTo>
                  <a:lnTo>
                    <a:pt x="114598" y="0"/>
                  </a:lnTo>
                  <a:lnTo>
                    <a:pt x="457774" y="0"/>
                  </a:lnTo>
                  <a:lnTo>
                    <a:pt x="457774" y="172449"/>
                  </a:lnTo>
                  <a:lnTo>
                    <a:pt x="442577" y="215029"/>
                  </a:lnTo>
                  <a:lnTo>
                    <a:pt x="442577" y="292890"/>
                  </a:lnTo>
                  <a:lnTo>
                    <a:pt x="436493" y="300493"/>
                  </a:lnTo>
                  <a:lnTo>
                    <a:pt x="514305" y="300493"/>
                  </a:lnTo>
                  <a:lnTo>
                    <a:pt x="514305" y="457419"/>
                  </a:lnTo>
                  <a:lnTo>
                    <a:pt x="457774" y="515510"/>
                  </a:lnTo>
                  <a:lnTo>
                    <a:pt x="0" y="51551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68711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1824037" y="909637"/>
            <a:ext cx="314325" cy="923925"/>
            <a:chOff x="1824037" y="909637"/>
            <a:chExt cx="314325" cy="923925"/>
          </a:xfrm>
        </p:grpSpPr>
        <p:sp>
          <p:nvSpPr>
            <p:cNvPr id="160" name="object 160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/>
          <p:nvPr/>
        </p:nvSpPr>
        <p:spPr>
          <a:xfrm>
            <a:off x="2286000" y="914400"/>
            <a:ext cx="4495800" cy="1905000"/>
          </a:xfrm>
          <a:custGeom>
            <a:avLst/>
            <a:gdLst/>
            <a:ahLst/>
            <a:cxnLst/>
            <a:rect l="l" t="t" r="r" b="b"/>
            <a:pathLst>
              <a:path w="4495800" h="1905000">
                <a:moveTo>
                  <a:pt x="0" y="0"/>
                </a:moveTo>
                <a:lnTo>
                  <a:pt x="4495800" y="990600"/>
                </a:lnTo>
              </a:path>
              <a:path w="4495800" h="1905000">
                <a:moveTo>
                  <a:pt x="0" y="914400"/>
                </a:moveTo>
                <a:lnTo>
                  <a:pt x="4495800" y="19050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3" name="object 163"/>
          <p:cNvGrpSpPr/>
          <p:nvPr/>
        </p:nvGrpSpPr>
        <p:grpSpPr>
          <a:xfrm>
            <a:off x="6853237" y="1900237"/>
            <a:ext cx="314325" cy="923925"/>
            <a:chOff x="6853237" y="1900237"/>
            <a:chExt cx="314325" cy="923925"/>
          </a:xfrm>
        </p:grpSpPr>
        <p:sp>
          <p:nvSpPr>
            <p:cNvPr id="164" name="object 164"/>
            <p:cNvSpPr/>
            <p:nvPr/>
          </p:nvSpPr>
          <p:spPr>
            <a:xfrm>
              <a:off x="6858000" y="190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58000" y="190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6278879" y="2963643"/>
            <a:ext cx="1860550" cy="718185"/>
            <a:chOff x="6278879" y="2963643"/>
            <a:chExt cx="1860550" cy="718185"/>
          </a:xfrm>
        </p:grpSpPr>
        <p:sp>
          <p:nvSpPr>
            <p:cNvPr id="167" name="object 167"/>
            <p:cNvSpPr/>
            <p:nvPr/>
          </p:nvSpPr>
          <p:spPr>
            <a:xfrm>
              <a:off x="7263216" y="2963643"/>
              <a:ext cx="875919" cy="390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78879" y="2964179"/>
              <a:ext cx="1061466" cy="5905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890003" y="3047987"/>
              <a:ext cx="1157477" cy="633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0" name="object 170"/>
          <p:cNvGrpSpPr/>
          <p:nvPr/>
        </p:nvGrpSpPr>
        <p:grpSpPr>
          <a:xfrm>
            <a:off x="376237" y="1062037"/>
            <a:ext cx="619125" cy="2219325"/>
            <a:chOff x="376237" y="1062037"/>
            <a:chExt cx="619125" cy="2219325"/>
          </a:xfrm>
        </p:grpSpPr>
        <p:sp>
          <p:nvSpPr>
            <p:cNvPr id="171" name="object 171"/>
            <p:cNvSpPr/>
            <p:nvPr/>
          </p:nvSpPr>
          <p:spPr>
            <a:xfrm>
              <a:off x="381000" y="1066800"/>
              <a:ext cx="609600" cy="2209800"/>
            </a:xfrm>
            <a:custGeom>
              <a:avLst/>
              <a:gdLst/>
              <a:ahLst/>
              <a:cxnLst/>
              <a:rect l="l" t="t" r="r" b="b"/>
              <a:pathLst>
                <a:path w="609600" h="2209800">
                  <a:moveTo>
                    <a:pt x="457200" y="0"/>
                  </a:moveTo>
                  <a:lnTo>
                    <a:pt x="152400" y="0"/>
                  </a:lnTo>
                  <a:lnTo>
                    <a:pt x="152400" y="1657350"/>
                  </a:lnTo>
                  <a:lnTo>
                    <a:pt x="0" y="1657350"/>
                  </a:lnTo>
                  <a:lnTo>
                    <a:pt x="304800" y="2209800"/>
                  </a:lnTo>
                  <a:lnTo>
                    <a:pt x="609600" y="1657350"/>
                  </a:lnTo>
                  <a:lnTo>
                    <a:pt x="457200" y="165735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1000" y="1066800"/>
              <a:ext cx="609600" cy="2209800"/>
            </a:xfrm>
            <a:custGeom>
              <a:avLst/>
              <a:gdLst/>
              <a:ahLst/>
              <a:cxnLst/>
              <a:rect l="l" t="t" r="r" b="b"/>
              <a:pathLst>
                <a:path w="609600" h="2209800">
                  <a:moveTo>
                    <a:pt x="0" y="1657350"/>
                  </a:moveTo>
                  <a:lnTo>
                    <a:pt x="152400" y="1657350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1657350"/>
                  </a:lnTo>
                  <a:lnTo>
                    <a:pt x="609600" y="1657350"/>
                  </a:lnTo>
                  <a:lnTo>
                    <a:pt x="304800" y="2209800"/>
                  </a:lnTo>
                  <a:lnTo>
                    <a:pt x="0" y="1657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78739" y="554481"/>
            <a:ext cx="1464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TIEM</a:t>
            </a:r>
            <a:r>
              <a:rPr sz="2800" b="1" spc="-15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1595493" y="3424237"/>
            <a:ext cx="4596130" cy="1838325"/>
            <a:chOff x="1595493" y="3424237"/>
            <a:chExt cx="4596130" cy="1838325"/>
          </a:xfrm>
        </p:grpSpPr>
        <p:sp>
          <p:nvSpPr>
            <p:cNvPr id="175" name="object 175"/>
            <p:cNvSpPr/>
            <p:nvPr/>
          </p:nvSpPr>
          <p:spPr>
            <a:xfrm>
              <a:off x="1600255" y="3429000"/>
              <a:ext cx="4586605" cy="1828800"/>
            </a:xfrm>
            <a:custGeom>
              <a:avLst/>
              <a:gdLst/>
              <a:ahLst/>
              <a:cxnLst/>
              <a:rect l="l" t="t" r="r" b="b"/>
              <a:pathLst>
                <a:path w="4586605" h="1828800">
                  <a:moveTo>
                    <a:pt x="4586168" y="0"/>
                  </a:moveTo>
                  <a:lnTo>
                    <a:pt x="2786324" y="597535"/>
                  </a:lnTo>
                  <a:lnTo>
                    <a:pt x="2736319" y="589795"/>
                  </a:lnTo>
                  <a:lnTo>
                    <a:pt x="2685900" y="582560"/>
                  </a:lnTo>
                  <a:lnTo>
                    <a:pt x="2635096" y="575827"/>
                  </a:lnTo>
                  <a:lnTo>
                    <a:pt x="2583939" y="569596"/>
                  </a:lnTo>
                  <a:lnTo>
                    <a:pt x="2532457" y="563864"/>
                  </a:lnTo>
                  <a:lnTo>
                    <a:pt x="2480682" y="558631"/>
                  </a:lnTo>
                  <a:lnTo>
                    <a:pt x="2428644" y="553894"/>
                  </a:lnTo>
                  <a:lnTo>
                    <a:pt x="2376373" y="549654"/>
                  </a:lnTo>
                  <a:lnTo>
                    <a:pt x="2323899" y="545907"/>
                  </a:lnTo>
                  <a:lnTo>
                    <a:pt x="2271254" y="542652"/>
                  </a:lnTo>
                  <a:lnTo>
                    <a:pt x="2218466" y="539888"/>
                  </a:lnTo>
                  <a:lnTo>
                    <a:pt x="2165567" y="537614"/>
                  </a:lnTo>
                  <a:lnTo>
                    <a:pt x="2112587" y="535828"/>
                  </a:lnTo>
                  <a:lnTo>
                    <a:pt x="2059556" y="534529"/>
                  </a:lnTo>
                  <a:lnTo>
                    <a:pt x="2006505" y="533715"/>
                  </a:lnTo>
                  <a:lnTo>
                    <a:pt x="1953463" y="533384"/>
                  </a:lnTo>
                  <a:lnTo>
                    <a:pt x="1900461" y="533536"/>
                  </a:lnTo>
                  <a:lnTo>
                    <a:pt x="1847530" y="534168"/>
                  </a:lnTo>
                  <a:lnTo>
                    <a:pt x="1794699" y="535280"/>
                  </a:lnTo>
                  <a:lnTo>
                    <a:pt x="1742000" y="536869"/>
                  </a:lnTo>
                  <a:lnTo>
                    <a:pt x="1689462" y="538935"/>
                  </a:lnTo>
                  <a:lnTo>
                    <a:pt x="1637115" y="541476"/>
                  </a:lnTo>
                  <a:lnTo>
                    <a:pt x="1584991" y="544490"/>
                  </a:lnTo>
                  <a:lnTo>
                    <a:pt x="1533119" y="547976"/>
                  </a:lnTo>
                  <a:lnTo>
                    <a:pt x="1481530" y="551933"/>
                  </a:lnTo>
                  <a:lnTo>
                    <a:pt x="1430253" y="556358"/>
                  </a:lnTo>
                  <a:lnTo>
                    <a:pt x="1379321" y="561251"/>
                  </a:lnTo>
                  <a:lnTo>
                    <a:pt x="1328761" y="566610"/>
                  </a:lnTo>
                  <a:lnTo>
                    <a:pt x="1278606" y="572434"/>
                  </a:lnTo>
                  <a:lnTo>
                    <a:pt x="1228885" y="578721"/>
                  </a:lnTo>
                  <a:lnTo>
                    <a:pt x="1179629" y="585469"/>
                  </a:lnTo>
                  <a:lnTo>
                    <a:pt x="1130867" y="592678"/>
                  </a:lnTo>
                  <a:lnTo>
                    <a:pt x="1082631" y="600346"/>
                  </a:lnTo>
                  <a:lnTo>
                    <a:pt x="1034951" y="608470"/>
                  </a:lnTo>
                  <a:lnTo>
                    <a:pt x="987856" y="617051"/>
                  </a:lnTo>
                  <a:lnTo>
                    <a:pt x="941378" y="626086"/>
                  </a:lnTo>
                  <a:lnTo>
                    <a:pt x="895546" y="635574"/>
                  </a:lnTo>
                  <a:lnTo>
                    <a:pt x="850392" y="645513"/>
                  </a:lnTo>
                  <a:lnTo>
                    <a:pt x="805944" y="655902"/>
                  </a:lnTo>
                  <a:lnTo>
                    <a:pt x="762234" y="666739"/>
                  </a:lnTo>
                  <a:lnTo>
                    <a:pt x="719292" y="678024"/>
                  </a:lnTo>
                  <a:lnTo>
                    <a:pt x="677148" y="689754"/>
                  </a:lnTo>
                  <a:lnTo>
                    <a:pt x="635833" y="701929"/>
                  </a:lnTo>
                  <a:lnTo>
                    <a:pt x="577662" y="720281"/>
                  </a:lnTo>
                  <a:lnTo>
                    <a:pt x="522254" y="739239"/>
                  </a:lnTo>
                  <a:lnTo>
                    <a:pt x="469614" y="758772"/>
                  </a:lnTo>
                  <a:lnTo>
                    <a:pt x="419744" y="778851"/>
                  </a:lnTo>
                  <a:lnTo>
                    <a:pt x="372649" y="799446"/>
                  </a:lnTo>
                  <a:lnTo>
                    <a:pt x="328334" y="820529"/>
                  </a:lnTo>
                  <a:lnTo>
                    <a:pt x="286803" y="842069"/>
                  </a:lnTo>
                  <a:lnTo>
                    <a:pt x="248059" y="864037"/>
                  </a:lnTo>
                  <a:lnTo>
                    <a:pt x="212107" y="886405"/>
                  </a:lnTo>
                  <a:lnTo>
                    <a:pt x="178952" y="909141"/>
                  </a:lnTo>
                  <a:lnTo>
                    <a:pt x="148597" y="932217"/>
                  </a:lnTo>
                  <a:lnTo>
                    <a:pt x="96306" y="979271"/>
                  </a:lnTo>
                  <a:lnTo>
                    <a:pt x="55267" y="1027331"/>
                  </a:lnTo>
                  <a:lnTo>
                    <a:pt x="25514" y="1076161"/>
                  </a:lnTo>
                  <a:lnTo>
                    <a:pt x="7080" y="1125525"/>
                  </a:lnTo>
                  <a:lnTo>
                    <a:pt x="0" y="1175188"/>
                  </a:lnTo>
                  <a:lnTo>
                    <a:pt x="727" y="1200058"/>
                  </a:lnTo>
                  <a:lnTo>
                    <a:pt x="10740" y="1249727"/>
                  </a:lnTo>
                  <a:lnTo>
                    <a:pt x="32189" y="1299106"/>
                  </a:lnTo>
                  <a:lnTo>
                    <a:pt x="65110" y="1347959"/>
                  </a:lnTo>
                  <a:lnTo>
                    <a:pt x="109535" y="1396051"/>
                  </a:lnTo>
                  <a:lnTo>
                    <a:pt x="165498" y="1443145"/>
                  </a:lnTo>
                  <a:lnTo>
                    <a:pt x="197817" y="1466245"/>
                  </a:lnTo>
                  <a:lnTo>
                    <a:pt x="233033" y="1489007"/>
                  </a:lnTo>
                  <a:lnTo>
                    <a:pt x="271150" y="1511401"/>
                  </a:lnTo>
                  <a:lnTo>
                    <a:pt x="312173" y="1533399"/>
                  </a:lnTo>
                  <a:lnTo>
                    <a:pt x="356105" y="1554971"/>
                  </a:lnTo>
                  <a:lnTo>
                    <a:pt x="402952" y="1576088"/>
                  </a:lnTo>
                  <a:lnTo>
                    <a:pt x="452717" y="1596719"/>
                  </a:lnTo>
                  <a:lnTo>
                    <a:pt x="505404" y="1616837"/>
                  </a:lnTo>
                  <a:lnTo>
                    <a:pt x="544555" y="1630780"/>
                  </a:lnTo>
                  <a:lnTo>
                    <a:pt x="584644" y="1644255"/>
                  </a:lnTo>
                  <a:lnTo>
                    <a:pt x="625639" y="1657259"/>
                  </a:lnTo>
                  <a:lnTo>
                    <a:pt x="667508" y="1669792"/>
                  </a:lnTo>
                  <a:lnTo>
                    <a:pt x="710219" y="1681854"/>
                  </a:lnTo>
                  <a:lnTo>
                    <a:pt x="753738" y="1693444"/>
                  </a:lnTo>
                  <a:lnTo>
                    <a:pt x="798035" y="1704562"/>
                  </a:lnTo>
                  <a:lnTo>
                    <a:pt x="843077" y="1715208"/>
                  </a:lnTo>
                  <a:lnTo>
                    <a:pt x="888831" y="1725380"/>
                  </a:lnTo>
                  <a:lnTo>
                    <a:pt x="935266" y="1735078"/>
                  </a:lnTo>
                  <a:lnTo>
                    <a:pt x="982349" y="1744302"/>
                  </a:lnTo>
                  <a:lnTo>
                    <a:pt x="1030049" y="1753051"/>
                  </a:lnTo>
                  <a:lnTo>
                    <a:pt x="1078332" y="1761325"/>
                  </a:lnTo>
                  <a:lnTo>
                    <a:pt x="1127168" y="1769123"/>
                  </a:lnTo>
                  <a:lnTo>
                    <a:pt x="1176523" y="1776445"/>
                  </a:lnTo>
                  <a:lnTo>
                    <a:pt x="1226365" y="1783290"/>
                  </a:lnTo>
                  <a:lnTo>
                    <a:pt x="1276663" y="1789658"/>
                  </a:lnTo>
                  <a:lnTo>
                    <a:pt x="1327384" y="1795548"/>
                  </a:lnTo>
                  <a:lnTo>
                    <a:pt x="1378495" y="1800959"/>
                  </a:lnTo>
                  <a:lnTo>
                    <a:pt x="1429965" y="1805892"/>
                  </a:lnTo>
                  <a:lnTo>
                    <a:pt x="1481762" y="1810345"/>
                  </a:lnTo>
                  <a:lnTo>
                    <a:pt x="1533853" y="1814318"/>
                  </a:lnTo>
                  <a:lnTo>
                    <a:pt x="1586207" y="1817812"/>
                  </a:lnTo>
                  <a:lnTo>
                    <a:pt x="1638790" y="1820824"/>
                  </a:lnTo>
                  <a:lnTo>
                    <a:pt x="1691571" y="1823354"/>
                  </a:lnTo>
                  <a:lnTo>
                    <a:pt x="1744517" y="1825403"/>
                  </a:lnTo>
                  <a:lnTo>
                    <a:pt x="1797597" y="1826970"/>
                  </a:lnTo>
                  <a:lnTo>
                    <a:pt x="1850778" y="1828053"/>
                  </a:lnTo>
                  <a:lnTo>
                    <a:pt x="1904028" y="1828654"/>
                  </a:lnTo>
                  <a:lnTo>
                    <a:pt x="1957315" y="1828770"/>
                  </a:lnTo>
                  <a:lnTo>
                    <a:pt x="2010607" y="1828402"/>
                  </a:lnTo>
                  <a:lnTo>
                    <a:pt x="2063871" y="1827548"/>
                  </a:lnTo>
                  <a:lnTo>
                    <a:pt x="2117075" y="1826210"/>
                  </a:lnTo>
                  <a:lnTo>
                    <a:pt x="2170187" y="1824385"/>
                  </a:lnTo>
                  <a:lnTo>
                    <a:pt x="2223175" y="1822074"/>
                  </a:lnTo>
                  <a:lnTo>
                    <a:pt x="2276007" y="1819276"/>
                  </a:lnTo>
                  <a:lnTo>
                    <a:pt x="2328651" y="1815991"/>
                  </a:lnTo>
                  <a:lnTo>
                    <a:pt x="2381073" y="1812217"/>
                  </a:lnTo>
                  <a:lnTo>
                    <a:pt x="2433243" y="1807955"/>
                  </a:lnTo>
                  <a:lnTo>
                    <a:pt x="2485128" y="1803204"/>
                  </a:lnTo>
                  <a:lnTo>
                    <a:pt x="2536696" y="1797964"/>
                  </a:lnTo>
                  <a:lnTo>
                    <a:pt x="2587914" y="1792233"/>
                  </a:lnTo>
                  <a:lnTo>
                    <a:pt x="2638750" y="1786012"/>
                  </a:lnTo>
                  <a:lnTo>
                    <a:pt x="2689173" y="1779300"/>
                  </a:lnTo>
                  <a:lnTo>
                    <a:pt x="2739150" y="1772097"/>
                  </a:lnTo>
                  <a:lnTo>
                    <a:pt x="2788649" y="1764401"/>
                  </a:lnTo>
                  <a:lnTo>
                    <a:pt x="2837637" y="1756213"/>
                  </a:lnTo>
                  <a:lnTo>
                    <a:pt x="2886083" y="1747532"/>
                  </a:lnTo>
                  <a:lnTo>
                    <a:pt x="2933954" y="1738357"/>
                  </a:lnTo>
                  <a:lnTo>
                    <a:pt x="2981218" y="1728688"/>
                  </a:lnTo>
                  <a:lnTo>
                    <a:pt x="3027843" y="1718525"/>
                  </a:lnTo>
                  <a:lnTo>
                    <a:pt x="3073796" y="1707866"/>
                  </a:lnTo>
                  <a:lnTo>
                    <a:pt x="3119047" y="1696712"/>
                  </a:lnTo>
                  <a:lnTo>
                    <a:pt x="3163561" y="1685061"/>
                  </a:lnTo>
                  <a:lnTo>
                    <a:pt x="3207308" y="1672915"/>
                  </a:lnTo>
                  <a:lnTo>
                    <a:pt x="3250255" y="1660270"/>
                  </a:lnTo>
                  <a:lnTo>
                    <a:pt x="3308425" y="1641918"/>
                  </a:lnTo>
                  <a:lnTo>
                    <a:pt x="3363833" y="1622960"/>
                  </a:lnTo>
                  <a:lnTo>
                    <a:pt x="3416474" y="1603427"/>
                  </a:lnTo>
                  <a:lnTo>
                    <a:pt x="3466343" y="1583348"/>
                  </a:lnTo>
                  <a:lnTo>
                    <a:pt x="3513438" y="1562753"/>
                  </a:lnTo>
                  <a:lnTo>
                    <a:pt x="3557753" y="1541670"/>
                  </a:lnTo>
                  <a:lnTo>
                    <a:pt x="3599285" y="1520130"/>
                  </a:lnTo>
                  <a:lnTo>
                    <a:pt x="3638028" y="1498162"/>
                  </a:lnTo>
                  <a:lnTo>
                    <a:pt x="3673980" y="1475794"/>
                  </a:lnTo>
                  <a:lnTo>
                    <a:pt x="3707135" y="1453058"/>
                  </a:lnTo>
                  <a:lnTo>
                    <a:pt x="3737490" y="1429982"/>
                  </a:lnTo>
                  <a:lnTo>
                    <a:pt x="3789781" y="1382928"/>
                  </a:lnTo>
                  <a:lnTo>
                    <a:pt x="3830820" y="1334868"/>
                  </a:lnTo>
                  <a:lnTo>
                    <a:pt x="3860574" y="1286038"/>
                  </a:lnTo>
                  <a:lnTo>
                    <a:pt x="3879007" y="1236674"/>
                  </a:lnTo>
                  <a:lnTo>
                    <a:pt x="3886088" y="1187011"/>
                  </a:lnTo>
                  <a:lnTo>
                    <a:pt x="3885360" y="1162141"/>
                  </a:lnTo>
                  <a:lnTo>
                    <a:pt x="3875348" y="1112472"/>
                  </a:lnTo>
                  <a:lnTo>
                    <a:pt x="3853898" y="1063093"/>
                  </a:lnTo>
                  <a:lnTo>
                    <a:pt x="3820977" y="1014240"/>
                  </a:lnTo>
                  <a:lnTo>
                    <a:pt x="3776553" y="966148"/>
                  </a:lnTo>
                  <a:lnTo>
                    <a:pt x="3720589" y="919054"/>
                  </a:lnTo>
                  <a:lnTo>
                    <a:pt x="3688271" y="895954"/>
                  </a:lnTo>
                  <a:lnTo>
                    <a:pt x="3653055" y="873192"/>
                  </a:lnTo>
                  <a:lnTo>
                    <a:pt x="3614937" y="850798"/>
                  </a:lnTo>
                  <a:lnTo>
                    <a:pt x="3573914" y="828800"/>
                  </a:lnTo>
                  <a:lnTo>
                    <a:pt x="3529982" y="807228"/>
                  </a:lnTo>
                  <a:lnTo>
                    <a:pt x="3483135" y="786111"/>
                  </a:lnTo>
                  <a:lnTo>
                    <a:pt x="3433371" y="765480"/>
                  </a:lnTo>
                  <a:lnTo>
                    <a:pt x="3380684" y="745363"/>
                  </a:lnTo>
                  <a:lnTo>
                    <a:pt x="458616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600255" y="3429000"/>
              <a:ext cx="4586605" cy="1828800"/>
            </a:xfrm>
            <a:custGeom>
              <a:avLst/>
              <a:gdLst/>
              <a:ahLst/>
              <a:cxnLst/>
              <a:rect l="l" t="t" r="r" b="b"/>
              <a:pathLst>
                <a:path w="4586605" h="1828800">
                  <a:moveTo>
                    <a:pt x="4586168" y="0"/>
                  </a:moveTo>
                  <a:lnTo>
                    <a:pt x="3380684" y="745363"/>
                  </a:lnTo>
                  <a:lnTo>
                    <a:pt x="3433371" y="765480"/>
                  </a:lnTo>
                  <a:lnTo>
                    <a:pt x="3483135" y="786111"/>
                  </a:lnTo>
                  <a:lnTo>
                    <a:pt x="3529982" y="807228"/>
                  </a:lnTo>
                  <a:lnTo>
                    <a:pt x="3573914" y="828800"/>
                  </a:lnTo>
                  <a:lnTo>
                    <a:pt x="3614937" y="850798"/>
                  </a:lnTo>
                  <a:lnTo>
                    <a:pt x="3653055" y="873192"/>
                  </a:lnTo>
                  <a:lnTo>
                    <a:pt x="3688271" y="895954"/>
                  </a:lnTo>
                  <a:lnTo>
                    <a:pt x="3720589" y="919054"/>
                  </a:lnTo>
                  <a:lnTo>
                    <a:pt x="3776553" y="966148"/>
                  </a:lnTo>
                  <a:lnTo>
                    <a:pt x="3820977" y="1014240"/>
                  </a:lnTo>
                  <a:lnTo>
                    <a:pt x="3853898" y="1063093"/>
                  </a:lnTo>
                  <a:lnTo>
                    <a:pt x="3875348" y="1112472"/>
                  </a:lnTo>
                  <a:lnTo>
                    <a:pt x="3885360" y="1162141"/>
                  </a:lnTo>
                  <a:lnTo>
                    <a:pt x="3886088" y="1187011"/>
                  </a:lnTo>
                  <a:lnTo>
                    <a:pt x="3883969" y="1211865"/>
                  </a:lnTo>
                  <a:lnTo>
                    <a:pt x="3871207" y="1261408"/>
                  </a:lnTo>
                  <a:lnTo>
                    <a:pt x="3847110" y="1310535"/>
                  </a:lnTo>
                  <a:lnTo>
                    <a:pt x="3811710" y="1359009"/>
                  </a:lnTo>
                  <a:lnTo>
                    <a:pt x="3765040" y="1406595"/>
                  </a:lnTo>
                  <a:lnTo>
                    <a:pt x="3707135" y="1453058"/>
                  </a:lnTo>
                  <a:lnTo>
                    <a:pt x="3673980" y="1475794"/>
                  </a:lnTo>
                  <a:lnTo>
                    <a:pt x="3638028" y="1498162"/>
                  </a:lnTo>
                  <a:lnTo>
                    <a:pt x="3599285" y="1520130"/>
                  </a:lnTo>
                  <a:lnTo>
                    <a:pt x="3557753" y="1541670"/>
                  </a:lnTo>
                  <a:lnTo>
                    <a:pt x="3513438" y="1562753"/>
                  </a:lnTo>
                  <a:lnTo>
                    <a:pt x="3466343" y="1583348"/>
                  </a:lnTo>
                  <a:lnTo>
                    <a:pt x="3416474" y="1603427"/>
                  </a:lnTo>
                  <a:lnTo>
                    <a:pt x="3363833" y="1622960"/>
                  </a:lnTo>
                  <a:lnTo>
                    <a:pt x="3308425" y="1641918"/>
                  </a:lnTo>
                  <a:lnTo>
                    <a:pt x="3250255" y="1660270"/>
                  </a:lnTo>
                  <a:lnTo>
                    <a:pt x="3207308" y="1672915"/>
                  </a:lnTo>
                  <a:lnTo>
                    <a:pt x="3163561" y="1685061"/>
                  </a:lnTo>
                  <a:lnTo>
                    <a:pt x="3119047" y="1696712"/>
                  </a:lnTo>
                  <a:lnTo>
                    <a:pt x="3073796" y="1707866"/>
                  </a:lnTo>
                  <a:lnTo>
                    <a:pt x="3027843" y="1718525"/>
                  </a:lnTo>
                  <a:lnTo>
                    <a:pt x="2981218" y="1728688"/>
                  </a:lnTo>
                  <a:lnTo>
                    <a:pt x="2933954" y="1738357"/>
                  </a:lnTo>
                  <a:lnTo>
                    <a:pt x="2886083" y="1747532"/>
                  </a:lnTo>
                  <a:lnTo>
                    <a:pt x="2837637" y="1756213"/>
                  </a:lnTo>
                  <a:lnTo>
                    <a:pt x="2788649" y="1764401"/>
                  </a:lnTo>
                  <a:lnTo>
                    <a:pt x="2739150" y="1772097"/>
                  </a:lnTo>
                  <a:lnTo>
                    <a:pt x="2689173" y="1779300"/>
                  </a:lnTo>
                  <a:lnTo>
                    <a:pt x="2638750" y="1786012"/>
                  </a:lnTo>
                  <a:lnTo>
                    <a:pt x="2587914" y="1792233"/>
                  </a:lnTo>
                  <a:lnTo>
                    <a:pt x="2536696" y="1797964"/>
                  </a:lnTo>
                  <a:lnTo>
                    <a:pt x="2485128" y="1803204"/>
                  </a:lnTo>
                  <a:lnTo>
                    <a:pt x="2433243" y="1807955"/>
                  </a:lnTo>
                  <a:lnTo>
                    <a:pt x="2381073" y="1812217"/>
                  </a:lnTo>
                  <a:lnTo>
                    <a:pt x="2328651" y="1815991"/>
                  </a:lnTo>
                  <a:lnTo>
                    <a:pt x="2276007" y="1819276"/>
                  </a:lnTo>
                  <a:lnTo>
                    <a:pt x="2223175" y="1822074"/>
                  </a:lnTo>
                  <a:lnTo>
                    <a:pt x="2170187" y="1824385"/>
                  </a:lnTo>
                  <a:lnTo>
                    <a:pt x="2117075" y="1826210"/>
                  </a:lnTo>
                  <a:lnTo>
                    <a:pt x="2063871" y="1827548"/>
                  </a:lnTo>
                  <a:lnTo>
                    <a:pt x="2010607" y="1828402"/>
                  </a:lnTo>
                  <a:lnTo>
                    <a:pt x="1957315" y="1828770"/>
                  </a:lnTo>
                  <a:lnTo>
                    <a:pt x="1904028" y="1828654"/>
                  </a:lnTo>
                  <a:lnTo>
                    <a:pt x="1850778" y="1828053"/>
                  </a:lnTo>
                  <a:lnTo>
                    <a:pt x="1797597" y="1826970"/>
                  </a:lnTo>
                  <a:lnTo>
                    <a:pt x="1744517" y="1825403"/>
                  </a:lnTo>
                  <a:lnTo>
                    <a:pt x="1691571" y="1823354"/>
                  </a:lnTo>
                  <a:lnTo>
                    <a:pt x="1638790" y="1820824"/>
                  </a:lnTo>
                  <a:lnTo>
                    <a:pt x="1586207" y="1817812"/>
                  </a:lnTo>
                  <a:lnTo>
                    <a:pt x="1533853" y="1814318"/>
                  </a:lnTo>
                  <a:lnTo>
                    <a:pt x="1481762" y="1810345"/>
                  </a:lnTo>
                  <a:lnTo>
                    <a:pt x="1429965" y="1805892"/>
                  </a:lnTo>
                  <a:lnTo>
                    <a:pt x="1378495" y="1800959"/>
                  </a:lnTo>
                  <a:lnTo>
                    <a:pt x="1327384" y="1795548"/>
                  </a:lnTo>
                  <a:lnTo>
                    <a:pt x="1276663" y="1789658"/>
                  </a:lnTo>
                  <a:lnTo>
                    <a:pt x="1226365" y="1783290"/>
                  </a:lnTo>
                  <a:lnTo>
                    <a:pt x="1176523" y="1776445"/>
                  </a:lnTo>
                  <a:lnTo>
                    <a:pt x="1127168" y="1769123"/>
                  </a:lnTo>
                  <a:lnTo>
                    <a:pt x="1078332" y="1761325"/>
                  </a:lnTo>
                  <a:lnTo>
                    <a:pt x="1030049" y="1753051"/>
                  </a:lnTo>
                  <a:lnTo>
                    <a:pt x="982349" y="1744302"/>
                  </a:lnTo>
                  <a:lnTo>
                    <a:pt x="935266" y="1735078"/>
                  </a:lnTo>
                  <a:lnTo>
                    <a:pt x="888831" y="1725380"/>
                  </a:lnTo>
                  <a:lnTo>
                    <a:pt x="843077" y="1715208"/>
                  </a:lnTo>
                  <a:lnTo>
                    <a:pt x="798035" y="1704562"/>
                  </a:lnTo>
                  <a:lnTo>
                    <a:pt x="753738" y="1693444"/>
                  </a:lnTo>
                  <a:lnTo>
                    <a:pt x="710219" y="1681854"/>
                  </a:lnTo>
                  <a:lnTo>
                    <a:pt x="667508" y="1669792"/>
                  </a:lnTo>
                  <a:lnTo>
                    <a:pt x="625639" y="1657259"/>
                  </a:lnTo>
                  <a:lnTo>
                    <a:pt x="584644" y="1644255"/>
                  </a:lnTo>
                  <a:lnTo>
                    <a:pt x="544555" y="1630780"/>
                  </a:lnTo>
                  <a:lnTo>
                    <a:pt x="505404" y="1616837"/>
                  </a:lnTo>
                  <a:lnTo>
                    <a:pt x="452717" y="1596719"/>
                  </a:lnTo>
                  <a:lnTo>
                    <a:pt x="402952" y="1576088"/>
                  </a:lnTo>
                  <a:lnTo>
                    <a:pt x="356105" y="1554971"/>
                  </a:lnTo>
                  <a:lnTo>
                    <a:pt x="312173" y="1533399"/>
                  </a:lnTo>
                  <a:lnTo>
                    <a:pt x="271150" y="1511401"/>
                  </a:lnTo>
                  <a:lnTo>
                    <a:pt x="233033" y="1489007"/>
                  </a:lnTo>
                  <a:lnTo>
                    <a:pt x="197817" y="1466245"/>
                  </a:lnTo>
                  <a:lnTo>
                    <a:pt x="165498" y="1443145"/>
                  </a:lnTo>
                  <a:lnTo>
                    <a:pt x="109535" y="1396051"/>
                  </a:lnTo>
                  <a:lnTo>
                    <a:pt x="65110" y="1347959"/>
                  </a:lnTo>
                  <a:lnTo>
                    <a:pt x="32189" y="1299106"/>
                  </a:lnTo>
                  <a:lnTo>
                    <a:pt x="10740" y="1249727"/>
                  </a:lnTo>
                  <a:lnTo>
                    <a:pt x="727" y="1200058"/>
                  </a:lnTo>
                  <a:lnTo>
                    <a:pt x="0" y="1175188"/>
                  </a:lnTo>
                  <a:lnTo>
                    <a:pt x="2118" y="1150334"/>
                  </a:lnTo>
                  <a:lnTo>
                    <a:pt x="14880" y="1100791"/>
                  </a:lnTo>
                  <a:lnTo>
                    <a:pt x="38977" y="1051664"/>
                  </a:lnTo>
                  <a:lnTo>
                    <a:pt x="74378" y="1003190"/>
                  </a:lnTo>
                  <a:lnTo>
                    <a:pt x="121047" y="955604"/>
                  </a:lnTo>
                  <a:lnTo>
                    <a:pt x="178952" y="909141"/>
                  </a:lnTo>
                  <a:lnTo>
                    <a:pt x="212107" y="886405"/>
                  </a:lnTo>
                  <a:lnTo>
                    <a:pt x="248059" y="864037"/>
                  </a:lnTo>
                  <a:lnTo>
                    <a:pt x="286803" y="842069"/>
                  </a:lnTo>
                  <a:lnTo>
                    <a:pt x="328334" y="820529"/>
                  </a:lnTo>
                  <a:lnTo>
                    <a:pt x="372649" y="799446"/>
                  </a:lnTo>
                  <a:lnTo>
                    <a:pt x="419744" y="778851"/>
                  </a:lnTo>
                  <a:lnTo>
                    <a:pt x="469614" y="758772"/>
                  </a:lnTo>
                  <a:lnTo>
                    <a:pt x="522254" y="739239"/>
                  </a:lnTo>
                  <a:lnTo>
                    <a:pt x="577662" y="720281"/>
                  </a:lnTo>
                  <a:lnTo>
                    <a:pt x="635833" y="701929"/>
                  </a:lnTo>
                  <a:lnTo>
                    <a:pt x="677148" y="689754"/>
                  </a:lnTo>
                  <a:lnTo>
                    <a:pt x="719292" y="678024"/>
                  </a:lnTo>
                  <a:lnTo>
                    <a:pt x="762234" y="666739"/>
                  </a:lnTo>
                  <a:lnTo>
                    <a:pt x="805944" y="655902"/>
                  </a:lnTo>
                  <a:lnTo>
                    <a:pt x="850392" y="645513"/>
                  </a:lnTo>
                  <a:lnTo>
                    <a:pt x="895546" y="635574"/>
                  </a:lnTo>
                  <a:lnTo>
                    <a:pt x="941378" y="626086"/>
                  </a:lnTo>
                  <a:lnTo>
                    <a:pt x="987856" y="617051"/>
                  </a:lnTo>
                  <a:lnTo>
                    <a:pt x="1034951" y="608470"/>
                  </a:lnTo>
                  <a:lnTo>
                    <a:pt x="1082631" y="600346"/>
                  </a:lnTo>
                  <a:lnTo>
                    <a:pt x="1130867" y="592678"/>
                  </a:lnTo>
                  <a:lnTo>
                    <a:pt x="1179629" y="585469"/>
                  </a:lnTo>
                  <a:lnTo>
                    <a:pt x="1228885" y="578721"/>
                  </a:lnTo>
                  <a:lnTo>
                    <a:pt x="1278606" y="572434"/>
                  </a:lnTo>
                  <a:lnTo>
                    <a:pt x="1328761" y="566610"/>
                  </a:lnTo>
                  <a:lnTo>
                    <a:pt x="1379321" y="561251"/>
                  </a:lnTo>
                  <a:lnTo>
                    <a:pt x="1430253" y="556358"/>
                  </a:lnTo>
                  <a:lnTo>
                    <a:pt x="1481530" y="551933"/>
                  </a:lnTo>
                  <a:lnTo>
                    <a:pt x="1533119" y="547976"/>
                  </a:lnTo>
                  <a:lnTo>
                    <a:pt x="1584991" y="544490"/>
                  </a:lnTo>
                  <a:lnTo>
                    <a:pt x="1637115" y="541476"/>
                  </a:lnTo>
                  <a:lnTo>
                    <a:pt x="1689462" y="538935"/>
                  </a:lnTo>
                  <a:lnTo>
                    <a:pt x="1742000" y="536869"/>
                  </a:lnTo>
                  <a:lnTo>
                    <a:pt x="1794699" y="535280"/>
                  </a:lnTo>
                  <a:lnTo>
                    <a:pt x="1847530" y="534168"/>
                  </a:lnTo>
                  <a:lnTo>
                    <a:pt x="1900461" y="533536"/>
                  </a:lnTo>
                  <a:lnTo>
                    <a:pt x="1953463" y="533384"/>
                  </a:lnTo>
                  <a:lnTo>
                    <a:pt x="2006505" y="533715"/>
                  </a:lnTo>
                  <a:lnTo>
                    <a:pt x="2059556" y="534529"/>
                  </a:lnTo>
                  <a:lnTo>
                    <a:pt x="2112587" y="535828"/>
                  </a:lnTo>
                  <a:lnTo>
                    <a:pt x="2165567" y="537614"/>
                  </a:lnTo>
                  <a:lnTo>
                    <a:pt x="2218466" y="539888"/>
                  </a:lnTo>
                  <a:lnTo>
                    <a:pt x="2271254" y="542652"/>
                  </a:lnTo>
                  <a:lnTo>
                    <a:pt x="2323899" y="545907"/>
                  </a:lnTo>
                  <a:lnTo>
                    <a:pt x="2376373" y="549654"/>
                  </a:lnTo>
                  <a:lnTo>
                    <a:pt x="2428644" y="553894"/>
                  </a:lnTo>
                  <a:lnTo>
                    <a:pt x="2480682" y="558631"/>
                  </a:lnTo>
                  <a:lnTo>
                    <a:pt x="2532457" y="563864"/>
                  </a:lnTo>
                  <a:lnTo>
                    <a:pt x="2583939" y="569596"/>
                  </a:lnTo>
                  <a:lnTo>
                    <a:pt x="2635096" y="575827"/>
                  </a:lnTo>
                  <a:lnTo>
                    <a:pt x="2685900" y="582560"/>
                  </a:lnTo>
                  <a:lnTo>
                    <a:pt x="2736319" y="589795"/>
                  </a:lnTo>
                  <a:lnTo>
                    <a:pt x="2786324" y="597535"/>
                  </a:lnTo>
                  <a:lnTo>
                    <a:pt x="458616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2701798" y="4173982"/>
            <a:ext cx="17024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5400" algn="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La trama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ocesa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78" name="object 178"/>
          <p:cNvSpPr txBox="1">
            <a:spLocks noGrp="1"/>
          </p:cNvSpPr>
          <p:nvPr>
            <p:ph type="title"/>
          </p:nvPr>
        </p:nvSpPr>
        <p:spPr>
          <a:xfrm>
            <a:off x="3614673" y="225932"/>
            <a:ext cx="2606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Detalle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2654" y="318753"/>
            <a:ext cx="71755" cy="29209"/>
          </a:xfrm>
          <a:custGeom>
            <a:avLst/>
            <a:gdLst/>
            <a:ahLst/>
            <a:cxnLst/>
            <a:rect l="l" t="t" r="r" b="b"/>
            <a:pathLst>
              <a:path w="71755" h="29210">
                <a:moveTo>
                  <a:pt x="71727" y="0"/>
                </a:moveTo>
                <a:lnTo>
                  <a:pt x="0" y="0"/>
                </a:lnTo>
                <a:lnTo>
                  <a:pt x="44071" y="28893"/>
                </a:lnTo>
                <a:lnTo>
                  <a:pt x="7172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5518" y="13701"/>
            <a:ext cx="523875" cy="525145"/>
            <a:chOff x="1845518" y="13701"/>
            <a:chExt cx="523875" cy="525145"/>
          </a:xfrm>
        </p:grpSpPr>
        <p:sp>
          <p:nvSpPr>
            <p:cNvPr id="4" name="object 4"/>
            <p:cNvSpPr/>
            <p:nvPr/>
          </p:nvSpPr>
          <p:spPr>
            <a:xfrm>
              <a:off x="1850077" y="321795"/>
              <a:ext cx="114935" cy="53340"/>
            </a:xfrm>
            <a:custGeom>
              <a:avLst/>
              <a:gdLst/>
              <a:ahLst/>
              <a:cxnLst/>
              <a:rect l="l" t="t" r="r" b="b"/>
              <a:pathLst>
                <a:path w="114935" h="53339">
                  <a:moveTo>
                    <a:pt x="53497" y="0"/>
                  </a:moveTo>
                  <a:lnTo>
                    <a:pt x="0" y="53225"/>
                  </a:lnTo>
                  <a:lnTo>
                    <a:pt x="114598" y="53225"/>
                  </a:lnTo>
                  <a:lnTo>
                    <a:pt x="5349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6614" y="318754"/>
              <a:ext cx="436880" cy="56515"/>
            </a:xfrm>
            <a:custGeom>
              <a:avLst/>
              <a:gdLst/>
              <a:ahLst/>
              <a:cxnLst/>
              <a:rect l="l" t="t" r="r" b="b"/>
              <a:pathLst>
                <a:path w="436880" h="56514">
                  <a:moveTo>
                    <a:pt x="393632" y="0"/>
                  </a:moveTo>
                  <a:lnTo>
                    <a:pt x="58061" y="0"/>
                  </a:lnTo>
                  <a:lnTo>
                    <a:pt x="0" y="28893"/>
                  </a:lnTo>
                  <a:lnTo>
                    <a:pt x="58061" y="56266"/>
                  </a:lnTo>
                  <a:lnTo>
                    <a:pt x="401237" y="56266"/>
                  </a:lnTo>
                  <a:lnTo>
                    <a:pt x="436487" y="21290"/>
                  </a:lnTo>
                  <a:lnTo>
                    <a:pt x="39363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6801" y="353730"/>
              <a:ext cx="169545" cy="18415"/>
            </a:xfrm>
            <a:custGeom>
              <a:avLst/>
              <a:gdLst/>
              <a:ahLst/>
              <a:cxnLst/>
              <a:rect l="l" t="t" r="r" b="b"/>
              <a:pathLst>
                <a:path w="169544" h="18414">
                  <a:moveTo>
                    <a:pt x="169310" y="0"/>
                  </a:moveTo>
                  <a:lnTo>
                    <a:pt x="163226" y="0"/>
                  </a:lnTo>
                  <a:lnTo>
                    <a:pt x="160196" y="3041"/>
                  </a:lnTo>
                  <a:lnTo>
                    <a:pt x="152591" y="6082"/>
                  </a:lnTo>
                  <a:lnTo>
                    <a:pt x="140434" y="7603"/>
                  </a:lnTo>
                  <a:lnTo>
                    <a:pt x="123718" y="9124"/>
                  </a:lnTo>
                  <a:lnTo>
                    <a:pt x="102132" y="12165"/>
                  </a:lnTo>
                  <a:lnTo>
                    <a:pt x="76296" y="13686"/>
                  </a:lnTo>
                  <a:lnTo>
                    <a:pt x="16715" y="16727"/>
                  </a:lnTo>
                  <a:lnTo>
                    <a:pt x="0" y="16727"/>
                  </a:lnTo>
                  <a:lnTo>
                    <a:pt x="25838" y="18248"/>
                  </a:lnTo>
                  <a:lnTo>
                    <a:pt x="79346" y="18248"/>
                  </a:lnTo>
                  <a:lnTo>
                    <a:pt x="103655" y="16727"/>
                  </a:lnTo>
                  <a:lnTo>
                    <a:pt x="144999" y="10645"/>
                  </a:lnTo>
                  <a:lnTo>
                    <a:pt x="169310" y="1520"/>
                  </a:lnTo>
                  <a:lnTo>
                    <a:pt x="1693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1634" y="353730"/>
              <a:ext cx="168910" cy="17145"/>
            </a:xfrm>
            <a:custGeom>
              <a:avLst/>
              <a:gdLst/>
              <a:ahLst/>
              <a:cxnLst/>
              <a:rect l="l" t="t" r="r" b="b"/>
              <a:pathLst>
                <a:path w="168910" h="17145">
                  <a:moveTo>
                    <a:pt x="168393" y="0"/>
                  </a:moveTo>
                  <a:lnTo>
                    <a:pt x="162321" y="0"/>
                  </a:lnTo>
                  <a:lnTo>
                    <a:pt x="159280" y="3041"/>
                  </a:lnTo>
                  <a:lnTo>
                    <a:pt x="150166" y="6082"/>
                  </a:lnTo>
                  <a:lnTo>
                    <a:pt x="134956" y="7603"/>
                  </a:lnTo>
                  <a:lnTo>
                    <a:pt x="114904" y="10644"/>
                  </a:lnTo>
                  <a:lnTo>
                    <a:pt x="90581" y="12165"/>
                  </a:lnTo>
                  <a:lnTo>
                    <a:pt x="0" y="16423"/>
                  </a:lnTo>
                  <a:lnTo>
                    <a:pt x="5167" y="16727"/>
                  </a:lnTo>
                  <a:lnTo>
                    <a:pt x="21882" y="16727"/>
                  </a:lnTo>
                  <a:lnTo>
                    <a:pt x="107299" y="12165"/>
                  </a:lnTo>
                  <a:lnTo>
                    <a:pt x="128885" y="9124"/>
                  </a:lnTo>
                  <a:lnTo>
                    <a:pt x="145603" y="7603"/>
                  </a:lnTo>
                  <a:lnTo>
                    <a:pt x="157759" y="6082"/>
                  </a:lnTo>
                  <a:lnTo>
                    <a:pt x="165364" y="3041"/>
                  </a:lnTo>
                  <a:lnTo>
                    <a:pt x="168393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0838" y="353730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4" h="16510">
                  <a:moveTo>
                    <a:pt x="163117" y="0"/>
                  </a:moveTo>
                  <a:lnTo>
                    <a:pt x="157033" y="0"/>
                  </a:lnTo>
                  <a:lnTo>
                    <a:pt x="153991" y="3041"/>
                  </a:lnTo>
                  <a:lnTo>
                    <a:pt x="144878" y="6082"/>
                  </a:lnTo>
                  <a:lnTo>
                    <a:pt x="129680" y="7603"/>
                  </a:lnTo>
                  <a:lnTo>
                    <a:pt x="111137" y="10644"/>
                  </a:lnTo>
                  <a:lnTo>
                    <a:pt x="86814" y="12165"/>
                  </a:lnTo>
                  <a:lnTo>
                    <a:pt x="0" y="16376"/>
                  </a:lnTo>
                  <a:lnTo>
                    <a:pt x="795" y="16423"/>
                  </a:lnTo>
                  <a:lnTo>
                    <a:pt x="91377" y="12165"/>
                  </a:lnTo>
                  <a:lnTo>
                    <a:pt x="115700" y="10644"/>
                  </a:lnTo>
                  <a:lnTo>
                    <a:pt x="135752" y="7603"/>
                  </a:lnTo>
                  <a:lnTo>
                    <a:pt x="150962" y="6082"/>
                  </a:lnTo>
                  <a:lnTo>
                    <a:pt x="160075" y="3041"/>
                  </a:lnTo>
                  <a:lnTo>
                    <a:pt x="163117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4819" y="353730"/>
              <a:ext cx="173355" cy="16510"/>
            </a:xfrm>
            <a:custGeom>
              <a:avLst/>
              <a:gdLst/>
              <a:ahLst/>
              <a:cxnLst/>
              <a:rect l="l" t="t" r="r" b="b"/>
              <a:pathLst>
                <a:path w="173355" h="16510">
                  <a:moveTo>
                    <a:pt x="173052" y="0"/>
                  </a:moveTo>
                  <a:lnTo>
                    <a:pt x="165460" y="0"/>
                  </a:lnTo>
                  <a:lnTo>
                    <a:pt x="162418" y="3041"/>
                  </a:lnTo>
                  <a:lnTo>
                    <a:pt x="154813" y="6082"/>
                  </a:lnTo>
                  <a:lnTo>
                    <a:pt x="139616" y="7603"/>
                  </a:lnTo>
                  <a:lnTo>
                    <a:pt x="121072" y="10644"/>
                  </a:lnTo>
                  <a:lnTo>
                    <a:pt x="98282" y="12165"/>
                  </a:lnTo>
                  <a:lnTo>
                    <a:pt x="38697" y="15206"/>
                  </a:lnTo>
                  <a:lnTo>
                    <a:pt x="5260" y="15206"/>
                  </a:lnTo>
                  <a:lnTo>
                    <a:pt x="0" y="15433"/>
                  </a:lnTo>
                  <a:lnTo>
                    <a:pt x="16019" y="16376"/>
                  </a:lnTo>
                  <a:lnTo>
                    <a:pt x="102833" y="12165"/>
                  </a:lnTo>
                  <a:lnTo>
                    <a:pt x="127156" y="10644"/>
                  </a:lnTo>
                  <a:lnTo>
                    <a:pt x="145700" y="7603"/>
                  </a:lnTo>
                  <a:lnTo>
                    <a:pt x="160897" y="6082"/>
                  </a:lnTo>
                  <a:lnTo>
                    <a:pt x="170010" y="3041"/>
                  </a:lnTo>
                  <a:lnTo>
                    <a:pt x="17305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0964" y="353730"/>
              <a:ext cx="169545" cy="15875"/>
            </a:xfrm>
            <a:custGeom>
              <a:avLst/>
              <a:gdLst/>
              <a:ahLst/>
              <a:cxnLst/>
              <a:rect l="l" t="t" r="r" b="b"/>
              <a:pathLst>
                <a:path w="169544" h="15875">
                  <a:moveTo>
                    <a:pt x="9116" y="15206"/>
                  </a:moveTo>
                  <a:lnTo>
                    <a:pt x="0" y="15206"/>
                  </a:lnTo>
                  <a:lnTo>
                    <a:pt x="3855" y="15433"/>
                  </a:lnTo>
                  <a:lnTo>
                    <a:pt x="9116" y="15206"/>
                  </a:lnTo>
                  <a:close/>
                </a:path>
                <a:path w="169544" h="15875">
                  <a:moveTo>
                    <a:pt x="169315" y="0"/>
                  </a:moveTo>
                  <a:lnTo>
                    <a:pt x="161710" y="0"/>
                  </a:lnTo>
                  <a:lnTo>
                    <a:pt x="158668" y="3041"/>
                  </a:lnTo>
                  <a:lnTo>
                    <a:pt x="151076" y="4561"/>
                  </a:lnTo>
                  <a:lnTo>
                    <a:pt x="137096" y="7603"/>
                  </a:lnTo>
                  <a:lnTo>
                    <a:pt x="118856" y="9124"/>
                  </a:lnTo>
                  <a:lnTo>
                    <a:pt x="96054" y="12165"/>
                  </a:lnTo>
                  <a:lnTo>
                    <a:pt x="70222" y="13686"/>
                  </a:lnTo>
                  <a:lnTo>
                    <a:pt x="39523" y="13686"/>
                  </a:lnTo>
                  <a:lnTo>
                    <a:pt x="7608" y="15206"/>
                  </a:lnTo>
                  <a:lnTo>
                    <a:pt x="42553" y="15206"/>
                  </a:lnTo>
                  <a:lnTo>
                    <a:pt x="102138" y="12165"/>
                  </a:lnTo>
                  <a:lnTo>
                    <a:pt x="124928" y="10644"/>
                  </a:lnTo>
                  <a:lnTo>
                    <a:pt x="143471" y="7603"/>
                  </a:lnTo>
                  <a:lnTo>
                    <a:pt x="158668" y="6082"/>
                  </a:lnTo>
                  <a:lnTo>
                    <a:pt x="166273" y="3041"/>
                  </a:lnTo>
                  <a:lnTo>
                    <a:pt x="169315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530" y="353730"/>
              <a:ext cx="157480" cy="15240"/>
            </a:xfrm>
            <a:custGeom>
              <a:avLst/>
              <a:gdLst/>
              <a:ahLst/>
              <a:cxnLst/>
              <a:rect l="l" t="t" r="r" b="b"/>
              <a:pathLst>
                <a:path w="157480" h="15239">
                  <a:moveTo>
                    <a:pt x="157144" y="0"/>
                  </a:moveTo>
                  <a:lnTo>
                    <a:pt x="149552" y="0"/>
                  </a:lnTo>
                  <a:lnTo>
                    <a:pt x="146510" y="3041"/>
                  </a:lnTo>
                  <a:lnTo>
                    <a:pt x="138905" y="4561"/>
                  </a:lnTo>
                  <a:lnTo>
                    <a:pt x="126445" y="7603"/>
                  </a:lnTo>
                  <a:lnTo>
                    <a:pt x="108206" y="9124"/>
                  </a:lnTo>
                  <a:lnTo>
                    <a:pt x="86925" y="10644"/>
                  </a:lnTo>
                  <a:lnTo>
                    <a:pt x="0" y="15206"/>
                  </a:lnTo>
                  <a:lnTo>
                    <a:pt x="3042" y="15206"/>
                  </a:lnTo>
                  <a:lnTo>
                    <a:pt x="34957" y="13686"/>
                  </a:lnTo>
                  <a:lnTo>
                    <a:pt x="65656" y="13686"/>
                  </a:lnTo>
                  <a:lnTo>
                    <a:pt x="91488" y="12165"/>
                  </a:lnTo>
                  <a:lnTo>
                    <a:pt x="114290" y="9124"/>
                  </a:lnTo>
                  <a:lnTo>
                    <a:pt x="132529" y="7603"/>
                  </a:lnTo>
                  <a:lnTo>
                    <a:pt x="146510" y="4561"/>
                  </a:lnTo>
                  <a:lnTo>
                    <a:pt x="154102" y="3041"/>
                  </a:lnTo>
                  <a:lnTo>
                    <a:pt x="1571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8919" y="353730"/>
              <a:ext cx="166370" cy="15240"/>
            </a:xfrm>
            <a:custGeom>
              <a:avLst/>
              <a:gdLst/>
              <a:ahLst/>
              <a:cxnLst/>
              <a:rect l="l" t="t" r="r" b="b"/>
              <a:pathLst>
                <a:path w="166369" h="15239">
                  <a:moveTo>
                    <a:pt x="166163" y="0"/>
                  </a:moveTo>
                  <a:lnTo>
                    <a:pt x="158558" y="0"/>
                  </a:lnTo>
                  <a:lnTo>
                    <a:pt x="155516" y="3041"/>
                  </a:lnTo>
                  <a:lnTo>
                    <a:pt x="147619" y="4561"/>
                  </a:lnTo>
                  <a:lnTo>
                    <a:pt x="135451" y="7603"/>
                  </a:lnTo>
                  <a:lnTo>
                    <a:pt x="118733" y="9124"/>
                  </a:lnTo>
                  <a:lnTo>
                    <a:pt x="97464" y="10644"/>
                  </a:lnTo>
                  <a:lnTo>
                    <a:pt x="43963" y="13686"/>
                  </a:lnTo>
                  <a:lnTo>
                    <a:pt x="13568" y="13686"/>
                  </a:lnTo>
                  <a:lnTo>
                    <a:pt x="0" y="14358"/>
                  </a:lnTo>
                  <a:lnTo>
                    <a:pt x="12044" y="15206"/>
                  </a:lnTo>
                  <a:lnTo>
                    <a:pt x="16610" y="15206"/>
                  </a:lnTo>
                  <a:lnTo>
                    <a:pt x="103536" y="10644"/>
                  </a:lnTo>
                  <a:lnTo>
                    <a:pt x="124817" y="9124"/>
                  </a:lnTo>
                  <a:lnTo>
                    <a:pt x="143056" y="7603"/>
                  </a:lnTo>
                  <a:lnTo>
                    <a:pt x="155516" y="4561"/>
                  </a:lnTo>
                  <a:lnTo>
                    <a:pt x="163121" y="3041"/>
                  </a:lnTo>
                  <a:lnTo>
                    <a:pt x="16616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9380" y="353730"/>
              <a:ext cx="168275" cy="14604"/>
            </a:xfrm>
            <a:custGeom>
              <a:avLst/>
              <a:gdLst/>
              <a:ahLst/>
              <a:cxnLst/>
              <a:rect l="l" t="t" r="r" b="b"/>
              <a:pathLst>
                <a:path w="168275" h="14604">
                  <a:moveTo>
                    <a:pt x="23107" y="13686"/>
                  </a:moveTo>
                  <a:lnTo>
                    <a:pt x="0" y="13686"/>
                  </a:lnTo>
                  <a:lnTo>
                    <a:pt x="9538" y="14358"/>
                  </a:lnTo>
                  <a:lnTo>
                    <a:pt x="23107" y="13686"/>
                  </a:lnTo>
                  <a:close/>
                </a:path>
                <a:path w="168275" h="14604">
                  <a:moveTo>
                    <a:pt x="168097" y="0"/>
                  </a:moveTo>
                  <a:lnTo>
                    <a:pt x="158679" y="0"/>
                  </a:lnTo>
                  <a:lnTo>
                    <a:pt x="155637" y="3041"/>
                  </a:lnTo>
                  <a:lnTo>
                    <a:pt x="146511" y="4561"/>
                  </a:lnTo>
                  <a:lnTo>
                    <a:pt x="132835" y="7603"/>
                  </a:lnTo>
                  <a:lnTo>
                    <a:pt x="113075" y="9124"/>
                  </a:lnTo>
                  <a:lnTo>
                    <a:pt x="27670" y="13686"/>
                  </a:lnTo>
                  <a:lnTo>
                    <a:pt x="53502" y="13686"/>
                  </a:lnTo>
                  <a:lnTo>
                    <a:pt x="107003" y="10644"/>
                  </a:lnTo>
                  <a:lnTo>
                    <a:pt x="128272" y="9124"/>
                  </a:lnTo>
                  <a:lnTo>
                    <a:pt x="144990" y="7603"/>
                  </a:lnTo>
                  <a:lnTo>
                    <a:pt x="157158" y="4561"/>
                  </a:lnTo>
                  <a:lnTo>
                    <a:pt x="165055" y="3041"/>
                  </a:lnTo>
                  <a:lnTo>
                    <a:pt x="168097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7705" y="353730"/>
              <a:ext cx="160655" cy="13970"/>
            </a:xfrm>
            <a:custGeom>
              <a:avLst/>
              <a:gdLst/>
              <a:ahLst/>
              <a:cxnLst/>
              <a:rect l="l" t="t" r="r" b="b"/>
              <a:pathLst>
                <a:path w="160655" h="13970">
                  <a:moveTo>
                    <a:pt x="160354" y="0"/>
                  </a:moveTo>
                  <a:lnTo>
                    <a:pt x="151228" y="0"/>
                  </a:lnTo>
                  <a:lnTo>
                    <a:pt x="148186" y="3041"/>
                  </a:lnTo>
                  <a:lnTo>
                    <a:pt x="140594" y="4561"/>
                  </a:lnTo>
                  <a:lnTo>
                    <a:pt x="126917" y="7603"/>
                  </a:lnTo>
                  <a:lnTo>
                    <a:pt x="107157" y="9124"/>
                  </a:lnTo>
                  <a:lnTo>
                    <a:pt x="84050" y="10644"/>
                  </a:lnTo>
                  <a:lnTo>
                    <a:pt x="56698" y="12165"/>
                  </a:lnTo>
                  <a:lnTo>
                    <a:pt x="26303" y="12165"/>
                  </a:lnTo>
                  <a:lnTo>
                    <a:pt x="0" y="13406"/>
                  </a:lnTo>
                  <a:lnTo>
                    <a:pt x="1674" y="13686"/>
                  </a:lnTo>
                  <a:lnTo>
                    <a:pt x="29345" y="13686"/>
                  </a:lnTo>
                  <a:lnTo>
                    <a:pt x="114749" y="9124"/>
                  </a:lnTo>
                  <a:lnTo>
                    <a:pt x="134510" y="7603"/>
                  </a:lnTo>
                  <a:lnTo>
                    <a:pt x="148186" y="4561"/>
                  </a:lnTo>
                  <a:lnTo>
                    <a:pt x="157312" y="3041"/>
                  </a:lnTo>
                  <a:lnTo>
                    <a:pt x="160354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0262" y="353730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70">
                  <a:moveTo>
                    <a:pt x="158671" y="0"/>
                  </a:moveTo>
                  <a:lnTo>
                    <a:pt x="149558" y="0"/>
                  </a:lnTo>
                  <a:lnTo>
                    <a:pt x="146516" y="3041"/>
                  </a:lnTo>
                  <a:lnTo>
                    <a:pt x="138911" y="4561"/>
                  </a:lnTo>
                  <a:lnTo>
                    <a:pt x="125235" y="6082"/>
                  </a:lnTo>
                  <a:lnTo>
                    <a:pt x="106995" y="9124"/>
                  </a:lnTo>
                  <a:lnTo>
                    <a:pt x="85422" y="10644"/>
                  </a:lnTo>
                  <a:lnTo>
                    <a:pt x="59578" y="10644"/>
                  </a:lnTo>
                  <a:lnTo>
                    <a:pt x="30704" y="12165"/>
                  </a:lnTo>
                  <a:lnTo>
                    <a:pt x="0" y="12165"/>
                  </a:lnTo>
                  <a:lnTo>
                    <a:pt x="7443" y="13406"/>
                  </a:lnTo>
                  <a:lnTo>
                    <a:pt x="33746" y="12165"/>
                  </a:lnTo>
                  <a:lnTo>
                    <a:pt x="64141" y="12165"/>
                  </a:lnTo>
                  <a:lnTo>
                    <a:pt x="91494" y="10644"/>
                  </a:lnTo>
                  <a:lnTo>
                    <a:pt x="114600" y="9124"/>
                  </a:lnTo>
                  <a:lnTo>
                    <a:pt x="134361" y="7603"/>
                  </a:lnTo>
                  <a:lnTo>
                    <a:pt x="148037" y="4561"/>
                  </a:lnTo>
                  <a:lnTo>
                    <a:pt x="155629" y="3041"/>
                  </a:lnTo>
                  <a:lnTo>
                    <a:pt x="15867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7925" y="353730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19" h="12700">
                  <a:moveTo>
                    <a:pt x="121895" y="0"/>
                  </a:moveTo>
                  <a:lnTo>
                    <a:pt x="111248" y="0"/>
                  </a:lnTo>
                  <a:lnTo>
                    <a:pt x="109727" y="3041"/>
                  </a:lnTo>
                  <a:lnTo>
                    <a:pt x="102135" y="4561"/>
                  </a:lnTo>
                  <a:lnTo>
                    <a:pt x="88458" y="6082"/>
                  </a:lnTo>
                  <a:lnTo>
                    <a:pt x="71740" y="7603"/>
                  </a:lnTo>
                  <a:lnTo>
                    <a:pt x="0" y="12165"/>
                  </a:lnTo>
                  <a:lnTo>
                    <a:pt x="3042" y="12165"/>
                  </a:lnTo>
                  <a:lnTo>
                    <a:pt x="31915" y="10644"/>
                  </a:lnTo>
                  <a:lnTo>
                    <a:pt x="57760" y="10644"/>
                  </a:lnTo>
                  <a:lnTo>
                    <a:pt x="79332" y="9124"/>
                  </a:lnTo>
                  <a:lnTo>
                    <a:pt x="97572" y="6082"/>
                  </a:lnTo>
                  <a:lnTo>
                    <a:pt x="111248" y="4561"/>
                  </a:lnTo>
                  <a:lnTo>
                    <a:pt x="118853" y="3041"/>
                  </a:lnTo>
                  <a:lnTo>
                    <a:pt x="12189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9131" y="353730"/>
              <a:ext cx="140335" cy="12700"/>
            </a:xfrm>
            <a:custGeom>
              <a:avLst/>
              <a:gdLst/>
              <a:ahLst/>
              <a:cxnLst/>
              <a:rect l="l" t="t" r="r" b="b"/>
              <a:pathLst>
                <a:path w="140335" h="12700">
                  <a:moveTo>
                    <a:pt x="140042" y="0"/>
                  </a:moveTo>
                  <a:lnTo>
                    <a:pt x="129408" y="0"/>
                  </a:lnTo>
                  <a:lnTo>
                    <a:pt x="127887" y="3041"/>
                  </a:lnTo>
                  <a:lnTo>
                    <a:pt x="120295" y="4561"/>
                  </a:lnTo>
                  <a:lnTo>
                    <a:pt x="108127" y="6082"/>
                  </a:lnTo>
                  <a:lnTo>
                    <a:pt x="92625" y="7603"/>
                  </a:lnTo>
                  <a:lnTo>
                    <a:pt x="72865" y="9124"/>
                  </a:lnTo>
                  <a:lnTo>
                    <a:pt x="50075" y="10644"/>
                  </a:lnTo>
                  <a:lnTo>
                    <a:pt x="24231" y="10644"/>
                  </a:lnTo>
                  <a:lnTo>
                    <a:pt x="0" y="11977"/>
                  </a:lnTo>
                  <a:lnTo>
                    <a:pt x="1129" y="12165"/>
                  </a:lnTo>
                  <a:lnTo>
                    <a:pt x="28794" y="12165"/>
                  </a:lnTo>
                  <a:lnTo>
                    <a:pt x="100534" y="7603"/>
                  </a:lnTo>
                  <a:lnTo>
                    <a:pt x="117253" y="6082"/>
                  </a:lnTo>
                  <a:lnTo>
                    <a:pt x="130929" y="4561"/>
                  </a:lnTo>
                  <a:lnTo>
                    <a:pt x="138521" y="3041"/>
                  </a:lnTo>
                  <a:lnTo>
                    <a:pt x="1400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1141" y="353730"/>
              <a:ext cx="137795" cy="12065"/>
            </a:xfrm>
            <a:custGeom>
              <a:avLst/>
              <a:gdLst/>
              <a:ahLst/>
              <a:cxnLst/>
              <a:rect l="l" t="t" r="r" b="b"/>
              <a:pathLst>
                <a:path w="137794" h="12064">
                  <a:moveTo>
                    <a:pt x="32220" y="10644"/>
                  </a:moveTo>
                  <a:lnTo>
                    <a:pt x="0" y="10644"/>
                  </a:lnTo>
                  <a:lnTo>
                    <a:pt x="7989" y="11977"/>
                  </a:lnTo>
                  <a:lnTo>
                    <a:pt x="32220" y="10644"/>
                  </a:lnTo>
                  <a:close/>
                </a:path>
                <a:path w="137794" h="12064">
                  <a:moveTo>
                    <a:pt x="137397" y="0"/>
                  </a:moveTo>
                  <a:lnTo>
                    <a:pt x="126763" y="0"/>
                  </a:lnTo>
                  <a:lnTo>
                    <a:pt x="123721" y="3041"/>
                  </a:lnTo>
                  <a:lnTo>
                    <a:pt x="114595" y="4561"/>
                  </a:lnTo>
                  <a:lnTo>
                    <a:pt x="100615" y="6082"/>
                  </a:lnTo>
                  <a:lnTo>
                    <a:pt x="82375" y="7603"/>
                  </a:lnTo>
                  <a:lnTo>
                    <a:pt x="35262" y="10644"/>
                  </a:lnTo>
                  <a:lnTo>
                    <a:pt x="58065" y="10644"/>
                  </a:lnTo>
                  <a:lnTo>
                    <a:pt x="100615" y="7603"/>
                  </a:lnTo>
                  <a:lnTo>
                    <a:pt x="135877" y="3041"/>
                  </a:lnTo>
                  <a:lnTo>
                    <a:pt x="137397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6998" y="353730"/>
              <a:ext cx="131445" cy="10795"/>
            </a:xfrm>
            <a:custGeom>
              <a:avLst/>
              <a:gdLst/>
              <a:ahLst/>
              <a:cxnLst/>
              <a:rect l="l" t="t" r="r" b="b"/>
              <a:pathLst>
                <a:path w="131444" h="10795">
                  <a:moveTo>
                    <a:pt x="130906" y="0"/>
                  </a:moveTo>
                  <a:lnTo>
                    <a:pt x="118738" y="0"/>
                  </a:lnTo>
                  <a:lnTo>
                    <a:pt x="115709" y="3041"/>
                  </a:lnTo>
                  <a:lnTo>
                    <a:pt x="108104" y="4561"/>
                  </a:lnTo>
                  <a:lnTo>
                    <a:pt x="95644" y="6082"/>
                  </a:lnTo>
                  <a:lnTo>
                    <a:pt x="78926" y="7603"/>
                  </a:lnTo>
                  <a:lnTo>
                    <a:pt x="57645" y="7603"/>
                  </a:lnTo>
                  <a:lnTo>
                    <a:pt x="34855" y="9124"/>
                  </a:lnTo>
                  <a:lnTo>
                    <a:pt x="8706" y="9124"/>
                  </a:lnTo>
                  <a:lnTo>
                    <a:pt x="0" y="9608"/>
                  </a:lnTo>
                  <a:lnTo>
                    <a:pt x="4143" y="10644"/>
                  </a:lnTo>
                  <a:lnTo>
                    <a:pt x="39405" y="10644"/>
                  </a:lnTo>
                  <a:lnTo>
                    <a:pt x="86518" y="7603"/>
                  </a:lnTo>
                  <a:lnTo>
                    <a:pt x="104758" y="6082"/>
                  </a:lnTo>
                  <a:lnTo>
                    <a:pt x="118738" y="4561"/>
                  </a:lnTo>
                  <a:lnTo>
                    <a:pt x="127864" y="3041"/>
                  </a:lnTo>
                  <a:lnTo>
                    <a:pt x="13090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5063" y="353730"/>
              <a:ext cx="121285" cy="10160"/>
            </a:xfrm>
            <a:custGeom>
              <a:avLst/>
              <a:gdLst/>
              <a:ahLst/>
              <a:cxnLst/>
              <a:rect l="l" t="t" r="r" b="b"/>
              <a:pathLst>
                <a:path w="121285" h="10160">
                  <a:moveTo>
                    <a:pt x="10641" y="9124"/>
                  </a:moveTo>
                  <a:lnTo>
                    <a:pt x="0" y="9124"/>
                  </a:lnTo>
                  <a:lnTo>
                    <a:pt x="1934" y="9608"/>
                  </a:lnTo>
                  <a:lnTo>
                    <a:pt x="10641" y="9124"/>
                  </a:lnTo>
                  <a:close/>
                </a:path>
                <a:path w="121285" h="10160">
                  <a:moveTo>
                    <a:pt x="120673" y="0"/>
                  </a:moveTo>
                  <a:lnTo>
                    <a:pt x="106692" y="0"/>
                  </a:lnTo>
                  <a:lnTo>
                    <a:pt x="105171" y="1520"/>
                  </a:lnTo>
                  <a:lnTo>
                    <a:pt x="97579" y="3041"/>
                  </a:lnTo>
                  <a:lnTo>
                    <a:pt x="86932" y="4561"/>
                  </a:lnTo>
                  <a:lnTo>
                    <a:pt x="71735" y="6082"/>
                  </a:lnTo>
                  <a:lnTo>
                    <a:pt x="30706" y="9124"/>
                  </a:lnTo>
                  <a:lnTo>
                    <a:pt x="36790" y="9124"/>
                  </a:lnTo>
                  <a:lnTo>
                    <a:pt x="59579" y="7603"/>
                  </a:lnTo>
                  <a:lnTo>
                    <a:pt x="80861" y="7603"/>
                  </a:lnTo>
                  <a:lnTo>
                    <a:pt x="97579" y="6082"/>
                  </a:lnTo>
                  <a:lnTo>
                    <a:pt x="110038" y="4561"/>
                  </a:lnTo>
                  <a:lnTo>
                    <a:pt x="117643" y="3041"/>
                  </a:lnTo>
                  <a:lnTo>
                    <a:pt x="120673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8986" y="353730"/>
              <a:ext cx="113030" cy="9525"/>
            </a:xfrm>
            <a:custGeom>
              <a:avLst/>
              <a:gdLst/>
              <a:ahLst/>
              <a:cxnLst/>
              <a:rect l="l" t="t" r="r" b="b"/>
              <a:pathLst>
                <a:path w="113030" h="9525">
                  <a:moveTo>
                    <a:pt x="112769" y="0"/>
                  </a:moveTo>
                  <a:lnTo>
                    <a:pt x="99093" y="0"/>
                  </a:lnTo>
                  <a:lnTo>
                    <a:pt x="96051" y="1520"/>
                  </a:lnTo>
                  <a:lnTo>
                    <a:pt x="88459" y="3041"/>
                  </a:lnTo>
                  <a:lnTo>
                    <a:pt x="74783" y="4561"/>
                  </a:lnTo>
                  <a:lnTo>
                    <a:pt x="58064" y="6082"/>
                  </a:lnTo>
                  <a:lnTo>
                    <a:pt x="36783" y="7603"/>
                  </a:lnTo>
                  <a:lnTo>
                    <a:pt x="0" y="7603"/>
                  </a:lnTo>
                  <a:lnTo>
                    <a:pt x="6077" y="9124"/>
                  </a:lnTo>
                  <a:lnTo>
                    <a:pt x="36783" y="9124"/>
                  </a:lnTo>
                  <a:lnTo>
                    <a:pt x="77812" y="6082"/>
                  </a:lnTo>
                  <a:lnTo>
                    <a:pt x="93009" y="4561"/>
                  </a:lnTo>
                  <a:lnTo>
                    <a:pt x="103656" y="3041"/>
                  </a:lnTo>
                  <a:lnTo>
                    <a:pt x="111249" y="1520"/>
                  </a:lnTo>
                  <a:lnTo>
                    <a:pt x="1127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9633" y="353730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445" y="0"/>
                  </a:moveTo>
                  <a:lnTo>
                    <a:pt x="73248" y="0"/>
                  </a:lnTo>
                  <a:lnTo>
                    <a:pt x="71727" y="1520"/>
                  </a:lnTo>
                  <a:lnTo>
                    <a:pt x="64135" y="3041"/>
                  </a:lnTo>
                  <a:lnTo>
                    <a:pt x="53488" y="4561"/>
                  </a:lnTo>
                  <a:lnTo>
                    <a:pt x="38291" y="6082"/>
                  </a:lnTo>
                  <a:lnTo>
                    <a:pt x="19747" y="6082"/>
                  </a:lnTo>
                  <a:lnTo>
                    <a:pt x="0" y="7603"/>
                  </a:lnTo>
                  <a:lnTo>
                    <a:pt x="26135" y="7603"/>
                  </a:lnTo>
                  <a:lnTo>
                    <a:pt x="47417" y="6082"/>
                  </a:lnTo>
                  <a:lnTo>
                    <a:pt x="64135" y="4561"/>
                  </a:lnTo>
                  <a:lnTo>
                    <a:pt x="77811" y="3041"/>
                  </a:lnTo>
                  <a:lnTo>
                    <a:pt x="85404" y="1520"/>
                  </a:lnTo>
                  <a:lnTo>
                    <a:pt x="88445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5190" y="353730"/>
              <a:ext cx="88265" cy="7620"/>
            </a:xfrm>
            <a:custGeom>
              <a:avLst/>
              <a:gdLst/>
              <a:ahLst/>
              <a:cxnLst/>
              <a:rect l="l" t="t" r="r" b="b"/>
              <a:pathLst>
                <a:path w="88264" h="7620">
                  <a:moveTo>
                    <a:pt x="34191" y="6082"/>
                  </a:moveTo>
                  <a:lnTo>
                    <a:pt x="0" y="6082"/>
                  </a:lnTo>
                  <a:lnTo>
                    <a:pt x="3796" y="7603"/>
                  </a:lnTo>
                  <a:lnTo>
                    <a:pt x="14443" y="7603"/>
                  </a:lnTo>
                  <a:lnTo>
                    <a:pt x="34191" y="6082"/>
                  </a:lnTo>
                  <a:close/>
                </a:path>
                <a:path w="88264" h="7620">
                  <a:moveTo>
                    <a:pt x="87692" y="0"/>
                  </a:moveTo>
                  <a:lnTo>
                    <a:pt x="72494" y="0"/>
                  </a:lnTo>
                  <a:lnTo>
                    <a:pt x="69453" y="1520"/>
                  </a:lnTo>
                  <a:lnTo>
                    <a:pt x="61860" y="3041"/>
                  </a:lnTo>
                  <a:lnTo>
                    <a:pt x="49692" y="4561"/>
                  </a:lnTo>
                  <a:lnTo>
                    <a:pt x="32670" y="4561"/>
                  </a:lnTo>
                  <a:lnTo>
                    <a:pt x="14443" y="6082"/>
                  </a:lnTo>
                  <a:lnTo>
                    <a:pt x="52734" y="6082"/>
                  </a:lnTo>
                  <a:lnTo>
                    <a:pt x="67932" y="4561"/>
                  </a:lnTo>
                  <a:lnTo>
                    <a:pt x="78579" y="3041"/>
                  </a:lnTo>
                  <a:lnTo>
                    <a:pt x="86171" y="1520"/>
                  </a:lnTo>
                  <a:lnTo>
                    <a:pt x="8769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1394" y="353730"/>
              <a:ext cx="76835" cy="6350"/>
            </a:xfrm>
            <a:custGeom>
              <a:avLst/>
              <a:gdLst/>
              <a:ahLst/>
              <a:cxnLst/>
              <a:rect l="l" t="t" r="r" b="b"/>
              <a:pathLst>
                <a:path w="76835" h="6350">
                  <a:moveTo>
                    <a:pt x="36466" y="4561"/>
                  </a:moveTo>
                  <a:lnTo>
                    <a:pt x="0" y="4561"/>
                  </a:lnTo>
                  <a:lnTo>
                    <a:pt x="3795" y="6082"/>
                  </a:lnTo>
                  <a:lnTo>
                    <a:pt x="18239" y="6082"/>
                  </a:lnTo>
                  <a:lnTo>
                    <a:pt x="36466" y="4561"/>
                  </a:lnTo>
                  <a:close/>
                </a:path>
                <a:path w="76835" h="6350">
                  <a:moveTo>
                    <a:pt x="76290" y="0"/>
                  </a:moveTo>
                  <a:lnTo>
                    <a:pt x="58051" y="0"/>
                  </a:lnTo>
                  <a:lnTo>
                    <a:pt x="56530" y="1520"/>
                  </a:lnTo>
                  <a:lnTo>
                    <a:pt x="47417" y="3041"/>
                  </a:lnTo>
                  <a:lnTo>
                    <a:pt x="33436" y="4561"/>
                  </a:lnTo>
                  <a:lnTo>
                    <a:pt x="53488" y="4561"/>
                  </a:lnTo>
                  <a:lnTo>
                    <a:pt x="65656" y="3041"/>
                  </a:lnTo>
                  <a:lnTo>
                    <a:pt x="73248" y="1520"/>
                  </a:lnTo>
                  <a:lnTo>
                    <a:pt x="7629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0380" y="353730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89" h="5079">
                  <a:moveTo>
                    <a:pt x="59065" y="0"/>
                  </a:moveTo>
                  <a:lnTo>
                    <a:pt x="40521" y="0"/>
                  </a:lnTo>
                  <a:lnTo>
                    <a:pt x="39001" y="1520"/>
                  </a:lnTo>
                  <a:lnTo>
                    <a:pt x="32929" y="1520"/>
                  </a:lnTo>
                  <a:lnTo>
                    <a:pt x="23803" y="3041"/>
                  </a:lnTo>
                  <a:lnTo>
                    <a:pt x="0" y="3041"/>
                  </a:lnTo>
                  <a:lnTo>
                    <a:pt x="1014" y="4561"/>
                  </a:lnTo>
                  <a:lnTo>
                    <a:pt x="34450" y="4561"/>
                  </a:lnTo>
                  <a:lnTo>
                    <a:pt x="48431" y="3041"/>
                  </a:lnTo>
                  <a:lnTo>
                    <a:pt x="57544" y="1520"/>
                  </a:lnTo>
                  <a:lnTo>
                    <a:pt x="59065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79366" y="353730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10" h="3175">
                  <a:moveTo>
                    <a:pt x="33943" y="1520"/>
                  </a:moveTo>
                  <a:lnTo>
                    <a:pt x="0" y="1520"/>
                  </a:lnTo>
                  <a:lnTo>
                    <a:pt x="1014" y="3041"/>
                  </a:lnTo>
                  <a:lnTo>
                    <a:pt x="24817" y="3041"/>
                  </a:lnTo>
                  <a:lnTo>
                    <a:pt x="33943" y="1520"/>
                  </a:lnTo>
                  <a:close/>
                </a:path>
                <a:path w="41910" h="3175">
                  <a:moveTo>
                    <a:pt x="41535" y="0"/>
                  </a:moveTo>
                  <a:lnTo>
                    <a:pt x="21775" y="0"/>
                  </a:lnTo>
                  <a:lnTo>
                    <a:pt x="20267" y="1520"/>
                  </a:lnTo>
                  <a:lnTo>
                    <a:pt x="40015" y="1520"/>
                  </a:lnTo>
                  <a:lnTo>
                    <a:pt x="415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78352" y="35373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60" h="1904">
                  <a:moveTo>
                    <a:pt x="22789" y="0"/>
                  </a:moveTo>
                  <a:lnTo>
                    <a:pt x="0" y="0"/>
                  </a:lnTo>
                  <a:lnTo>
                    <a:pt x="1013" y="1520"/>
                  </a:lnTo>
                  <a:lnTo>
                    <a:pt x="21281" y="1520"/>
                  </a:lnTo>
                  <a:lnTo>
                    <a:pt x="2278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7852" y="318754"/>
              <a:ext cx="57150" cy="215265"/>
            </a:xfrm>
            <a:custGeom>
              <a:avLst/>
              <a:gdLst/>
              <a:ahLst/>
              <a:cxnLst/>
              <a:rect l="l" t="t" r="r" b="b"/>
              <a:pathLst>
                <a:path w="57150" h="215265">
                  <a:moveTo>
                    <a:pt x="56530" y="0"/>
                  </a:moveTo>
                  <a:lnTo>
                    <a:pt x="0" y="56266"/>
                  </a:lnTo>
                  <a:lnTo>
                    <a:pt x="0" y="215016"/>
                  </a:lnTo>
                  <a:lnTo>
                    <a:pt x="56530" y="156925"/>
                  </a:lnTo>
                  <a:lnTo>
                    <a:pt x="5653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00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5" h="123825">
                  <a:moveTo>
                    <a:pt x="457770" y="0"/>
                  </a:moveTo>
                  <a:lnTo>
                    <a:pt x="0" y="0"/>
                  </a:lnTo>
                  <a:lnTo>
                    <a:pt x="0" y="123479"/>
                  </a:lnTo>
                  <a:lnTo>
                    <a:pt x="457770" y="123479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500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5" h="123825">
                  <a:moveTo>
                    <a:pt x="0" y="123479"/>
                  </a:moveTo>
                  <a:lnTo>
                    <a:pt x="457770" y="123479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123479"/>
                  </a:lnTo>
                  <a:close/>
                </a:path>
                <a:path w="457835" h="123825">
                  <a:moveTo>
                    <a:pt x="149556" y="10"/>
                  </a:moveTo>
                  <a:lnTo>
                    <a:pt x="144993" y="30728"/>
                  </a:lnTo>
                  <a:lnTo>
                    <a:pt x="143472" y="61143"/>
                  </a:lnTo>
                  <a:lnTo>
                    <a:pt x="144993" y="93065"/>
                  </a:lnTo>
                  <a:lnTo>
                    <a:pt x="149556" y="123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500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5" h="32384">
                  <a:moveTo>
                    <a:pt x="457770" y="0"/>
                  </a:moveTo>
                  <a:lnTo>
                    <a:pt x="0" y="0"/>
                  </a:lnTo>
                  <a:lnTo>
                    <a:pt x="0" y="32237"/>
                  </a:lnTo>
                  <a:lnTo>
                    <a:pt x="457770" y="32237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00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5" h="32384">
                  <a:moveTo>
                    <a:pt x="0" y="32237"/>
                  </a:moveTo>
                  <a:lnTo>
                    <a:pt x="457770" y="32237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32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02674" y="4148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4" h="6350">
                  <a:moveTo>
                    <a:pt x="16718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16718" y="6082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55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30" h="7620">
                  <a:moveTo>
                    <a:pt x="21572" y="0"/>
                  </a:moveTo>
                  <a:lnTo>
                    <a:pt x="0" y="0"/>
                  </a:lnTo>
                  <a:lnTo>
                    <a:pt x="0" y="7603"/>
                  </a:lnTo>
                  <a:lnTo>
                    <a:pt x="21572" y="7603"/>
                  </a:lnTo>
                  <a:lnTo>
                    <a:pt x="21572" y="0"/>
                  </a:lnTo>
                  <a:close/>
                </a:path>
                <a:path w="74930" h="7620">
                  <a:moveTo>
                    <a:pt x="42854" y="0"/>
                  </a:moveTo>
                  <a:lnTo>
                    <a:pt x="32219" y="0"/>
                  </a:lnTo>
                  <a:lnTo>
                    <a:pt x="32219" y="7603"/>
                  </a:lnTo>
                  <a:lnTo>
                    <a:pt x="42854" y="7603"/>
                  </a:lnTo>
                  <a:lnTo>
                    <a:pt x="42854" y="0"/>
                  </a:lnTo>
                  <a:close/>
                </a:path>
                <a:path w="74930" h="7620">
                  <a:moveTo>
                    <a:pt x="74769" y="0"/>
                  </a:moveTo>
                  <a:lnTo>
                    <a:pt x="53488" y="0"/>
                  </a:lnTo>
                  <a:lnTo>
                    <a:pt x="53488" y="7603"/>
                  </a:lnTo>
                  <a:lnTo>
                    <a:pt x="74769" y="7603"/>
                  </a:lnTo>
                  <a:lnTo>
                    <a:pt x="74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155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30" h="7620">
                  <a:moveTo>
                    <a:pt x="0" y="7603"/>
                  </a:moveTo>
                  <a:lnTo>
                    <a:pt x="21572" y="7603"/>
                  </a:lnTo>
                  <a:lnTo>
                    <a:pt x="21572" y="0"/>
                  </a:lnTo>
                  <a:lnTo>
                    <a:pt x="0" y="0"/>
                  </a:lnTo>
                  <a:lnTo>
                    <a:pt x="0" y="7603"/>
                  </a:lnTo>
                  <a:close/>
                </a:path>
                <a:path w="74930" h="7620">
                  <a:moveTo>
                    <a:pt x="32219" y="7603"/>
                  </a:moveTo>
                  <a:lnTo>
                    <a:pt x="42854" y="7603"/>
                  </a:lnTo>
                  <a:lnTo>
                    <a:pt x="42854" y="0"/>
                  </a:lnTo>
                  <a:lnTo>
                    <a:pt x="32219" y="0"/>
                  </a:lnTo>
                  <a:lnTo>
                    <a:pt x="32219" y="7603"/>
                  </a:lnTo>
                  <a:close/>
                </a:path>
                <a:path w="74930" h="7620">
                  <a:moveTo>
                    <a:pt x="53488" y="7603"/>
                  </a:moveTo>
                  <a:lnTo>
                    <a:pt x="74769" y="7603"/>
                  </a:lnTo>
                  <a:lnTo>
                    <a:pt x="74769" y="0"/>
                  </a:lnTo>
                  <a:lnTo>
                    <a:pt x="53488" y="0"/>
                  </a:lnTo>
                  <a:lnTo>
                    <a:pt x="53488" y="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55470" y="381799"/>
              <a:ext cx="448309" cy="143510"/>
            </a:xfrm>
            <a:custGeom>
              <a:avLst/>
              <a:gdLst/>
              <a:ahLst/>
              <a:cxnLst/>
              <a:rect l="l" t="t" r="r" b="b"/>
              <a:pathLst>
                <a:path w="448310" h="143509">
                  <a:moveTo>
                    <a:pt x="41262" y="128257"/>
                  </a:moveTo>
                  <a:lnTo>
                    <a:pt x="3860" y="128257"/>
                  </a:lnTo>
                  <a:lnTo>
                    <a:pt x="3860" y="130797"/>
                  </a:lnTo>
                  <a:lnTo>
                    <a:pt x="76" y="130797"/>
                  </a:lnTo>
                  <a:lnTo>
                    <a:pt x="76" y="135877"/>
                  </a:lnTo>
                  <a:lnTo>
                    <a:pt x="0" y="140957"/>
                  </a:lnTo>
                  <a:lnTo>
                    <a:pt x="3924" y="140957"/>
                  </a:lnTo>
                  <a:lnTo>
                    <a:pt x="3924" y="143497"/>
                  </a:lnTo>
                  <a:lnTo>
                    <a:pt x="41262" y="143497"/>
                  </a:lnTo>
                  <a:lnTo>
                    <a:pt x="41262" y="140957"/>
                  </a:lnTo>
                  <a:lnTo>
                    <a:pt x="41262" y="135877"/>
                  </a:lnTo>
                  <a:lnTo>
                    <a:pt x="41262" y="130797"/>
                  </a:lnTo>
                  <a:lnTo>
                    <a:pt x="41262" y="128257"/>
                  </a:lnTo>
                  <a:close/>
                </a:path>
                <a:path w="448310" h="143509">
                  <a:moveTo>
                    <a:pt x="51142" y="6908"/>
                  </a:moveTo>
                  <a:lnTo>
                    <a:pt x="8280" y="6908"/>
                  </a:lnTo>
                  <a:lnTo>
                    <a:pt x="8280" y="55880"/>
                  </a:lnTo>
                  <a:lnTo>
                    <a:pt x="51142" y="55880"/>
                  </a:lnTo>
                  <a:lnTo>
                    <a:pt x="51142" y="6908"/>
                  </a:lnTo>
                  <a:close/>
                </a:path>
                <a:path w="448310" h="143509">
                  <a:moveTo>
                    <a:pt x="339610" y="17564"/>
                  </a:moveTo>
                  <a:lnTo>
                    <a:pt x="301307" y="17564"/>
                  </a:lnTo>
                  <a:lnTo>
                    <a:pt x="301307" y="42189"/>
                  </a:lnTo>
                  <a:lnTo>
                    <a:pt x="339610" y="42189"/>
                  </a:lnTo>
                  <a:lnTo>
                    <a:pt x="339610" y="17564"/>
                  </a:lnTo>
                  <a:close/>
                </a:path>
                <a:path w="448310" h="143509">
                  <a:moveTo>
                    <a:pt x="447052" y="0"/>
                  </a:moveTo>
                  <a:lnTo>
                    <a:pt x="152857" y="0"/>
                  </a:lnTo>
                  <a:lnTo>
                    <a:pt x="152857" y="15240"/>
                  </a:lnTo>
                  <a:lnTo>
                    <a:pt x="151066" y="15240"/>
                  </a:lnTo>
                  <a:lnTo>
                    <a:pt x="151066" y="22860"/>
                  </a:lnTo>
                  <a:lnTo>
                    <a:pt x="149974" y="22860"/>
                  </a:lnTo>
                  <a:lnTo>
                    <a:pt x="149974" y="29210"/>
                  </a:lnTo>
                  <a:lnTo>
                    <a:pt x="149402" y="29210"/>
                  </a:lnTo>
                  <a:lnTo>
                    <a:pt x="149402" y="30480"/>
                  </a:lnTo>
                  <a:lnTo>
                    <a:pt x="147853" y="30480"/>
                  </a:lnTo>
                  <a:lnTo>
                    <a:pt x="147853" y="57137"/>
                  </a:lnTo>
                  <a:lnTo>
                    <a:pt x="147955" y="85077"/>
                  </a:lnTo>
                  <a:lnTo>
                    <a:pt x="150507" y="85077"/>
                  </a:lnTo>
                  <a:lnTo>
                    <a:pt x="150507" y="99047"/>
                  </a:lnTo>
                  <a:lnTo>
                    <a:pt x="152806" y="99047"/>
                  </a:lnTo>
                  <a:lnTo>
                    <a:pt x="152806" y="114287"/>
                  </a:lnTo>
                  <a:lnTo>
                    <a:pt x="447052" y="114287"/>
                  </a:lnTo>
                  <a:lnTo>
                    <a:pt x="447052" y="99212"/>
                  </a:lnTo>
                  <a:lnTo>
                    <a:pt x="447052" y="99047"/>
                  </a:lnTo>
                  <a:lnTo>
                    <a:pt x="447052" y="15278"/>
                  </a:lnTo>
                  <a:lnTo>
                    <a:pt x="431850" y="15278"/>
                  </a:lnTo>
                  <a:lnTo>
                    <a:pt x="431850" y="99047"/>
                  </a:lnTo>
                  <a:lnTo>
                    <a:pt x="264058" y="99047"/>
                  </a:lnTo>
                  <a:lnTo>
                    <a:pt x="264058" y="23190"/>
                  </a:lnTo>
                  <a:lnTo>
                    <a:pt x="234886" y="23190"/>
                  </a:lnTo>
                  <a:lnTo>
                    <a:pt x="234886" y="30480"/>
                  </a:lnTo>
                  <a:lnTo>
                    <a:pt x="160121" y="30480"/>
                  </a:lnTo>
                  <a:lnTo>
                    <a:pt x="160121" y="29210"/>
                  </a:lnTo>
                  <a:lnTo>
                    <a:pt x="160121" y="22860"/>
                  </a:lnTo>
                  <a:lnTo>
                    <a:pt x="264058" y="22860"/>
                  </a:lnTo>
                  <a:lnTo>
                    <a:pt x="264058" y="15240"/>
                  </a:lnTo>
                  <a:lnTo>
                    <a:pt x="447052" y="15240"/>
                  </a:lnTo>
                  <a:lnTo>
                    <a:pt x="447052" y="0"/>
                  </a:lnTo>
                  <a:close/>
                </a:path>
                <a:path w="448310" h="143509">
                  <a:moveTo>
                    <a:pt x="447776" y="135877"/>
                  </a:moveTo>
                  <a:lnTo>
                    <a:pt x="447738" y="130797"/>
                  </a:lnTo>
                  <a:lnTo>
                    <a:pt x="444627" y="130797"/>
                  </a:lnTo>
                  <a:lnTo>
                    <a:pt x="444627" y="128257"/>
                  </a:lnTo>
                  <a:lnTo>
                    <a:pt x="405714" y="128257"/>
                  </a:lnTo>
                  <a:lnTo>
                    <a:pt x="405714" y="130797"/>
                  </a:lnTo>
                  <a:lnTo>
                    <a:pt x="405714" y="135877"/>
                  </a:lnTo>
                  <a:lnTo>
                    <a:pt x="405714" y="140957"/>
                  </a:lnTo>
                  <a:lnTo>
                    <a:pt x="405714" y="143497"/>
                  </a:lnTo>
                  <a:lnTo>
                    <a:pt x="444576" y="143497"/>
                  </a:lnTo>
                  <a:lnTo>
                    <a:pt x="444576" y="140957"/>
                  </a:lnTo>
                  <a:lnTo>
                    <a:pt x="447776" y="140957"/>
                  </a:lnTo>
                  <a:lnTo>
                    <a:pt x="447776" y="13587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53877" y="375780"/>
              <a:ext cx="450215" cy="149860"/>
            </a:xfrm>
            <a:custGeom>
              <a:avLst/>
              <a:gdLst/>
              <a:ahLst/>
              <a:cxnLst/>
              <a:rect l="l" t="t" r="r" b="b"/>
              <a:pathLst>
                <a:path w="450214" h="149859">
                  <a:moveTo>
                    <a:pt x="155630" y="120428"/>
                  </a:moveTo>
                  <a:lnTo>
                    <a:pt x="448651" y="120428"/>
                  </a:lnTo>
                  <a:lnTo>
                    <a:pt x="448651" y="6082"/>
                  </a:lnTo>
                  <a:lnTo>
                    <a:pt x="155630" y="6082"/>
                  </a:lnTo>
                  <a:lnTo>
                    <a:pt x="151067" y="35280"/>
                  </a:lnTo>
                  <a:lnTo>
                    <a:pt x="148025" y="62653"/>
                  </a:lnTo>
                  <a:lnTo>
                    <a:pt x="151067" y="91534"/>
                  </a:lnTo>
                  <a:lnTo>
                    <a:pt x="155630" y="120428"/>
                  </a:lnTo>
                  <a:close/>
                </a:path>
                <a:path w="450214" h="149859">
                  <a:moveTo>
                    <a:pt x="265662" y="105221"/>
                  </a:moveTo>
                  <a:lnTo>
                    <a:pt x="433453" y="105221"/>
                  </a:lnTo>
                  <a:lnTo>
                    <a:pt x="433453" y="21290"/>
                  </a:lnTo>
                  <a:lnTo>
                    <a:pt x="265662" y="21290"/>
                  </a:lnTo>
                  <a:lnTo>
                    <a:pt x="265662" y="105221"/>
                  </a:lnTo>
                  <a:close/>
                </a:path>
                <a:path w="450214" h="149859">
                  <a:moveTo>
                    <a:pt x="407317" y="149625"/>
                  </a:moveTo>
                  <a:lnTo>
                    <a:pt x="444088" y="149625"/>
                  </a:lnTo>
                  <a:lnTo>
                    <a:pt x="448651" y="146584"/>
                  </a:lnTo>
                  <a:lnTo>
                    <a:pt x="450172" y="142022"/>
                  </a:lnTo>
                  <a:lnTo>
                    <a:pt x="448651" y="137156"/>
                  </a:lnTo>
                  <a:lnTo>
                    <a:pt x="444088" y="134114"/>
                  </a:lnTo>
                  <a:lnTo>
                    <a:pt x="407317" y="134114"/>
                  </a:lnTo>
                  <a:lnTo>
                    <a:pt x="407317" y="149625"/>
                  </a:lnTo>
                  <a:close/>
                </a:path>
                <a:path w="450214" h="149859">
                  <a:moveTo>
                    <a:pt x="42858" y="149625"/>
                  </a:moveTo>
                  <a:lnTo>
                    <a:pt x="7598" y="149625"/>
                  </a:lnTo>
                  <a:lnTo>
                    <a:pt x="3039" y="146584"/>
                  </a:lnTo>
                  <a:lnTo>
                    <a:pt x="0" y="142022"/>
                  </a:lnTo>
                  <a:lnTo>
                    <a:pt x="3039" y="137156"/>
                  </a:lnTo>
                  <a:lnTo>
                    <a:pt x="7598" y="134114"/>
                  </a:lnTo>
                  <a:lnTo>
                    <a:pt x="42858" y="134114"/>
                  </a:lnTo>
                  <a:lnTo>
                    <a:pt x="42858" y="149625"/>
                  </a:lnTo>
                  <a:close/>
                </a:path>
                <a:path w="450214" h="149859">
                  <a:moveTo>
                    <a:pt x="161714" y="36801"/>
                  </a:moveTo>
                  <a:lnTo>
                    <a:pt x="236484" y="36801"/>
                  </a:lnTo>
                  <a:lnTo>
                    <a:pt x="236484" y="29197"/>
                  </a:lnTo>
                  <a:lnTo>
                    <a:pt x="161714" y="29197"/>
                  </a:lnTo>
                  <a:lnTo>
                    <a:pt x="161714" y="36801"/>
                  </a:lnTo>
                  <a:close/>
                </a:path>
                <a:path w="450214" h="149859">
                  <a:moveTo>
                    <a:pt x="239526" y="6082"/>
                  </a:moveTo>
                  <a:lnTo>
                    <a:pt x="239526" y="120428"/>
                  </a:lnTo>
                </a:path>
                <a:path w="450214" h="149859">
                  <a:moveTo>
                    <a:pt x="239526" y="44404"/>
                  </a:moveTo>
                  <a:lnTo>
                    <a:pt x="149546" y="44404"/>
                  </a:lnTo>
                </a:path>
                <a:path w="450214" h="149859">
                  <a:moveTo>
                    <a:pt x="239526" y="82410"/>
                  </a:moveTo>
                  <a:lnTo>
                    <a:pt x="149546" y="82410"/>
                  </a:lnTo>
                </a:path>
                <a:path w="450214" h="149859">
                  <a:moveTo>
                    <a:pt x="379952" y="21290"/>
                  </a:moveTo>
                  <a:lnTo>
                    <a:pt x="379952" y="53529"/>
                  </a:lnTo>
                </a:path>
                <a:path w="450214" h="149859">
                  <a:moveTo>
                    <a:pt x="265662" y="53529"/>
                  </a:moveTo>
                  <a:lnTo>
                    <a:pt x="433453" y="53529"/>
                  </a:lnTo>
                </a:path>
                <a:path w="450214" h="149859">
                  <a:moveTo>
                    <a:pt x="161714" y="6082"/>
                  </a:moveTo>
                  <a:lnTo>
                    <a:pt x="161714" y="0"/>
                  </a:lnTo>
                </a:path>
                <a:path w="450214" h="149859">
                  <a:moveTo>
                    <a:pt x="161714" y="124990"/>
                  </a:moveTo>
                  <a:lnTo>
                    <a:pt x="161714" y="120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6352" y="407259"/>
              <a:ext cx="130175" cy="32384"/>
            </a:xfrm>
            <a:custGeom>
              <a:avLst/>
              <a:gdLst/>
              <a:ahLst/>
              <a:cxnLst/>
              <a:rect l="l" t="t" r="r" b="b"/>
              <a:pathLst>
                <a:path w="130175" h="32384">
                  <a:moveTo>
                    <a:pt x="0" y="31935"/>
                  </a:moveTo>
                  <a:lnTo>
                    <a:pt x="7592" y="31935"/>
                  </a:lnTo>
                </a:path>
                <a:path w="130175" h="32384">
                  <a:moveTo>
                    <a:pt x="0" y="0"/>
                  </a:moveTo>
                  <a:lnTo>
                    <a:pt x="7592" y="0"/>
                  </a:lnTo>
                </a:path>
                <a:path w="130175" h="32384">
                  <a:moveTo>
                    <a:pt x="55009" y="0"/>
                  </a:moveTo>
                  <a:lnTo>
                    <a:pt x="61093" y="0"/>
                  </a:lnTo>
                </a:path>
                <a:path w="130175" h="32384">
                  <a:moveTo>
                    <a:pt x="123708" y="12165"/>
                  </a:moveTo>
                  <a:lnTo>
                    <a:pt x="129792" y="1216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49788" y="18260"/>
              <a:ext cx="58419" cy="335915"/>
            </a:xfrm>
            <a:custGeom>
              <a:avLst/>
              <a:gdLst/>
              <a:ahLst/>
              <a:cxnLst/>
              <a:rect l="l" t="t" r="r" b="b"/>
              <a:pathLst>
                <a:path w="58419" h="335915">
                  <a:moveTo>
                    <a:pt x="58064" y="0"/>
                  </a:moveTo>
                  <a:lnTo>
                    <a:pt x="0" y="58091"/>
                  </a:lnTo>
                  <a:lnTo>
                    <a:pt x="0" y="335470"/>
                  </a:lnTo>
                  <a:lnTo>
                    <a:pt x="42866" y="292890"/>
                  </a:lnTo>
                  <a:lnTo>
                    <a:pt x="42866" y="215029"/>
                  </a:lnTo>
                  <a:lnTo>
                    <a:pt x="58064" y="172449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06614" y="18260"/>
              <a:ext cx="401320" cy="58419"/>
            </a:xfrm>
            <a:custGeom>
              <a:avLst/>
              <a:gdLst/>
              <a:ahLst/>
              <a:cxnLst/>
              <a:rect l="l" t="t" r="r" b="b"/>
              <a:pathLst>
                <a:path w="401319" h="58419">
                  <a:moveTo>
                    <a:pt x="401237" y="0"/>
                  </a:moveTo>
                  <a:lnTo>
                    <a:pt x="58061" y="0"/>
                  </a:lnTo>
                  <a:lnTo>
                    <a:pt x="0" y="58091"/>
                  </a:lnTo>
                  <a:lnTo>
                    <a:pt x="343173" y="58091"/>
                  </a:lnTo>
                  <a:lnTo>
                    <a:pt x="40123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066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5" h="277495">
                  <a:moveTo>
                    <a:pt x="343176" y="0"/>
                  </a:moveTo>
                  <a:lnTo>
                    <a:pt x="0" y="0"/>
                  </a:lnTo>
                  <a:lnTo>
                    <a:pt x="0" y="277366"/>
                  </a:lnTo>
                  <a:lnTo>
                    <a:pt x="343176" y="277366"/>
                  </a:lnTo>
                  <a:lnTo>
                    <a:pt x="3431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066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5" h="277495">
                  <a:moveTo>
                    <a:pt x="0" y="277366"/>
                  </a:moveTo>
                  <a:lnTo>
                    <a:pt x="343176" y="277366"/>
                  </a:lnTo>
                  <a:lnTo>
                    <a:pt x="343176" y="0"/>
                  </a:lnTo>
                  <a:lnTo>
                    <a:pt x="0" y="0"/>
                  </a:lnTo>
                  <a:lnTo>
                    <a:pt x="0" y="277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16351" y="318754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4" h="9525">
                  <a:moveTo>
                    <a:pt x="16718" y="0"/>
                  </a:moveTo>
                  <a:lnTo>
                    <a:pt x="0" y="0"/>
                  </a:lnTo>
                  <a:lnTo>
                    <a:pt x="0" y="9124"/>
                  </a:lnTo>
                  <a:lnTo>
                    <a:pt x="16718" y="9124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38531" y="104958"/>
              <a:ext cx="262622" cy="20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38531" y="102418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0" y="2539"/>
                  </a:moveTo>
                  <a:lnTo>
                    <a:pt x="279340" y="2539"/>
                  </a:lnTo>
                  <a:lnTo>
                    <a:pt x="27934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44598" y="104965"/>
              <a:ext cx="273685" cy="204470"/>
            </a:xfrm>
            <a:custGeom>
              <a:avLst/>
              <a:gdLst/>
              <a:ahLst/>
              <a:cxnLst/>
              <a:rect l="l" t="t" r="r" b="b"/>
              <a:pathLst>
                <a:path w="273685" h="204470">
                  <a:moveTo>
                    <a:pt x="27326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204444"/>
                  </a:lnTo>
                  <a:lnTo>
                    <a:pt x="6388" y="204444"/>
                  </a:lnTo>
                  <a:lnTo>
                    <a:pt x="6388" y="5080"/>
                  </a:lnTo>
                  <a:lnTo>
                    <a:pt x="273265" y="5080"/>
                  </a:lnTo>
                  <a:lnTo>
                    <a:pt x="273265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50986" y="110045"/>
              <a:ext cx="267335" cy="189230"/>
            </a:xfrm>
            <a:custGeom>
              <a:avLst/>
              <a:gdLst/>
              <a:ahLst/>
              <a:cxnLst/>
              <a:rect l="l" t="t" r="r" b="b"/>
              <a:pathLst>
                <a:path w="267335" h="189229">
                  <a:moveTo>
                    <a:pt x="2668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89204"/>
                  </a:lnTo>
                  <a:lnTo>
                    <a:pt x="6083" y="189204"/>
                  </a:lnTo>
                  <a:lnTo>
                    <a:pt x="6083" y="3810"/>
                  </a:lnTo>
                  <a:lnTo>
                    <a:pt x="266877" y="3810"/>
                  </a:lnTo>
                  <a:lnTo>
                    <a:pt x="2668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57071" y="113847"/>
              <a:ext cx="250166" cy="185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7375" y="337762"/>
              <a:ext cx="343535" cy="17145"/>
            </a:xfrm>
            <a:custGeom>
              <a:avLst/>
              <a:gdLst/>
              <a:ahLst/>
              <a:cxnLst/>
              <a:rect l="l" t="t" r="r" b="b"/>
              <a:pathLst>
                <a:path w="343535" h="17145">
                  <a:moveTo>
                    <a:pt x="94527" y="0"/>
                  </a:moveTo>
                  <a:lnTo>
                    <a:pt x="94527" y="16727"/>
                  </a:lnTo>
                </a:path>
                <a:path w="343535" h="17145">
                  <a:moveTo>
                    <a:pt x="51977" y="0"/>
                  </a:moveTo>
                  <a:lnTo>
                    <a:pt x="51977" y="16727"/>
                  </a:lnTo>
                </a:path>
                <a:path w="343535" h="17145">
                  <a:moveTo>
                    <a:pt x="0" y="0"/>
                  </a:moveTo>
                  <a:lnTo>
                    <a:pt x="3431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67413" y="414863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67413" y="413342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67413" y="41182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67413" y="41030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67413" y="408780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67413" y="40725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67413" y="40573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65892" y="404218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5" h="1904">
                  <a:moveTo>
                    <a:pt x="44387" y="0"/>
                  </a:moveTo>
                  <a:lnTo>
                    <a:pt x="0" y="0"/>
                  </a:lnTo>
                  <a:lnTo>
                    <a:pt x="1521" y="1520"/>
                  </a:lnTo>
                  <a:lnTo>
                    <a:pt x="45908" y="1520"/>
                  </a:lnTo>
                  <a:lnTo>
                    <a:pt x="4438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65892" y="402697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65892" y="401176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5" h="1904">
                  <a:moveTo>
                    <a:pt x="45908" y="0"/>
                  </a:moveTo>
                  <a:lnTo>
                    <a:pt x="1521" y="0"/>
                  </a:lnTo>
                  <a:lnTo>
                    <a:pt x="0" y="1520"/>
                  </a:lnTo>
                  <a:lnTo>
                    <a:pt x="44387" y="1520"/>
                  </a:lnTo>
                  <a:lnTo>
                    <a:pt x="459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29426" y="405739"/>
              <a:ext cx="99695" cy="6350"/>
            </a:xfrm>
            <a:custGeom>
              <a:avLst/>
              <a:gdLst/>
              <a:ahLst/>
              <a:cxnLst/>
              <a:rect l="l" t="t" r="r" b="b"/>
              <a:pathLst>
                <a:path w="99694" h="6350">
                  <a:moveTo>
                    <a:pt x="99092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99092" y="6082"/>
                  </a:lnTo>
                  <a:lnTo>
                    <a:pt x="9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14214" y="390227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40">
                  <a:moveTo>
                    <a:pt x="303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3039" y="27677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63756" y="390227"/>
              <a:ext cx="50800" cy="27940"/>
            </a:xfrm>
            <a:custGeom>
              <a:avLst/>
              <a:gdLst/>
              <a:ahLst/>
              <a:cxnLst/>
              <a:rect l="l" t="t" r="r" b="b"/>
              <a:pathLst>
                <a:path w="508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0" h="27940">
                  <a:moveTo>
                    <a:pt x="50457" y="0"/>
                  </a:moveTo>
                  <a:lnTo>
                    <a:pt x="48938" y="0"/>
                  </a:lnTo>
                  <a:lnTo>
                    <a:pt x="48938" y="27677"/>
                  </a:lnTo>
                  <a:lnTo>
                    <a:pt x="50457" y="2767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C6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65276" y="39022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7625" h="27940">
                  <a:moveTo>
                    <a:pt x="47418" y="0"/>
                  </a:moveTo>
                  <a:lnTo>
                    <a:pt x="45898" y="0"/>
                  </a:lnTo>
                  <a:lnTo>
                    <a:pt x="45898" y="27677"/>
                  </a:lnTo>
                  <a:lnTo>
                    <a:pt x="47418" y="27677"/>
                  </a:lnTo>
                  <a:lnTo>
                    <a:pt x="47418" y="0"/>
                  </a:lnTo>
                  <a:close/>
                </a:path>
              </a:pathLst>
            </a:custGeom>
            <a:solidFill>
              <a:srgbClr val="CD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66795" y="390227"/>
              <a:ext cx="44450" cy="27940"/>
            </a:xfrm>
            <a:custGeom>
              <a:avLst/>
              <a:gdLst/>
              <a:ahLst/>
              <a:cxnLst/>
              <a:rect l="l" t="t" r="r" b="b"/>
              <a:pathLst>
                <a:path w="44450" h="27940">
                  <a:moveTo>
                    <a:pt x="1823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823" y="27677"/>
                  </a:lnTo>
                  <a:lnTo>
                    <a:pt x="1823" y="0"/>
                  </a:lnTo>
                  <a:close/>
                </a:path>
                <a:path w="44450" h="27940">
                  <a:moveTo>
                    <a:pt x="44379" y="0"/>
                  </a:moveTo>
                  <a:lnTo>
                    <a:pt x="42858" y="0"/>
                  </a:lnTo>
                  <a:lnTo>
                    <a:pt x="42858" y="27677"/>
                  </a:lnTo>
                  <a:lnTo>
                    <a:pt x="44379" y="27677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2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68619" y="390227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1275" h="27940">
                  <a:moveTo>
                    <a:pt x="41034" y="0"/>
                  </a:moveTo>
                  <a:lnTo>
                    <a:pt x="39514" y="0"/>
                  </a:lnTo>
                  <a:lnTo>
                    <a:pt x="39514" y="27677"/>
                  </a:lnTo>
                  <a:lnTo>
                    <a:pt x="41034" y="27677"/>
                  </a:lnTo>
                  <a:lnTo>
                    <a:pt x="41034" y="0"/>
                  </a:lnTo>
                  <a:close/>
                </a:path>
              </a:pathLst>
            </a:custGeom>
            <a:solidFill>
              <a:srgbClr val="D7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70139" y="390227"/>
              <a:ext cx="38100" cy="27940"/>
            </a:xfrm>
            <a:custGeom>
              <a:avLst/>
              <a:gdLst/>
              <a:ahLst/>
              <a:cxnLst/>
              <a:rect l="l" t="t" r="r" b="b"/>
              <a:pathLst>
                <a:path w="381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8100" h="27940">
                  <a:moveTo>
                    <a:pt x="37994" y="0"/>
                  </a:moveTo>
                  <a:lnTo>
                    <a:pt x="36474" y="0"/>
                  </a:lnTo>
                  <a:lnTo>
                    <a:pt x="36474" y="27677"/>
                  </a:lnTo>
                  <a:lnTo>
                    <a:pt x="37994" y="27677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DD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71659" y="390227"/>
              <a:ext cx="35560" cy="27940"/>
            </a:xfrm>
            <a:custGeom>
              <a:avLst/>
              <a:gdLst/>
              <a:ahLst/>
              <a:cxnLst/>
              <a:rect l="l" t="t" r="r" b="b"/>
              <a:pathLst>
                <a:path w="3556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5560" h="27940">
                  <a:moveTo>
                    <a:pt x="34955" y="0"/>
                  </a:moveTo>
                  <a:lnTo>
                    <a:pt x="33435" y="0"/>
                  </a:lnTo>
                  <a:lnTo>
                    <a:pt x="33435" y="27677"/>
                  </a:lnTo>
                  <a:lnTo>
                    <a:pt x="34955" y="27677"/>
                  </a:lnTo>
                  <a:lnTo>
                    <a:pt x="34955" y="0"/>
                  </a:lnTo>
                  <a:close/>
                </a:path>
              </a:pathLst>
            </a:custGeom>
            <a:solidFill>
              <a:srgbClr val="E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73179" y="39022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2385" h="27940">
                  <a:moveTo>
                    <a:pt x="31915" y="0"/>
                  </a:moveTo>
                  <a:lnTo>
                    <a:pt x="30395" y="0"/>
                  </a:lnTo>
                  <a:lnTo>
                    <a:pt x="30395" y="27677"/>
                  </a:lnTo>
                  <a:lnTo>
                    <a:pt x="31915" y="27677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E4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74698" y="39022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1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9210" h="27940">
                  <a:moveTo>
                    <a:pt x="28876" y="0"/>
                  </a:moveTo>
                  <a:lnTo>
                    <a:pt x="27356" y="0"/>
                  </a:lnTo>
                  <a:lnTo>
                    <a:pt x="27356" y="27677"/>
                  </a:lnTo>
                  <a:lnTo>
                    <a:pt x="28876" y="27677"/>
                  </a:lnTo>
                  <a:lnTo>
                    <a:pt x="28876" y="0"/>
                  </a:lnTo>
                  <a:close/>
                </a:path>
              </a:pathLst>
            </a:custGeom>
            <a:solidFill>
              <a:srgbClr val="E9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76218" y="390227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6035" h="27940">
                  <a:moveTo>
                    <a:pt x="25836" y="0"/>
                  </a:moveTo>
                  <a:lnTo>
                    <a:pt x="24317" y="0"/>
                  </a:lnTo>
                  <a:lnTo>
                    <a:pt x="24317" y="27677"/>
                  </a:lnTo>
                  <a:lnTo>
                    <a:pt x="25836" y="27677"/>
                  </a:lnTo>
                  <a:lnTo>
                    <a:pt x="25836" y="0"/>
                  </a:lnTo>
                  <a:close/>
                </a:path>
              </a:pathLst>
            </a:custGeom>
            <a:solidFill>
              <a:srgbClr val="E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77738" y="390227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2860" h="27940">
                  <a:moveTo>
                    <a:pt x="22797" y="0"/>
                  </a:moveTo>
                  <a:lnTo>
                    <a:pt x="21277" y="0"/>
                  </a:lnTo>
                  <a:lnTo>
                    <a:pt x="21277" y="27677"/>
                  </a:lnTo>
                  <a:lnTo>
                    <a:pt x="22797" y="27677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E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79258" y="39022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1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0319" h="27940">
                  <a:moveTo>
                    <a:pt x="19757" y="0"/>
                  </a:moveTo>
                  <a:lnTo>
                    <a:pt x="18238" y="0"/>
                  </a:lnTo>
                  <a:lnTo>
                    <a:pt x="18238" y="27677"/>
                  </a:lnTo>
                  <a:lnTo>
                    <a:pt x="19757" y="27677"/>
                  </a:lnTo>
                  <a:lnTo>
                    <a:pt x="19757" y="0"/>
                  </a:lnTo>
                  <a:close/>
                </a:path>
              </a:pathLst>
            </a:custGeom>
            <a:solidFill>
              <a:srgbClr val="F1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80777" y="388707"/>
              <a:ext cx="17145" cy="29209"/>
            </a:xfrm>
            <a:custGeom>
              <a:avLst/>
              <a:gdLst/>
              <a:ahLst/>
              <a:cxnLst/>
              <a:rect l="l" t="t" r="r" b="b"/>
              <a:pathLst>
                <a:path w="17144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7144" h="29209">
                  <a:moveTo>
                    <a:pt x="15198" y="0"/>
                  </a:moveTo>
                  <a:lnTo>
                    <a:pt x="15198" y="27677"/>
                  </a:lnTo>
                  <a:lnTo>
                    <a:pt x="16718" y="29197"/>
                  </a:lnTo>
                  <a:lnTo>
                    <a:pt x="16718" y="152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F4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882297" y="38870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13969" h="29209">
                  <a:moveTo>
                    <a:pt x="13678" y="0"/>
                  </a:moveTo>
                  <a:lnTo>
                    <a:pt x="12159" y="1520"/>
                  </a:lnTo>
                  <a:lnTo>
                    <a:pt x="12159" y="29197"/>
                  </a:lnTo>
                  <a:lnTo>
                    <a:pt x="13678" y="27677"/>
                  </a:lnTo>
                  <a:lnTo>
                    <a:pt x="13678" y="0"/>
                  </a:lnTo>
                  <a:close/>
                </a:path>
              </a:pathLst>
            </a:custGeom>
            <a:solidFill>
              <a:srgbClr val="F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83817" y="388707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4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0794" h="29209">
                  <a:moveTo>
                    <a:pt x="9119" y="0"/>
                  </a:moveTo>
                  <a:lnTo>
                    <a:pt x="9119" y="27677"/>
                  </a:lnTo>
                  <a:lnTo>
                    <a:pt x="10639" y="29197"/>
                  </a:lnTo>
                  <a:lnTo>
                    <a:pt x="10639" y="1520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rgbClr val="F8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85336" y="38870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19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7619" h="29209">
                  <a:moveTo>
                    <a:pt x="7599" y="0"/>
                  </a:moveTo>
                  <a:lnTo>
                    <a:pt x="6080" y="1520"/>
                  </a:lnTo>
                  <a:lnTo>
                    <a:pt x="6080" y="29197"/>
                  </a:lnTo>
                  <a:lnTo>
                    <a:pt x="7599" y="27677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FA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86856" y="390227"/>
              <a:ext cx="5080" cy="27940"/>
            </a:xfrm>
            <a:custGeom>
              <a:avLst/>
              <a:gdLst/>
              <a:ahLst/>
              <a:cxnLst/>
              <a:rect l="l" t="t" r="r" b="b"/>
              <a:pathLst>
                <a:path w="508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" h="27940">
                  <a:moveTo>
                    <a:pt x="4560" y="0"/>
                  </a:moveTo>
                  <a:lnTo>
                    <a:pt x="3040" y="0"/>
                  </a:lnTo>
                  <a:lnTo>
                    <a:pt x="3040" y="27677"/>
                  </a:lnTo>
                  <a:lnTo>
                    <a:pt x="4560" y="2767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C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888376" y="390227"/>
              <a:ext cx="1905" cy="27940"/>
            </a:xfrm>
            <a:custGeom>
              <a:avLst/>
              <a:gdLst/>
              <a:ahLst/>
              <a:cxnLst/>
              <a:rect l="l" t="t" r="r" b="b"/>
              <a:pathLst>
                <a:path w="1905" h="27940">
                  <a:moveTo>
                    <a:pt x="1521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21" y="2767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50077" y="18260"/>
              <a:ext cx="514350" cy="515620"/>
            </a:xfrm>
            <a:custGeom>
              <a:avLst/>
              <a:gdLst/>
              <a:ahLst/>
              <a:cxnLst/>
              <a:rect l="l" t="t" r="r" b="b"/>
              <a:pathLst>
                <a:path w="514350" h="515620">
                  <a:moveTo>
                    <a:pt x="0" y="515510"/>
                  </a:moveTo>
                  <a:lnTo>
                    <a:pt x="0" y="356760"/>
                  </a:lnTo>
                  <a:lnTo>
                    <a:pt x="53497" y="303535"/>
                  </a:lnTo>
                  <a:lnTo>
                    <a:pt x="56536" y="303535"/>
                  </a:lnTo>
                  <a:lnTo>
                    <a:pt x="56536" y="58091"/>
                  </a:lnTo>
                  <a:lnTo>
                    <a:pt x="114598" y="0"/>
                  </a:lnTo>
                  <a:lnTo>
                    <a:pt x="457774" y="0"/>
                  </a:lnTo>
                  <a:lnTo>
                    <a:pt x="457774" y="172449"/>
                  </a:lnTo>
                  <a:lnTo>
                    <a:pt x="442577" y="215029"/>
                  </a:lnTo>
                  <a:lnTo>
                    <a:pt x="442577" y="292890"/>
                  </a:lnTo>
                  <a:lnTo>
                    <a:pt x="436493" y="300493"/>
                  </a:lnTo>
                  <a:lnTo>
                    <a:pt x="514305" y="300493"/>
                  </a:lnTo>
                  <a:lnTo>
                    <a:pt x="514305" y="457419"/>
                  </a:lnTo>
                  <a:lnTo>
                    <a:pt x="457774" y="515510"/>
                  </a:lnTo>
                  <a:lnTo>
                    <a:pt x="0" y="51551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8419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874718" y="13701"/>
            <a:ext cx="523875" cy="525145"/>
            <a:chOff x="6874718" y="13701"/>
            <a:chExt cx="523875" cy="525145"/>
          </a:xfrm>
        </p:grpSpPr>
        <p:sp>
          <p:nvSpPr>
            <p:cNvPr id="82" name="object 82"/>
            <p:cNvSpPr/>
            <p:nvPr/>
          </p:nvSpPr>
          <p:spPr>
            <a:xfrm>
              <a:off x="6879272" y="318756"/>
              <a:ext cx="514350" cy="56515"/>
            </a:xfrm>
            <a:custGeom>
              <a:avLst/>
              <a:gdLst/>
              <a:ahLst/>
              <a:cxnLst/>
              <a:rect l="l" t="t" r="r" b="b"/>
              <a:pathLst>
                <a:path w="514350" h="56514">
                  <a:moveTo>
                    <a:pt x="114592" y="56273"/>
                  </a:moveTo>
                  <a:lnTo>
                    <a:pt x="53492" y="3048"/>
                  </a:lnTo>
                  <a:lnTo>
                    <a:pt x="0" y="56273"/>
                  </a:lnTo>
                  <a:lnTo>
                    <a:pt x="114592" y="56273"/>
                  </a:lnTo>
                  <a:close/>
                </a:path>
                <a:path w="514350" h="56514">
                  <a:moveTo>
                    <a:pt x="514299" y="0"/>
                  </a:moveTo>
                  <a:lnTo>
                    <a:pt x="442582" y="0"/>
                  </a:lnTo>
                  <a:lnTo>
                    <a:pt x="486651" y="28892"/>
                  </a:lnTo>
                  <a:lnTo>
                    <a:pt x="51429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35814" y="318754"/>
              <a:ext cx="436880" cy="56515"/>
            </a:xfrm>
            <a:custGeom>
              <a:avLst/>
              <a:gdLst/>
              <a:ahLst/>
              <a:cxnLst/>
              <a:rect l="l" t="t" r="r" b="b"/>
              <a:pathLst>
                <a:path w="436879" h="56514">
                  <a:moveTo>
                    <a:pt x="393632" y="0"/>
                  </a:moveTo>
                  <a:lnTo>
                    <a:pt x="58061" y="0"/>
                  </a:lnTo>
                  <a:lnTo>
                    <a:pt x="0" y="28893"/>
                  </a:lnTo>
                  <a:lnTo>
                    <a:pt x="58061" y="56266"/>
                  </a:lnTo>
                  <a:lnTo>
                    <a:pt x="401237" y="56266"/>
                  </a:lnTo>
                  <a:lnTo>
                    <a:pt x="436487" y="21290"/>
                  </a:lnTo>
                  <a:lnTo>
                    <a:pt x="39363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96001" y="353730"/>
              <a:ext cx="169545" cy="18415"/>
            </a:xfrm>
            <a:custGeom>
              <a:avLst/>
              <a:gdLst/>
              <a:ahLst/>
              <a:cxnLst/>
              <a:rect l="l" t="t" r="r" b="b"/>
              <a:pathLst>
                <a:path w="169545" h="18414">
                  <a:moveTo>
                    <a:pt x="169309" y="0"/>
                  </a:moveTo>
                  <a:lnTo>
                    <a:pt x="163225" y="0"/>
                  </a:lnTo>
                  <a:lnTo>
                    <a:pt x="160196" y="3041"/>
                  </a:lnTo>
                  <a:lnTo>
                    <a:pt x="152591" y="6082"/>
                  </a:lnTo>
                  <a:lnTo>
                    <a:pt x="140433" y="7603"/>
                  </a:lnTo>
                  <a:lnTo>
                    <a:pt x="123717" y="9124"/>
                  </a:lnTo>
                  <a:lnTo>
                    <a:pt x="102132" y="12165"/>
                  </a:lnTo>
                  <a:lnTo>
                    <a:pt x="76296" y="13686"/>
                  </a:lnTo>
                  <a:lnTo>
                    <a:pt x="16715" y="16727"/>
                  </a:lnTo>
                  <a:lnTo>
                    <a:pt x="0" y="16727"/>
                  </a:lnTo>
                  <a:lnTo>
                    <a:pt x="25838" y="18248"/>
                  </a:lnTo>
                  <a:lnTo>
                    <a:pt x="79346" y="18248"/>
                  </a:lnTo>
                  <a:lnTo>
                    <a:pt x="103655" y="16727"/>
                  </a:lnTo>
                  <a:lnTo>
                    <a:pt x="144999" y="10645"/>
                  </a:lnTo>
                  <a:lnTo>
                    <a:pt x="169309" y="1521"/>
                  </a:lnTo>
                  <a:lnTo>
                    <a:pt x="16930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90834" y="353730"/>
              <a:ext cx="168910" cy="17145"/>
            </a:xfrm>
            <a:custGeom>
              <a:avLst/>
              <a:gdLst/>
              <a:ahLst/>
              <a:cxnLst/>
              <a:rect l="l" t="t" r="r" b="b"/>
              <a:pathLst>
                <a:path w="168909" h="17145">
                  <a:moveTo>
                    <a:pt x="168392" y="0"/>
                  </a:moveTo>
                  <a:lnTo>
                    <a:pt x="162321" y="0"/>
                  </a:lnTo>
                  <a:lnTo>
                    <a:pt x="159279" y="3041"/>
                  </a:lnTo>
                  <a:lnTo>
                    <a:pt x="150166" y="6082"/>
                  </a:lnTo>
                  <a:lnTo>
                    <a:pt x="134956" y="7603"/>
                  </a:lnTo>
                  <a:lnTo>
                    <a:pt x="114904" y="10644"/>
                  </a:lnTo>
                  <a:lnTo>
                    <a:pt x="90581" y="12165"/>
                  </a:lnTo>
                  <a:lnTo>
                    <a:pt x="0" y="16423"/>
                  </a:lnTo>
                  <a:lnTo>
                    <a:pt x="5167" y="16727"/>
                  </a:lnTo>
                  <a:lnTo>
                    <a:pt x="21882" y="16727"/>
                  </a:lnTo>
                  <a:lnTo>
                    <a:pt x="107299" y="12165"/>
                  </a:lnTo>
                  <a:lnTo>
                    <a:pt x="128885" y="9124"/>
                  </a:lnTo>
                  <a:lnTo>
                    <a:pt x="145603" y="7603"/>
                  </a:lnTo>
                  <a:lnTo>
                    <a:pt x="157758" y="6082"/>
                  </a:lnTo>
                  <a:lnTo>
                    <a:pt x="165363" y="3041"/>
                  </a:lnTo>
                  <a:lnTo>
                    <a:pt x="168392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090038" y="353730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5" h="16510">
                  <a:moveTo>
                    <a:pt x="163117" y="0"/>
                  </a:moveTo>
                  <a:lnTo>
                    <a:pt x="157033" y="0"/>
                  </a:lnTo>
                  <a:lnTo>
                    <a:pt x="153991" y="3041"/>
                  </a:lnTo>
                  <a:lnTo>
                    <a:pt x="144878" y="6082"/>
                  </a:lnTo>
                  <a:lnTo>
                    <a:pt x="129680" y="7603"/>
                  </a:lnTo>
                  <a:lnTo>
                    <a:pt x="111137" y="10644"/>
                  </a:lnTo>
                  <a:lnTo>
                    <a:pt x="86813" y="12165"/>
                  </a:lnTo>
                  <a:lnTo>
                    <a:pt x="0" y="16376"/>
                  </a:lnTo>
                  <a:lnTo>
                    <a:pt x="795" y="16423"/>
                  </a:lnTo>
                  <a:lnTo>
                    <a:pt x="91376" y="12165"/>
                  </a:lnTo>
                  <a:lnTo>
                    <a:pt x="115700" y="10644"/>
                  </a:lnTo>
                  <a:lnTo>
                    <a:pt x="135752" y="7603"/>
                  </a:lnTo>
                  <a:lnTo>
                    <a:pt x="150962" y="6082"/>
                  </a:lnTo>
                  <a:lnTo>
                    <a:pt x="160075" y="3041"/>
                  </a:lnTo>
                  <a:lnTo>
                    <a:pt x="163117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074019" y="353730"/>
              <a:ext cx="173355" cy="16510"/>
            </a:xfrm>
            <a:custGeom>
              <a:avLst/>
              <a:gdLst/>
              <a:ahLst/>
              <a:cxnLst/>
              <a:rect l="l" t="t" r="r" b="b"/>
              <a:pathLst>
                <a:path w="173354" h="16510">
                  <a:moveTo>
                    <a:pt x="173052" y="0"/>
                  </a:moveTo>
                  <a:lnTo>
                    <a:pt x="165459" y="0"/>
                  </a:lnTo>
                  <a:lnTo>
                    <a:pt x="162418" y="3041"/>
                  </a:lnTo>
                  <a:lnTo>
                    <a:pt x="154813" y="6082"/>
                  </a:lnTo>
                  <a:lnTo>
                    <a:pt x="139615" y="7603"/>
                  </a:lnTo>
                  <a:lnTo>
                    <a:pt x="121072" y="10644"/>
                  </a:lnTo>
                  <a:lnTo>
                    <a:pt x="98282" y="12165"/>
                  </a:lnTo>
                  <a:lnTo>
                    <a:pt x="38697" y="15206"/>
                  </a:lnTo>
                  <a:lnTo>
                    <a:pt x="5260" y="15206"/>
                  </a:lnTo>
                  <a:lnTo>
                    <a:pt x="0" y="15433"/>
                  </a:lnTo>
                  <a:lnTo>
                    <a:pt x="16019" y="16376"/>
                  </a:lnTo>
                  <a:lnTo>
                    <a:pt x="102832" y="12165"/>
                  </a:lnTo>
                  <a:lnTo>
                    <a:pt x="127156" y="10644"/>
                  </a:lnTo>
                  <a:lnTo>
                    <a:pt x="145699" y="7603"/>
                  </a:lnTo>
                  <a:lnTo>
                    <a:pt x="160897" y="6082"/>
                  </a:lnTo>
                  <a:lnTo>
                    <a:pt x="170010" y="3041"/>
                  </a:lnTo>
                  <a:lnTo>
                    <a:pt x="17305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70164" y="353730"/>
              <a:ext cx="169545" cy="15875"/>
            </a:xfrm>
            <a:custGeom>
              <a:avLst/>
              <a:gdLst/>
              <a:ahLst/>
              <a:cxnLst/>
              <a:rect l="l" t="t" r="r" b="b"/>
              <a:pathLst>
                <a:path w="169545" h="15875">
                  <a:moveTo>
                    <a:pt x="9116" y="15206"/>
                  </a:moveTo>
                  <a:lnTo>
                    <a:pt x="0" y="15206"/>
                  </a:lnTo>
                  <a:lnTo>
                    <a:pt x="3855" y="15433"/>
                  </a:lnTo>
                  <a:lnTo>
                    <a:pt x="9116" y="15206"/>
                  </a:lnTo>
                  <a:close/>
                </a:path>
                <a:path w="169545" h="15875">
                  <a:moveTo>
                    <a:pt x="169315" y="0"/>
                  </a:moveTo>
                  <a:lnTo>
                    <a:pt x="161710" y="0"/>
                  </a:lnTo>
                  <a:lnTo>
                    <a:pt x="158668" y="3041"/>
                  </a:lnTo>
                  <a:lnTo>
                    <a:pt x="151076" y="4561"/>
                  </a:lnTo>
                  <a:lnTo>
                    <a:pt x="137095" y="7603"/>
                  </a:lnTo>
                  <a:lnTo>
                    <a:pt x="118856" y="9124"/>
                  </a:lnTo>
                  <a:lnTo>
                    <a:pt x="96054" y="12165"/>
                  </a:lnTo>
                  <a:lnTo>
                    <a:pt x="70222" y="13686"/>
                  </a:lnTo>
                  <a:lnTo>
                    <a:pt x="39523" y="13686"/>
                  </a:lnTo>
                  <a:lnTo>
                    <a:pt x="7607" y="15206"/>
                  </a:lnTo>
                  <a:lnTo>
                    <a:pt x="42552" y="15206"/>
                  </a:lnTo>
                  <a:lnTo>
                    <a:pt x="102138" y="12165"/>
                  </a:lnTo>
                  <a:lnTo>
                    <a:pt x="124927" y="10644"/>
                  </a:lnTo>
                  <a:lnTo>
                    <a:pt x="143471" y="7603"/>
                  </a:lnTo>
                  <a:lnTo>
                    <a:pt x="158668" y="6082"/>
                  </a:lnTo>
                  <a:lnTo>
                    <a:pt x="166273" y="3041"/>
                  </a:lnTo>
                  <a:lnTo>
                    <a:pt x="169315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74729" y="353730"/>
              <a:ext cx="157480" cy="15240"/>
            </a:xfrm>
            <a:custGeom>
              <a:avLst/>
              <a:gdLst/>
              <a:ahLst/>
              <a:cxnLst/>
              <a:rect l="l" t="t" r="r" b="b"/>
              <a:pathLst>
                <a:path w="157479" h="15239">
                  <a:moveTo>
                    <a:pt x="157144" y="0"/>
                  </a:moveTo>
                  <a:lnTo>
                    <a:pt x="149552" y="0"/>
                  </a:lnTo>
                  <a:lnTo>
                    <a:pt x="146510" y="3041"/>
                  </a:lnTo>
                  <a:lnTo>
                    <a:pt x="138905" y="4561"/>
                  </a:lnTo>
                  <a:lnTo>
                    <a:pt x="126445" y="7603"/>
                  </a:lnTo>
                  <a:lnTo>
                    <a:pt x="108206" y="9124"/>
                  </a:lnTo>
                  <a:lnTo>
                    <a:pt x="86925" y="10644"/>
                  </a:lnTo>
                  <a:lnTo>
                    <a:pt x="0" y="15206"/>
                  </a:lnTo>
                  <a:lnTo>
                    <a:pt x="3042" y="15206"/>
                  </a:lnTo>
                  <a:lnTo>
                    <a:pt x="34957" y="13686"/>
                  </a:lnTo>
                  <a:lnTo>
                    <a:pt x="65656" y="13686"/>
                  </a:lnTo>
                  <a:lnTo>
                    <a:pt x="91488" y="12165"/>
                  </a:lnTo>
                  <a:lnTo>
                    <a:pt x="114290" y="9124"/>
                  </a:lnTo>
                  <a:lnTo>
                    <a:pt x="132529" y="7603"/>
                  </a:lnTo>
                  <a:lnTo>
                    <a:pt x="146510" y="4561"/>
                  </a:lnTo>
                  <a:lnTo>
                    <a:pt x="154102" y="3041"/>
                  </a:lnTo>
                  <a:lnTo>
                    <a:pt x="1571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58119" y="353730"/>
              <a:ext cx="166370" cy="15240"/>
            </a:xfrm>
            <a:custGeom>
              <a:avLst/>
              <a:gdLst/>
              <a:ahLst/>
              <a:cxnLst/>
              <a:rect l="l" t="t" r="r" b="b"/>
              <a:pathLst>
                <a:path w="166370" h="15239">
                  <a:moveTo>
                    <a:pt x="166162" y="0"/>
                  </a:moveTo>
                  <a:lnTo>
                    <a:pt x="158557" y="0"/>
                  </a:lnTo>
                  <a:lnTo>
                    <a:pt x="155516" y="3041"/>
                  </a:lnTo>
                  <a:lnTo>
                    <a:pt x="147619" y="4561"/>
                  </a:lnTo>
                  <a:lnTo>
                    <a:pt x="135451" y="7603"/>
                  </a:lnTo>
                  <a:lnTo>
                    <a:pt x="118733" y="9124"/>
                  </a:lnTo>
                  <a:lnTo>
                    <a:pt x="97464" y="10644"/>
                  </a:lnTo>
                  <a:lnTo>
                    <a:pt x="43963" y="13686"/>
                  </a:lnTo>
                  <a:lnTo>
                    <a:pt x="13568" y="13686"/>
                  </a:lnTo>
                  <a:lnTo>
                    <a:pt x="0" y="14358"/>
                  </a:lnTo>
                  <a:lnTo>
                    <a:pt x="12044" y="15206"/>
                  </a:lnTo>
                  <a:lnTo>
                    <a:pt x="16610" y="15206"/>
                  </a:lnTo>
                  <a:lnTo>
                    <a:pt x="103535" y="10644"/>
                  </a:lnTo>
                  <a:lnTo>
                    <a:pt x="124817" y="9124"/>
                  </a:lnTo>
                  <a:lnTo>
                    <a:pt x="143056" y="7603"/>
                  </a:lnTo>
                  <a:lnTo>
                    <a:pt x="155516" y="4561"/>
                  </a:lnTo>
                  <a:lnTo>
                    <a:pt x="163121" y="3041"/>
                  </a:lnTo>
                  <a:lnTo>
                    <a:pt x="16616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048580" y="353730"/>
              <a:ext cx="168275" cy="14604"/>
            </a:xfrm>
            <a:custGeom>
              <a:avLst/>
              <a:gdLst/>
              <a:ahLst/>
              <a:cxnLst/>
              <a:rect l="l" t="t" r="r" b="b"/>
              <a:pathLst>
                <a:path w="168275" h="14604">
                  <a:moveTo>
                    <a:pt x="23107" y="13686"/>
                  </a:moveTo>
                  <a:lnTo>
                    <a:pt x="0" y="13686"/>
                  </a:lnTo>
                  <a:lnTo>
                    <a:pt x="9538" y="14358"/>
                  </a:lnTo>
                  <a:lnTo>
                    <a:pt x="23107" y="13686"/>
                  </a:lnTo>
                  <a:close/>
                </a:path>
                <a:path w="168275" h="14604">
                  <a:moveTo>
                    <a:pt x="168096" y="0"/>
                  </a:moveTo>
                  <a:lnTo>
                    <a:pt x="158679" y="0"/>
                  </a:lnTo>
                  <a:lnTo>
                    <a:pt x="155637" y="3041"/>
                  </a:lnTo>
                  <a:lnTo>
                    <a:pt x="146511" y="4561"/>
                  </a:lnTo>
                  <a:lnTo>
                    <a:pt x="132835" y="7603"/>
                  </a:lnTo>
                  <a:lnTo>
                    <a:pt x="113074" y="9124"/>
                  </a:lnTo>
                  <a:lnTo>
                    <a:pt x="27670" y="13686"/>
                  </a:lnTo>
                  <a:lnTo>
                    <a:pt x="53502" y="13686"/>
                  </a:lnTo>
                  <a:lnTo>
                    <a:pt x="107003" y="10644"/>
                  </a:lnTo>
                  <a:lnTo>
                    <a:pt x="128272" y="9124"/>
                  </a:lnTo>
                  <a:lnTo>
                    <a:pt x="144990" y="7603"/>
                  </a:lnTo>
                  <a:lnTo>
                    <a:pt x="157158" y="4561"/>
                  </a:lnTo>
                  <a:lnTo>
                    <a:pt x="165055" y="3041"/>
                  </a:lnTo>
                  <a:lnTo>
                    <a:pt x="168096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46905" y="353730"/>
              <a:ext cx="160655" cy="13970"/>
            </a:xfrm>
            <a:custGeom>
              <a:avLst/>
              <a:gdLst/>
              <a:ahLst/>
              <a:cxnLst/>
              <a:rect l="l" t="t" r="r" b="b"/>
              <a:pathLst>
                <a:path w="160654" h="13970">
                  <a:moveTo>
                    <a:pt x="160353" y="0"/>
                  </a:moveTo>
                  <a:lnTo>
                    <a:pt x="151227" y="0"/>
                  </a:lnTo>
                  <a:lnTo>
                    <a:pt x="148186" y="3041"/>
                  </a:lnTo>
                  <a:lnTo>
                    <a:pt x="140593" y="4561"/>
                  </a:lnTo>
                  <a:lnTo>
                    <a:pt x="126917" y="7603"/>
                  </a:lnTo>
                  <a:lnTo>
                    <a:pt x="107157" y="9124"/>
                  </a:lnTo>
                  <a:lnTo>
                    <a:pt x="84050" y="10644"/>
                  </a:lnTo>
                  <a:lnTo>
                    <a:pt x="56697" y="12165"/>
                  </a:lnTo>
                  <a:lnTo>
                    <a:pt x="26303" y="12165"/>
                  </a:lnTo>
                  <a:lnTo>
                    <a:pt x="0" y="13406"/>
                  </a:lnTo>
                  <a:lnTo>
                    <a:pt x="1674" y="13686"/>
                  </a:lnTo>
                  <a:lnTo>
                    <a:pt x="29345" y="13686"/>
                  </a:lnTo>
                  <a:lnTo>
                    <a:pt x="114749" y="9124"/>
                  </a:lnTo>
                  <a:lnTo>
                    <a:pt x="134509" y="7603"/>
                  </a:lnTo>
                  <a:lnTo>
                    <a:pt x="148186" y="4561"/>
                  </a:lnTo>
                  <a:lnTo>
                    <a:pt x="157312" y="3041"/>
                  </a:lnTo>
                  <a:lnTo>
                    <a:pt x="16035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39462" y="353730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70">
                  <a:moveTo>
                    <a:pt x="158671" y="0"/>
                  </a:moveTo>
                  <a:lnTo>
                    <a:pt x="149557" y="0"/>
                  </a:lnTo>
                  <a:lnTo>
                    <a:pt x="146516" y="3041"/>
                  </a:lnTo>
                  <a:lnTo>
                    <a:pt x="138911" y="4561"/>
                  </a:lnTo>
                  <a:lnTo>
                    <a:pt x="125234" y="6082"/>
                  </a:lnTo>
                  <a:lnTo>
                    <a:pt x="106995" y="9124"/>
                  </a:lnTo>
                  <a:lnTo>
                    <a:pt x="85422" y="10644"/>
                  </a:lnTo>
                  <a:lnTo>
                    <a:pt x="59578" y="10644"/>
                  </a:lnTo>
                  <a:lnTo>
                    <a:pt x="30704" y="12165"/>
                  </a:lnTo>
                  <a:lnTo>
                    <a:pt x="0" y="12165"/>
                  </a:lnTo>
                  <a:lnTo>
                    <a:pt x="7443" y="13406"/>
                  </a:lnTo>
                  <a:lnTo>
                    <a:pt x="33746" y="12165"/>
                  </a:lnTo>
                  <a:lnTo>
                    <a:pt x="64141" y="12165"/>
                  </a:lnTo>
                  <a:lnTo>
                    <a:pt x="91493" y="10644"/>
                  </a:lnTo>
                  <a:lnTo>
                    <a:pt x="114600" y="9124"/>
                  </a:lnTo>
                  <a:lnTo>
                    <a:pt x="134360" y="7603"/>
                  </a:lnTo>
                  <a:lnTo>
                    <a:pt x="148037" y="4561"/>
                  </a:lnTo>
                  <a:lnTo>
                    <a:pt x="155629" y="3041"/>
                  </a:lnTo>
                  <a:lnTo>
                    <a:pt x="15867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67124" y="353730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895" y="0"/>
                  </a:moveTo>
                  <a:lnTo>
                    <a:pt x="111248" y="0"/>
                  </a:lnTo>
                  <a:lnTo>
                    <a:pt x="109727" y="3041"/>
                  </a:lnTo>
                  <a:lnTo>
                    <a:pt x="102135" y="4561"/>
                  </a:lnTo>
                  <a:lnTo>
                    <a:pt x="88458" y="6082"/>
                  </a:lnTo>
                  <a:lnTo>
                    <a:pt x="71740" y="7603"/>
                  </a:lnTo>
                  <a:lnTo>
                    <a:pt x="0" y="12165"/>
                  </a:lnTo>
                  <a:lnTo>
                    <a:pt x="3042" y="12165"/>
                  </a:lnTo>
                  <a:lnTo>
                    <a:pt x="31915" y="10644"/>
                  </a:lnTo>
                  <a:lnTo>
                    <a:pt x="57760" y="10644"/>
                  </a:lnTo>
                  <a:lnTo>
                    <a:pt x="79332" y="9124"/>
                  </a:lnTo>
                  <a:lnTo>
                    <a:pt x="97572" y="6082"/>
                  </a:lnTo>
                  <a:lnTo>
                    <a:pt x="111248" y="4561"/>
                  </a:lnTo>
                  <a:lnTo>
                    <a:pt x="118853" y="3041"/>
                  </a:lnTo>
                  <a:lnTo>
                    <a:pt x="12189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38331" y="353730"/>
              <a:ext cx="140335" cy="12700"/>
            </a:xfrm>
            <a:custGeom>
              <a:avLst/>
              <a:gdLst/>
              <a:ahLst/>
              <a:cxnLst/>
              <a:rect l="l" t="t" r="r" b="b"/>
              <a:pathLst>
                <a:path w="140334" h="12700">
                  <a:moveTo>
                    <a:pt x="140042" y="0"/>
                  </a:moveTo>
                  <a:lnTo>
                    <a:pt x="129408" y="0"/>
                  </a:lnTo>
                  <a:lnTo>
                    <a:pt x="127887" y="3041"/>
                  </a:lnTo>
                  <a:lnTo>
                    <a:pt x="120294" y="4561"/>
                  </a:lnTo>
                  <a:lnTo>
                    <a:pt x="108126" y="6082"/>
                  </a:lnTo>
                  <a:lnTo>
                    <a:pt x="92625" y="7603"/>
                  </a:lnTo>
                  <a:lnTo>
                    <a:pt x="72864" y="9124"/>
                  </a:lnTo>
                  <a:lnTo>
                    <a:pt x="50075" y="10644"/>
                  </a:lnTo>
                  <a:lnTo>
                    <a:pt x="24230" y="10644"/>
                  </a:lnTo>
                  <a:lnTo>
                    <a:pt x="0" y="11977"/>
                  </a:lnTo>
                  <a:lnTo>
                    <a:pt x="1129" y="12165"/>
                  </a:lnTo>
                  <a:lnTo>
                    <a:pt x="28793" y="12165"/>
                  </a:lnTo>
                  <a:lnTo>
                    <a:pt x="100534" y="7603"/>
                  </a:lnTo>
                  <a:lnTo>
                    <a:pt x="117252" y="6082"/>
                  </a:lnTo>
                  <a:lnTo>
                    <a:pt x="130929" y="4561"/>
                  </a:lnTo>
                  <a:lnTo>
                    <a:pt x="138521" y="3041"/>
                  </a:lnTo>
                  <a:lnTo>
                    <a:pt x="1400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30341" y="353730"/>
              <a:ext cx="137795" cy="12065"/>
            </a:xfrm>
            <a:custGeom>
              <a:avLst/>
              <a:gdLst/>
              <a:ahLst/>
              <a:cxnLst/>
              <a:rect l="l" t="t" r="r" b="b"/>
              <a:pathLst>
                <a:path w="137795" h="12064">
                  <a:moveTo>
                    <a:pt x="32220" y="10644"/>
                  </a:moveTo>
                  <a:lnTo>
                    <a:pt x="0" y="10644"/>
                  </a:lnTo>
                  <a:lnTo>
                    <a:pt x="7989" y="11977"/>
                  </a:lnTo>
                  <a:lnTo>
                    <a:pt x="32220" y="10644"/>
                  </a:lnTo>
                  <a:close/>
                </a:path>
                <a:path w="137795" h="12064">
                  <a:moveTo>
                    <a:pt x="137397" y="0"/>
                  </a:moveTo>
                  <a:lnTo>
                    <a:pt x="126763" y="0"/>
                  </a:lnTo>
                  <a:lnTo>
                    <a:pt x="123721" y="3041"/>
                  </a:lnTo>
                  <a:lnTo>
                    <a:pt x="114595" y="4561"/>
                  </a:lnTo>
                  <a:lnTo>
                    <a:pt x="100614" y="6082"/>
                  </a:lnTo>
                  <a:lnTo>
                    <a:pt x="82375" y="7603"/>
                  </a:lnTo>
                  <a:lnTo>
                    <a:pt x="35262" y="10644"/>
                  </a:lnTo>
                  <a:lnTo>
                    <a:pt x="58064" y="10644"/>
                  </a:lnTo>
                  <a:lnTo>
                    <a:pt x="100614" y="7603"/>
                  </a:lnTo>
                  <a:lnTo>
                    <a:pt x="135876" y="3041"/>
                  </a:lnTo>
                  <a:lnTo>
                    <a:pt x="137397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26198" y="353730"/>
              <a:ext cx="131445" cy="10795"/>
            </a:xfrm>
            <a:custGeom>
              <a:avLst/>
              <a:gdLst/>
              <a:ahLst/>
              <a:cxnLst/>
              <a:rect l="l" t="t" r="r" b="b"/>
              <a:pathLst>
                <a:path w="131445" h="10795">
                  <a:moveTo>
                    <a:pt x="130906" y="0"/>
                  </a:moveTo>
                  <a:lnTo>
                    <a:pt x="118738" y="0"/>
                  </a:lnTo>
                  <a:lnTo>
                    <a:pt x="115709" y="3041"/>
                  </a:lnTo>
                  <a:lnTo>
                    <a:pt x="108104" y="4561"/>
                  </a:lnTo>
                  <a:lnTo>
                    <a:pt x="95644" y="6082"/>
                  </a:lnTo>
                  <a:lnTo>
                    <a:pt x="78926" y="7603"/>
                  </a:lnTo>
                  <a:lnTo>
                    <a:pt x="57644" y="7603"/>
                  </a:lnTo>
                  <a:lnTo>
                    <a:pt x="34855" y="9124"/>
                  </a:lnTo>
                  <a:lnTo>
                    <a:pt x="8706" y="9124"/>
                  </a:lnTo>
                  <a:lnTo>
                    <a:pt x="0" y="9608"/>
                  </a:lnTo>
                  <a:lnTo>
                    <a:pt x="4143" y="10644"/>
                  </a:lnTo>
                  <a:lnTo>
                    <a:pt x="39405" y="10644"/>
                  </a:lnTo>
                  <a:lnTo>
                    <a:pt x="86518" y="7603"/>
                  </a:lnTo>
                  <a:lnTo>
                    <a:pt x="104757" y="6082"/>
                  </a:lnTo>
                  <a:lnTo>
                    <a:pt x="118738" y="4561"/>
                  </a:lnTo>
                  <a:lnTo>
                    <a:pt x="127864" y="3041"/>
                  </a:lnTo>
                  <a:lnTo>
                    <a:pt x="13090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24263" y="353730"/>
              <a:ext cx="121285" cy="10160"/>
            </a:xfrm>
            <a:custGeom>
              <a:avLst/>
              <a:gdLst/>
              <a:ahLst/>
              <a:cxnLst/>
              <a:rect l="l" t="t" r="r" b="b"/>
              <a:pathLst>
                <a:path w="121284" h="10160">
                  <a:moveTo>
                    <a:pt x="10641" y="9124"/>
                  </a:moveTo>
                  <a:lnTo>
                    <a:pt x="0" y="9124"/>
                  </a:lnTo>
                  <a:lnTo>
                    <a:pt x="1934" y="9608"/>
                  </a:lnTo>
                  <a:lnTo>
                    <a:pt x="10641" y="9124"/>
                  </a:lnTo>
                  <a:close/>
                </a:path>
                <a:path w="121284" h="10160">
                  <a:moveTo>
                    <a:pt x="120672" y="0"/>
                  </a:moveTo>
                  <a:lnTo>
                    <a:pt x="106692" y="0"/>
                  </a:lnTo>
                  <a:lnTo>
                    <a:pt x="105171" y="1520"/>
                  </a:lnTo>
                  <a:lnTo>
                    <a:pt x="97579" y="3041"/>
                  </a:lnTo>
                  <a:lnTo>
                    <a:pt x="86932" y="4561"/>
                  </a:lnTo>
                  <a:lnTo>
                    <a:pt x="71734" y="6082"/>
                  </a:lnTo>
                  <a:lnTo>
                    <a:pt x="30705" y="9124"/>
                  </a:lnTo>
                  <a:lnTo>
                    <a:pt x="36789" y="9124"/>
                  </a:lnTo>
                  <a:lnTo>
                    <a:pt x="59579" y="7603"/>
                  </a:lnTo>
                  <a:lnTo>
                    <a:pt x="80860" y="7603"/>
                  </a:lnTo>
                  <a:lnTo>
                    <a:pt x="97579" y="6082"/>
                  </a:lnTo>
                  <a:lnTo>
                    <a:pt x="110038" y="4561"/>
                  </a:lnTo>
                  <a:lnTo>
                    <a:pt x="117643" y="3041"/>
                  </a:lnTo>
                  <a:lnTo>
                    <a:pt x="120672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18186" y="353730"/>
              <a:ext cx="113030" cy="9525"/>
            </a:xfrm>
            <a:custGeom>
              <a:avLst/>
              <a:gdLst/>
              <a:ahLst/>
              <a:cxnLst/>
              <a:rect l="l" t="t" r="r" b="b"/>
              <a:pathLst>
                <a:path w="113029" h="9525">
                  <a:moveTo>
                    <a:pt x="112769" y="0"/>
                  </a:moveTo>
                  <a:lnTo>
                    <a:pt x="99092" y="0"/>
                  </a:lnTo>
                  <a:lnTo>
                    <a:pt x="96051" y="1520"/>
                  </a:lnTo>
                  <a:lnTo>
                    <a:pt x="88459" y="3041"/>
                  </a:lnTo>
                  <a:lnTo>
                    <a:pt x="74782" y="4561"/>
                  </a:lnTo>
                  <a:lnTo>
                    <a:pt x="58064" y="6082"/>
                  </a:lnTo>
                  <a:lnTo>
                    <a:pt x="36783" y="7603"/>
                  </a:lnTo>
                  <a:lnTo>
                    <a:pt x="0" y="7603"/>
                  </a:lnTo>
                  <a:lnTo>
                    <a:pt x="6077" y="9124"/>
                  </a:lnTo>
                  <a:lnTo>
                    <a:pt x="36783" y="9124"/>
                  </a:lnTo>
                  <a:lnTo>
                    <a:pt x="77812" y="6082"/>
                  </a:lnTo>
                  <a:lnTo>
                    <a:pt x="93009" y="4561"/>
                  </a:lnTo>
                  <a:lnTo>
                    <a:pt x="103656" y="3041"/>
                  </a:lnTo>
                  <a:lnTo>
                    <a:pt x="111248" y="1520"/>
                  </a:lnTo>
                  <a:lnTo>
                    <a:pt x="1127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028833" y="353730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445" y="0"/>
                  </a:moveTo>
                  <a:lnTo>
                    <a:pt x="73248" y="0"/>
                  </a:lnTo>
                  <a:lnTo>
                    <a:pt x="71727" y="1520"/>
                  </a:lnTo>
                  <a:lnTo>
                    <a:pt x="64135" y="3041"/>
                  </a:lnTo>
                  <a:lnTo>
                    <a:pt x="53488" y="4561"/>
                  </a:lnTo>
                  <a:lnTo>
                    <a:pt x="38291" y="6082"/>
                  </a:lnTo>
                  <a:lnTo>
                    <a:pt x="19747" y="6082"/>
                  </a:lnTo>
                  <a:lnTo>
                    <a:pt x="0" y="7603"/>
                  </a:lnTo>
                  <a:lnTo>
                    <a:pt x="26135" y="7603"/>
                  </a:lnTo>
                  <a:lnTo>
                    <a:pt x="47417" y="6082"/>
                  </a:lnTo>
                  <a:lnTo>
                    <a:pt x="64135" y="4561"/>
                  </a:lnTo>
                  <a:lnTo>
                    <a:pt x="77811" y="3041"/>
                  </a:lnTo>
                  <a:lnTo>
                    <a:pt x="85404" y="1520"/>
                  </a:lnTo>
                  <a:lnTo>
                    <a:pt x="88445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014390" y="353730"/>
              <a:ext cx="88265" cy="7620"/>
            </a:xfrm>
            <a:custGeom>
              <a:avLst/>
              <a:gdLst/>
              <a:ahLst/>
              <a:cxnLst/>
              <a:rect l="l" t="t" r="r" b="b"/>
              <a:pathLst>
                <a:path w="88265" h="7620">
                  <a:moveTo>
                    <a:pt x="34191" y="6082"/>
                  </a:moveTo>
                  <a:lnTo>
                    <a:pt x="0" y="6082"/>
                  </a:lnTo>
                  <a:lnTo>
                    <a:pt x="3796" y="7603"/>
                  </a:lnTo>
                  <a:lnTo>
                    <a:pt x="14443" y="7603"/>
                  </a:lnTo>
                  <a:lnTo>
                    <a:pt x="34191" y="6082"/>
                  </a:lnTo>
                  <a:close/>
                </a:path>
                <a:path w="88265" h="7620">
                  <a:moveTo>
                    <a:pt x="87692" y="0"/>
                  </a:moveTo>
                  <a:lnTo>
                    <a:pt x="72494" y="0"/>
                  </a:lnTo>
                  <a:lnTo>
                    <a:pt x="69452" y="1520"/>
                  </a:lnTo>
                  <a:lnTo>
                    <a:pt x="61860" y="3041"/>
                  </a:lnTo>
                  <a:lnTo>
                    <a:pt x="49692" y="4561"/>
                  </a:lnTo>
                  <a:lnTo>
                    <a:pt x="32670" y="4561"/>
                  </a:lnTo>
                  <a:lnTo>
                    <a:pt x="14443" y="6082"/>
                  </a:lnTo>
                  <a:lnTo>
                    <a:pt x="52734" y="6082"/>
                  </a:lnTo>
                  <a:lnTo>
                    <a:pt x="67931" y="4561"/>
                  </a:lnTo>
                  <a:lnTo>
                    <a:pt x="78578" y="3041"/>
                  </a:lnTo>
                  <a:lnTo>
                    <a:pt x="86171" y="1520"/>
                  </a:lnTo>
                  <a:lnTo>
                    <a:pt x="8769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10594" y="353730"/>
              <a:ext cx="76835" cy="6350"/>
            </a:xfrm>
            <a:custGeom>
              <a:avLst/>
              <a:gdLst/>
              <a:ahLst/>
              <a:cxnLst/>
              <a:rect l="l" t="t" r="r" b="b"/>
              <a:pathLst>
                <a:path w="76834" h="6350">
                  <a:moveTo>
                    <a:pt x="36465" y="4561"/>
                  </a:moveTo>
                  <a:lnTo>
                    <a:pt x="0" y="4561"/>
                  </a:lnTo>
                  <a:lnTo>
                    <a:pt x="3795" y="6082"/>
                  </a:lnTo>
                  <a:lnTo>
                    <a:pt x="18239" y="6082"/>
                  </a:lnTo>
                  <a:lnTo>
                    <a:pt x="36465" y="4561"/>
                  </a:lnTo>
                  <a:close/>
                </a:path>
                <a:path w="76834" h="6350">
                  <a:moveTo>
                    <a:pt x="76290" y="0"/>
                  </a:moveTo>
                  <a:lnTo>
                    <a:pt x="58051" y="0"/>
                  </a:lnTo>
                  <a:lnTo>
                    <a:pt x="56530" y="1520"/>
                  </a:lnTo>
                  <a:lnTo>
                    <a:pt x="47416" y="3041"/>
                  </a:lnTo>
                  <a:lnTo>
                    <a:pt x="33436" y="4561"/>
                  </a:lnTo>
                  <a:lnTo>
                    <a:pt x="53488" y="4561"/>
                  </a:lnTo>
                  <a:lnTo>
                    <a:pt x="65656" y="3041"/>
                  </a:lnTo>
                  <a:lnTo>
                    <a:pt x="73248" y="1520"/>
                  </a:lnTo>
                  <a:lnTo>
                    <a:pt x="7629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09580" y="353730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90" h="5079">
                  <a:moveTo>
                    <a:pt x="59065" y="0"/>
                  </a:moveTo>
                  <a:lnTo>
                    <a:pt x="40521" y="0"/>
                  </a:lnTo>
                  <a:lnTo>
                    <a:pt x="39000" y="1520"/>
                  </a:lnTo>
                  <a:lnTo>
                    <a:pt x="32929" y="1520"/>
                  </a:lnTo>
                  <a:lnTo>
                    <a:pt x="23803" y="3041"/>
                  </a:lnTo>
                  <a:lnTo>
                    <a:pt x="0" y="3041"/>
                  </a:lnTo>
                  <a:lnTo>
                    <a:pt x="1014" y="4561"/>
                  </a:lnTo>
                  <a:lnTo>
                    <a:pt x="34450" y="4561"/>
                  </a:lnTo>
                  <a:lnTo>
                    <a:pt x="48430" y="3041"/>
                  </a:lnTo>
                  <a:lnTo>
                    <a:pt x="57544" y="1520"/>
                  </a:lnTo>
                  <a:lnTo>
                    <a:pt x="59065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08566" y="353730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09" h="3175">
                  <a:moveTo>
                    <a:pt x="33943" y="1520"/>
                  </a:moveTo>
                  <a:lnTo>
                    <a:pt x="0" y="1520"/>
                  </a:lnTo>
                  <a:lnTo>
                    <a:pt x="1014" y="3041"/>
                  </a:lnTo>
                  <a:lnTo>
                    <a:pt x="24817" y="3041"/>
                  </a:lnTo>
                  <a:lnTo>
                    <a:pt x="33943" y="1520"/>
                  </a:lnTo>
                  <a:close/>
                </a:path>
                <a:path w="41909" h="3175">
                  <a:moveTo>
                    <a:pt x="41535" y="0"/>
                  </a:moveTo>
                  <a:lnTo>
                    <a:pt x="21775" y="0"/>
                  </a:lnTo>
                  <a:lnTo>
                    <a:pt x="20267" y="1520"/>
                  </a:lnTo>
                  <a:lnTo>
                    <a:pt x="40014" y="1520"/>
                  </a:lnTo>
                  <a:lnTo>
                    <a:pt x="415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007552" y="35373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59" h="1904">
                  <a:moveTo>
                    <a:pt x="22789" y="0"/>
                  </a:moveTo>
                  <a:lnTo>
                    <a:pt x="0" y="0"/>
                  </a:lnTo>
                  <a:lnTo>
                    <a:pt x="1013" y="1520"/>
                  </a:lnTo>
                  <a:lnTo>
                    <a:pt x="21280" y="1520"/>
                  </a:lnTo>
                  <a:lnTo>
                    <a:pt x="2278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37052" y="318754"/>
              <a:ext cx="57150" cy="215265"/>
            </a:xfrm>
            <a:custGeom>
              <a:avLst/>
              <a:gdLst/>
              <a:ahLst/>
              <a:cxnLst/>
              <a:rect l="l" t="t" r="r" b="b"/>
              <a:pathLst>
                <a:path w="57150" h="215265">
                  <a:moveTo>
                    <a:pt x="56530" y="0"/>
                  </a:moveTo>
                  <a:lnTo>
                    <a:pt x="0" y="56266"/>
                  </a:lnTo>
                  <a:lnTo>
                    <a:pt x="0" y="215016"/>
                  </a:lnTo>
                  <a:lnTo>
                    <a:pt x="56530" y="156925"/>
                  </a:lnTo>
                  <a:lnTo>
                    <a:pt x="5653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457770" y="0"/>
                  </a:moveTo>
                  <a:lnTo>
                    <a:pt x="0" y="0"/>
                  </a:lnTo>
                  <a:lnTo>
                    <a:pt x="0" y="123479"/>
                  </a:lnTo>
                  <a:lnTo>
                    <a:pt x="457770" y="123479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0" y="123479"/>
                  </a:moveTo>
                  <a:lnTo>
                    <a:pt x="457770" y="123479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123479"/>
                  </a:lnTo>
                  <a:close/>
                </a:path>
                <a:path w="457834" h="123825">
                  <a:moveTo>
                    <a:pt x="149556" y="10"/>
                  </a:moveTo>
                  <a:lnTo>
                    <a:pt x="144993" y="30728"/>
                  </a:lnTo>
                  <a:lnTo>
                    <a:pt x="143472" y="61143"/>
                  </a:lnTo>
                  <a:lnTo>
                    <a:pt x="144993" y="93065"/>
                  </a:lnTo>
                  <a:lnTo>
                    <a:pt x="149556" y="123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457770" y="0"/>
                  </a:moveTo>
                  <a:lnTo>
                    <a:pt x="0" y="0"/>
                  </a:lnTo>
                  <a:lnTo>
                    <a:pt x="0" y="32237"/>
                  </a:lnTo>
                  <a:lnTo>
                    <a:pt x="457770" y="32237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0" y="32237"/>
                  </a:moveTo>
                  <a:lnTo>
                    <a:pt x="457770" y="32237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32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31874" y="4148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18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16718" y="6082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21572" y="0"/>
                  </a:moveTo>
                  <a:lnTo>
                    <a:pt x="0" y="0"/>
                  </a:lnTo>
                  <a:lnTo>
                    <a:pt x="0" y="7603"/>
                  </a:lnTo>
                  <a:lnTo>
                    <a:pt x="21572" y="7603"/>
                  </a:lnTo>
                  <a:lnTo>
                    <a:pt x="21572" y="0"/>
                  </a:lnTo>
                  <a:close/>
                </a:path>
                <a:path w="74929" h="7620">
                  <a:moveTo>
                    <a:pt x="42854" y="0"/>
                  </a:moveTo>
                  <a:lnTo>
                    <a:pt x="32219" y="0"/>
                  </a:lnTo>
                  <a:lnTo>
                    <a:pt x="32219" y="7603"/>
                  </a:lnTo>
                  <a:lnTo>
                    <a:pt x="42854" y="7603"/>
                  </a:lnTo>
                  <a:lnTo>
                    <a:pt x="42854" y="0"/>
                  </a:lnTo>
                  <a:close/>
                </a:path>
                <a:path w="74929" h="7620">
                  <a:moveTo>
                    <a:pt x="74769" y="0"/>
                  </a:moveTo>
                  <a:lnTo>
                    <a:pt x="53488" y="0"/>
                  </a:lnTo>
                  <a:lnTo>
                    <a:pt x="53488" y="7603"/>
                  </a:lnTo>
                  <a:lnTo>
                    <a:pt x="74769" y="7603"/>
                  </a:lnTo>
                  <a:lnTo>
                    <a:pt x="74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0" y="7603"/>
                  </a:moveTo>
                  <a:lnTo>
                    <a:pt x="21572" y="7603"/>
                  </a:lnTo>
                  <a:lnTo>
                    <a:pt x="21572" y="0"/>
                  </a:lnTo>
                  <a:lnTo>
                    <a:pt x="0" y="0"/>
                  </a:lnTo>
                  <a:lnTo>
                    <a:pt x="0" y="7603"/>
                  </a:lnTo>
                  <a:close/>
                </a:path>
                <a:path w="74929" h="7620">
                  <a:moveTo>
                    <a:pt x="32219" y="7603"/>
                  </a:moveTo>
                  <a:lnTo>
                    <a:pt x="42854" y="7603"/>
                  </a:lnTo>
                  <a:lnTo>
                    <a:pt x="42854" y="0"/>
                  </a:lnTo>
                  <a:lnTo>
                    <a:pt x="32219" y="0"/>
                  </a:lnTo>
                  <a:lnTo>
                    <a:pt x="32219" y="7603"/>
                  </a:lnTo>
                  <a:close/>
                </a:path>
                <a:path w="74929" h="7620">
                  <a:moveTo>
                    <a:pt x="53488" y="7603"/>
                  </a:moveTo>
                  <a:lnTo>
                    <a:pt x="74769" y="7603"/>
                  </a:lnTo>
                  <a:lnTo>
                    <a:pt x="74769" y="0"/>
                  </a:lnTo>
                  <a:lnTo>
                    <a:pt x="53488" y="0"/>
                  </a:lnTo>
                  <a:lnTo>
                    <a:pt x="53488" y="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84670" y="381799"/>
              <a:ext cx="448309" cy="143510"/>
            </a:xfrm>
            <a:custGeom>
              <a:avLst/>
              <a:gdLst/>
              <a:ahLst/>
              <a:cxnLst/>
              <a:rect l="l" t="t" r="r" b="b"/>
              <a:pathLst>
                <a:path w="448309" h="143509">
                  <a:moveTo>
                    <a:pt x="41262" y="128257"/>
                  </a:moveTo>
                  <a:lnTo>
                    <a:pt x="3860" y="128257"/>
                  </a:lnTo>
                  <a:lnTo>
                    <a:pt x="3860" y="130797"/>
                  </a:lnTo>
                  <a:lnTo>
                    <a:pt x="76" y="130797"/>
                  </a:lnTo>
                  <a:lnTo>
                    <a:pt x="76" y="135877"/>
                  </a:lnTo>
                  <a:lnTo>
                    <a:pt x="0" y="140957"/>
                  </a:lnTo>
                  <a:lnTo>
                    <a:pt x="3924" y="140957"/>
                  </a:lnTo>
                  <a:lnTo>
                    <a:pt x="3924" y="143497"/>
                  </a:lnTo>
                  <a:lnTo>
                    <a:pt x="41262" y="143497"/>
                  </a:lnTo>
                  <a:lnTo>
                    <a:pt x="41262" y="140957"/>
                  </a:lnTo>
                  <a:lnTo>
                    <a:pt x="41262" y="135877"/>
                  </a:lnTo>
                  <a:lnTo>
                    <a:pt x="41262" y="130797"/>
                  </a:lnTo>
                  <a:lnTo>
                    <a:pt x="41262" y="128257"/>
                  </a:lnTo>
                  <a:close/>
                </a:path>
                <a:path w="448309" h="143509">
                  <a:moveTo>
                    <a:pt x="51142" y="6908"/>
                  </a:moveTo>
                  <a:lnTo>
                    <a:pt x="8280" y="6908"/>
                  </a:lnTo>
                  <a:lnTo>
                    <a:pt x="8280" y="55880"/>
                  </a:lnTo>
                  <a:lnTo>
                    <a:pt x="51142" y="55880"/>
                  </a:lnTo>
                  <a:lnTo>
                    <a:pt x="51142" y="6908"/>
                  </a:lnTo>
                  <a:close/>
                </a:path>
                <a:path w="448309" h="143509">
                  <a:moveTo>
                    <a:pt x="339610" y="17564"/>
                  </a:moveTo>
                  <a:lnTo>
                    <a:pt x="301307" y="17564"/>
                  </a:lnTo>
                  <a:lnTo>
                    <a:pt x="301307" y="42189"/>
                  </a:lnTo>
                  <a:lnTo>
                    <a:pt x="339610" y="42189"/>
                  </a:lnTo>
                  <a:lnTo>
                    <a:pt x="339610" y="17564"/>
                  </a:lnTo>
                  <a:close/>
                </a:path>
                <a:path w="448309" h="143509">
                  <a:moveTo>
                    <a:pt x="447052" y="0"/>
                  </a:moveTo>
                  <a:lnTo>
                    <a:pt x="152857" y="0"/>
                  </a:lnTo>
                  <a:lnTo>
                    <a:pt x="152857" y="15240"/>
                  </a:lnTo>
                  <a:lnTo>
                    <a:pt x="151066" y="15240"/>
                  </a:lnTo>
                  <a:lnTo>
                    <a:pt x="151066" y="22860"/>
                  </a:lnTo>
                  <a:lnTo>
                    <a:pt x="149974" y="22860"/>
                  </a:lnTo>
                  <a:lnTo>
                    <a:pt x="149974" y="29210"/>
                  </a:lnTo>
                  <a:lnTo>
                    <a:pt x="149402" y="29210"/>
                  </a:lnTo>
                  <a:lnTo>
                    <a:pt x="149402" y="30480"/>
                  </a:lnTo>
                  <a:lnTo>
                    <a:pt x="147853" y="30480"/>
                  </a:lnTo>
                  <a:lnTo>
                    <a:pt x="147853" y="57137"/>
                  </a:lnTo>
                  <a:lnTo>
                    <a:pt x="147955" y="85077"/>
                  </a:lnTo>
                  <a:lnTo>
                    <a:pt x="150507" y="85077"/>
                  </a:lnTo>
                  <a:lnTo>
                    <a:pt x="150507" y="99047"/>
                  </a:lnTo>
                  <a:lnTo>
                    <a:pt x="152806" y="99047"/>
                  </a:lnTo>
                  <a:lnTo>
                    <a:pt x="152806" y="114287"/>
                  </a:lnTo>
                  <a:lnTo>
                    <a:pt x="447052" y="114287"/>
                  </a:lnTo>
                  <a:lnTo>
                    <a:pt x="447052" y="99212"/>
                  </a:lnTo>
                  <a:lnTo>
                    <a:pt x="447052" y="99047"/>
                  </a:lnTo>
                  <a:lnTo>
                    <a:pt x="447052" y="15278"/>
                  </a:lnTo>
                  <a:lnTo>
                    <a:pt x="431850" y="15278"/>
                  </a:lnTo>
                  <a:lnTo>
                    <a:pt x="431850" y="99047"/>
                  </a:lnTo>
                  <a:lnTo>
                    <a:pt x="264058" y="99047"/>
                  </a:lnTo>
                  <a:lnTo>
                    <a:pt x="264058" y="23190"/>
                  </a:lnTo>
                  <a:lnTo>
                    <a:pt x="234886" y="23190"/>
                  </a:lnTo>
                  <a:lnTo>
                    <a:pt x="234886" y="30480"/>
                  </a:lnTo>
                  <a:lnTo>
                    <a:pt x="160121" y="30480"/>
                  </a:lnTo>
                  <a:lnTo>
                    <a:pt x="160121" y="29210"/>
                  </a:lnTo>
                  <a:lnTo>
                    <a:pt x="160121" y="22860"/>
                  </a:lnTo>
                  <a:lnTo>
                    <a:pt x="264058" y="22860"/>
                  </a:lnTo>
                  <a:lnTo>
                    <a:pt x="264058" y="15240"/>
                  </a:lnTo>
                  <a:lnTo>
                    <a:pt x="447052" y="15240"/>
                  </a:lnTo>
                  <a:lnTo>
                    <a:pt x="447052" y="0"/>
                  </a:lnTo>
                  <a:close/>
                </a:path>
                <a:path w="448309" h="143509">
                  <a:moveTo>
                    <a:pt x="447776" y="135877"/>
                  </a:moveTo>
                  <a:lnTo>
                    <a:pt x="447738" y="130797"/>
                  </a:lnTo>
                  <a:lnTo>
                    <a:pt x="444627" y="130797"/>
                  </a:lnTo>
                  <a:lnTo>
                    <a:pt x="444627" y="128257"/>
                  </a:lnTo>
                  <a:lnTo>
                    <a:pt x="405714" y="128257"/>
                  </a:lnTo>
                  <a:lnTo>
                    <a:pt x="405714" y="130797"/>
                  </a:lnTo>
                  <a:lnTo>
                    <a:pt x="405714" y="135877"/>
                  </a:lnTo>
                  <a:lnTo>
                    <a:pt x="405714" y="140957"/>
                  </a:lnTo>
                  <a:lnTo>
                    <a:pt x="405714" y="143497"/>
                  </a:lnTo>
                  <a:lnTo>
                    <a:pt x="444576" y="143497"/>
                  </a:lnTo>
                  <a:lnTo>
                    <a:pt x="444576" y="140957"/>
                  </a:lnTo>
                  <a:lnTo>
                    <a:pt x="447776" y="140957"/>
                  </a:lnTo>
                  <a:lnTo>
                    <a:pt x="447776" y="13587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83077" y="375780"/>
              <a:ext cx="450215" cy="149860"/>
            </a:xfrm>
            <a:custGeom>
              <a:avLst/>
              <a:gdLst/>
              <a:ahLst/>
              <a:cxnLst/>
              <a:rect l="l" t="t" r="r" b="b"/>
              <a:pathLst>
                <a:path w="450215" h="149859">
                  <a:moveTo>
                    <a:pt x="155630" y="120428"/>
                  </a:moveTo>
                  <a:lnTo>
                    <a:pt x="448651" y="120428"/>
                  </a:lnTo>
                  <a:lnTo>
                    <a:pt x="448651" y="6082"/>
                  </a:lnTo>
                  <a:lnTo>
                    <a:pt x="155630" y="6082"/>
                  </a:lnTo>
                  <a:lnTo>
                    <a:pt x="151067" y="35280"/>
                  </a:lnTo>
                  <a:lnTo>
                    <a:pt x="148025" y="62653"/>
                  </a:lnTo>
                  <a:lnTo>
                    <a:pt x="151067" y="91534"/>
                  </a:lnTo>
                  <a:lnTo>
                    <a:pt x="155630" y="120428"/>
                  </a:lnTo>
                  <a:close/>
                </a:path>
                <a:path w="450215" h="149859">
                  <a:moveTo>
                    <a:pt x="265662" y="105221"/>
                  </a:moveTo>
                  <a:lnTo>
                    <a:pt x="433453" y="105221"/>
                  </a:lnTo>
                  <a:lnTo>
                    <a:pt x="433453" y="21290"/>
                  </a:lnTo>
                  <a:lnTo>
                    <a:pt x="265662" y="21290"/>
                  </a:lnTo>
                  <a:lnTo>
                    <a:pt x="265662" y="105221"/>
                  </a:lnTo>
                  <a:close/>
                </a:path>
                <a:path w="450215" h="149859">
                  <a:moveTo>
                    <a:pt x="407317" y="149625"/>
                  </a:moveTo>
                  <a:lnTo>
                    <a:pt x="444088" y="149625"/>
                  </a:lnTo>
                  <a:lnTo>
                    <a:pt x="448651" y="146584"/>
                  </a:lnTo>
                  <a:lnTo>
                    <a:pt x="450172" y="142022"/>
                  </a:lnTo>
                  <a:lnTo>
                    <a:pt x="448651" y="137156"/>
                  </a:lnTo>
                  <a:lnTo>
                    <a:pt x="444088" y="134114"/>
                  </a:lnTo>
                  <a:lnTo>
                    <a:pt x="407317" y="134114"/>
                  </a:lnTo>
                  <a:lnTo>
                    <a:pt x="407317" y="149625"/>
                  </a:lnTo>
                  <a:close/>
                </a:path>
                <a:path w="450215" h="149859">
                  <a:moveTo>
                    <a:pt x="42858" y="149625"/>
                  </a:moveTo>
                  <a:lnTo>
                    <a:pt x="7598" y="149625"/>
                  </a:lnTo>
                  <a:lnTo>
                    <a:pt x="3039" y="146584"/>
                  </a:lnTo>
                  <a:lnTo>
                    <a:pt x="0" y="142022"/>
                  </a:lnTo>
                  <a:lnTo>
                    <a:pt x="3039" y="137156"/>
                  </a:lnTo>
                  <a:lnTo>
                    <a:pt x="7598" y="134114"/>
                  </a:lnTo>
                  <a:lnTo>
                    <a:pt x="42858" y="134114"/>
                  </a:lnTo>
                  <a:lnTo>
                    <a:pt x="42858" y="149625"/>
                  </a:lnTo>
                  <a:close/>
                </a:path>
                <a:path w="450215" h="149859">
                  <a:moveTo>
                    <a:pt x="161714" y="36801"/>
                  </a:moveTo>
                  <a:lnTo>
                    <a:pt x="236484" y="36801"/>
                  </a:lnTo>
                  <a:lnTo>
                    <a:pt x="236484" y="29197"/>
                  </a:lnTo>
                  <a:lnTo>
                    <a:pt x="161714" y="29197"/>
                  </a:lnTo>
                  <a:lnTo>
                    <a:pt x="161714" y="36801"/>
                  </a:lnTo>
                  <a:close/>
                </a:path>
                <a:path w="450215" h="149859">
                  <a:moveTo>
                    <a:pt x="239526" y="6082"/>
                  </a:moveTo>
                  <a:lnTo>
                    <a:pt x="239526" y="120428"/>
                  </a:lnTo>
                </a:path>
                <a:path w="450215" h="149859">
                  <a:moveTo>
                    <a:pt x="239526" y="44404"/>
                  </a:moveTo>
                  <a:lnTo>
                    <a:pt x="149546" y="44404"/>
                  </a:lnTo>
                </a:path>
                <a:path w="450215" h="149859">
                  <a:moveTo>
                    <a:pt x="239526" y="82410"/>
                  </a:moveTo>
                  <a:lnTo>
                    <a:pt x="149546" y="82410"/>
                  </a:lnTo>
                </a:path>
                <a:path w="450215" h="149859">
                  <a:moveTo>
                    <a:pt x="379952" y="21290"/>
                  </a:moveTo>
                  <a:lnTo>
                    <a:pt x="379952" y="53529"/>
                  </a:lnTo>
                </a:path>
                <a:path w="450215" h="149859">
                  <a:moveTo>
                    <a:pt x="265662" y="53529"/>
                  </a:moveTo>
                  <a:lnTo>
                    <a:pt x="433453" y="53529"/>
                  </a:lnTo>
                </a:path>
                <a:path w="450215" h="149859">
                  <a:moveTo>
                    <a:pt x="161714" y="6082"/>
                  </a:moveTo>
                  <a:lnTo>
                    <a:pt x="161714" y="0"/>
                  </a:lnTo>
                </a:path>
                <a:path w="450215" h="149859">
                  <a:moveTo>
                    <a:pt x="161714" y="124990"/>
                  </a:moveTo>
                  <a:lnTo>
                    <a:pt x="161714" y="120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045552" y="407259"/>
              <a:ext cx="130175" cy="32384"/>
            </a:xfrm>
            <a:custGeom>
              <a:avLst/>
              <a:gdLst/>
              <a:ahLst/>
              <a:cxnLst/>
              <a:rect l="l" t="t" r="r" b="b"/>
              <a:pathLst>
                <a:path w="130175" h="32384">
                  <a:moveTo>
                    <a:pt x="0" y="31935"/>
                  </a:moveTo>
                  <a:lnTo>
                    <a:pt x="7592" y="31935"/>
                  </a:lnTo>
                </a:path>
                <a:path w="130175" h="32384">
                  <a:moveTo>
                    <a:pt x="0" y="0"/>
                  </a:moveTo>
                  <a:lnTo>
                    <a:pt x="7592" y="0"/>
                  </a:lnTo>
                </a:path>
                <a:path w="130175" h="32384">
                  <a:moveTo>
                    <a:pt x="55009" y="0"/>
                  </a:moveTo>
                  <a:lnTo>
                    <a:pt x="61093" y="0"/>
                  </a:lnTo>
                </a:path>
                <a:path w="130175" h="32384">
                  <a:moveTo>
                    <a:pt x="123708" y="12165"/>
                  </a:moveTo>
                  <a:lnTo>
                    <a:pt x="129792" y="1216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78987" y="18260"/>
              <a:ext cx="58419" cy="335915"/>
            </a:xfrm>
            <a:custGeom>
              <a:avLst/>
              <a:gdLst/>
              <a:ahLst/>
              <a:cxnLst/>
              <a:rect l="l" t="t" r="r" b="b"/>
              <a:pathLst>
                <a:path w="58420" h="335915">
                  <a:moveTo>
                    <a:pt x="58064" y="0"/>
                  </a:moveTo>
                  <a:lnTo>
                    <a:pt x="0" y="58091"/>
                  </a:lnTo>
                  <a:lnTo>
                    <a:pt x="0" y="335470"/>
                  </a:lnTo>
                  <a:lnTo>
                    <a:pt x="42866" y="292890"/>
                  </a:lnTo>
                  <a:lnTo>
                    <a:pt x="42866" y="215029"/>
                  </a:lnTo>
                  <a:lnTo>
                    <a:pt x="58064" y="172449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35814" y="18260"/>
              <a:ext cx="401320" cy="58419"/>
            </a:xfrm>
            <a:custGeom>
              <a:avLst/>
              <a:gdLst/>
              <a:ahLst/>
              <a:cxnLst/>
              <a:rect l="l" t="t" r="r" b="b"/>
              <a:pathLst>
                <a:path w="401320" h="58419">
                  <a:moveTo>
                    <a:pt x="401237" y="0"/>
                  </a:moveTo>
                  <a:lnTo>
                    <a:pt x="58061" y="0"/>
                  </a:lnTo>
                  <a:lnTo>
                    <a:pt x="0" y="58091"/>
                  </a:lnTo>
                  <a:lnTo>
                    <a:pt x="343173" y="58091"/>
                  </a:lnTo>
                  <a:lnTo>
                    <a:pt x="40123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343176" y="0"/>
                  </a:moveTo>
                  <a:lnTo>
                    <a:pt x="0" y="0"/>
                  </a:lnTo>
                  <a:lnTo>
                    <a:pt x="0" y="277366"/>
                  </a:lnTo>
                  <a:lnTo>
                    <a:pt x="343176" y="277366"/>
                  </a:lnTo>
                  <a:lnTo>
                    <a:pt x="3431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0" y="277366"/>
                  </a:moveTo>
                  <a:lnTo>
                    <a:pt x="343176" y="277366"/>
                  </a:lnTo>
                  <a:lnTo>
                    <a:pt x="343176" y="0"/>
                  </a:lnTo>
                  <a:lnTo>
                    <a:pt x="0" y="0"/>
                  </a:lnTo>
                  <a:lnTo>
                    <a:pt x="0" y="277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245551" y="318754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5" h="9525">
                  <a:moveTo>
                    <a:pt x="16718" y="0"/>
                  </a:moveTo>
                  <a:lnTo>
                    <a:pt x="0" y="0"/>
                  </a:lnTo>
                  <a:lnTo>
                    <a:pt x="0" y="9124"/>
                  </a:lnTo>
                  <a:lnTo>
                    <a:pt x="16718" y="9124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967731" y="104958"/>
              <a:ext cx="262622" cy="20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967731" y="102418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0" y="2539"/>
                  </a:moveTo>
                  <a:lnTo>
                    <a:pt x="279340" y="2539"/>
                  </a:lnTo>
                  <a:lnTo>
                    <a:pt x="27934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73798" y="104965"/>
              <a:ext cx="273685" cy="204470"/>
            </a:xfrm>
            <a:custGeom>
              <a:avLst/>
              <a:gdLst/>
              <a:ahLst/>
              <a:cxnLst/>
              <a:rect l="l" t="t" r="r" b="b"/>
              <a:pathLst>
                <a:path w="273684" h="204470">
                  <a:moveTo>
                    <a:pt x="27326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204444"/>
                  </a:lnTo>
                  <a:lnTo>
                    <a:pt x="6388" y="204444"/>
                  </a:lnTo>
                  <a:lnTo>
                    <a:pt x="6388" y="5080"/>
                  </a:lnTo>
                  <a:lnTo>
                    <a:pt x="273265" y="5080"/>
                  </a:lnTo>
                  <a:lnTo>
                    <a:pt x="273265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980186" y="110045"/>
              <a:ext cx="267335" cy="189230"/>
            </a:xfrm>
            <a:custGeom>
              <a:avLst/>
              <a:gdLst/>
              <a:ahLst/>
              <a:cxnLst/>
              <a:rect l="l" t="t" r="r" b="b"/>
              <a:pathLst>
                <a:path w="267334" h="189229">
                  <a:moveTo>
                    <a:pt x="2668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89204"/>
                  </a:lnTo>
                  <a:lnTo>
                    <a:pt x="6083" y="189204"/>
                  </a:lnTo>
                  <a:lnTo>
                    <a:pt x="6083" y="3810"/>
                  </a:lnTo>
                  <a:lnTo>
                    <a:pt x="266877" y="3810"/>
                  </a:lnTo>
                  <a:lnTo>
                    <a:pt x="2668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86271" y="113847"/>
              <a:ext cx="250167" cy="185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6574" y="337762"/>
              <a:ext cx="343535" cy="17145"/>
            </a:xfrm>
            <a:custGeom>
              <a:avLst/>
              <a:gdLst/>
              <a:ahLst/>
              <a:cxnLst/>
              <a:rect l="l" t="t" r="r" b="b"/>
              <a:pathLst>
                <a:path w="343534" h="17145">
                  <a:moveTo>
                    <a:pt x="94527" y="0"/>
                  </a:moveTo>
                  <a:lnTo>
                    <a:pt x="94527" y="16727"/>
                  </a:lnTo>
                </a:path>
                <a:path w="343534" h="17145">
                  <a:moveTo>
                    <a:pt x="51977" y="0"/>
                  </a:moveTo>
                  <a:lnTo>
                    <a:pt x="51977" y="16727"/>
                  </a:lnTo>
                </a:path>
                <a:path w="343534" h="17145">
                  <a:moveTo>
                    <a:pt x="0" y="0"/>
                  </a:moveTo>
                  <a:lnTo>
                    <a:pt x="3431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196612" y="414863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96612" y="413342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196612" y="41182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96612" y="41030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96612" y="408780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196612" y="40725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196612" y="40573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195091" y="404218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4387" y="0"/>
                  </a:moveTo>
                  <a:lnTo>
                    <a:pt x="0" y="0"/>
                  </a:lnTo>
                  <a:lnTo>
                    <a:pt x="1521" y="1520"/>
                  </a:lnTo>
                  <a:lnTo>
                    <a:pt x="45908" y="1520"/>
                  </a:lnTo>
                  <a:lnTo>
                    <a:pt x="4438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195091" y="402697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195091" y="401176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5908" y="0"/>
                  </a:moveTo>
                  <a:lnTo>
                    <a:pt x="1521" y="0"/>
                  </a:lnTo>
                  <a:lnTo>
                    <a:pt x="0" y="1520"/>
                  </a:lnTo>
                  <a:lnTo>
                    <a:pt x="44387" y="1520"/>
                  </a:lnTo>
                  <a:lnTo>
                    <a:pt x="459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158625" y="405739"/>
              <a:ext cx="99695" cy="6350"/>
            </a:xfrm>
            <a:custGeom>
              <a:avLst/>
              <a:gdLst/>
              <a:ahLst/>
              <a:cxnLst/>
              <a:rect l="l" t="t" r="r" b="b"/>
              <a:pathLst>
                <a:path w="99695" h="6350">
                  <a:moveTo>
                    <a:pt x="99092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99092" y="6082"/>
                  </a:lnTo>
                  <a:lnTo>
                    <a:pt x="9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943414" y="390227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40">
                  <a:moveTo>
                    <a:pt x="303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3039" y="27677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892956" y="390227"/>
              <a:ext cx="50800" cy="27940"/>
            </a:xfrm>
            <a:custGeom>
              <a:avLst/>
              <a:gdLst/>
              <a:ahLst/>
              <a:cxnLst/>
              <a:rect l="l" t="t" r="r" b="b"/>
              <a:pathLst>
                <a:path w="508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0" h="27940">
                  <a:moveTo>
                    <a:pt x="50457" y="0"/>
                  </a:moveTo>
                  <a:lnTo>
                    <a:pt x="48938" y="0"/>
                  </a:lnTo>
                  <a:lnTo>
                    <a:pt x="48938" y="27677"/>
                  </a:lnTo>
                  <a:lnTo>
                    <a:pt x="50457" y="2767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C6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894476" y="39022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7625" h="27940">
                  <a:moveTo>
                    <a:pt x="47418" y="0"/>
                  </a:moveTo>
                  <a:lnTo>
                    <a:pt x="45898" y="0"/>
                  </a:lnTo>
                  <a:lnTo>
                    <a:pt x="45898" y="27677"/>
                  </a:lnTo>
                  <a:lnTo>
                    <a:pt x="47418" y="27677"/>
                  </a:lnTo>
                  <a:lnTo>
                    <a:pt x="47418" y="0"/>
                  </a:lnTo>
                  <a:close/>
                </a:path>
              </a:pathLst>
            </a:custGeom>
            <a:solidFill>
              <a:srgbClr val="CD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895995" y="390227"/>
              <a:ext cx="44450" cy="27940"/>
            </a:xfrm>
            <a:custGeom>
              <a:avLst/>
              <a:gdLst/>
              <a:ahLst/>
              <a:cxnLst/>
              <a:rect l="l" t="t" r="r" b="b"/>
              <a:pathLst>
                <a:path w="44450" h="27940">
                  <a:moveTo>
                    <a:pt x="1823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823" y="27677"/>
                  </a:lnTo>
                  <a:lnTo>
                    <a:pt x="1823" y="0"/>
                  </a:lnTo>
                  <a:close/>
                </a:path>
                <a:path w="44450" h="27940">
                  <a:moveTo>
                    <a:pt x="44379" y="0"/>
                  </a:moveTo>
                  <a:lnTo>
                    <a:pt x="42858" y="0"/>
                  </a:lnTo>
                  <a:lnTo>
                    <a:pt x="42858" y="27677"/>
                  </a:lnTo>
                  <a:lnTo>
                    <a:pt x="44379" y="27677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2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897819" y="390227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1275" h="27940">
                  <a:moveTo>
                    <a:pt x="41034" y="0"/>
                  </a:moveTo>
                  <a:lnTo>
                    <a:pt x="39514" y="0"/>
                  </a:lnTo>
                  <a:lnTo>
                    <a:pt x="39514" y="27677"/>
                  </a:lnTo>
                  <a:lnTo>
                    <a:pt x="41034" y="27677"/>
                  </a:lnTo>
                  <a:lnTo>
                    <a:pt x="41034" y="0"/>
                  </a:lnTo>
                  <a:close/>
                </a:path>
              </a:pathLst>
            </a:custGeom>
            <a:solidFill>
              <a:srgbClr val="D7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899339" y="390227"/>
              <a:ext cx="38100" cy="27940"/>
            </a:xfrm>
            <a:custGeom>
              <a:avLst/>
              <a:gdLst/>
              <a:ahLst/>
              <a:cxnLst/>
              <a:rect l="l" t="t" r="r" b="b"/>
              <a:pathLst>
                <a:path w="381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8100" h="27940">
                  <a:moveTo>
                    <a:pt x="37994" y="0"/>
                  </a:moveTo>
                  <a:lnTo>
                    <a:pt x="36474" y="0"/>
                  </a:lnTo>
                  <a:lnTo>
                    <a:pt x="36474" y="27677"/>
                  </a:lnTo>
                  <a:lnTo>
                    <a:pt x="37994" y="27677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DD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00859" y="390227"/>
              <a:ext cx="35560" cy="27940"/>
            </a:xfrm>
            <a:custGeom>
              <a:avLst/>
              <a:gdLst/>
              <a:ahLst/>
              <a:cxnLst/>
              <a:rect l="l" t="t" r="r" b="b"/>
              <a:pathLst>
                <a:path w="355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5559" h="27940">
                  <a:moveTo>
                    <a:pt x="34955" y="0"/>
                  </a:moveTo>
                  <a:lnTo>
                    <a:pt x="33435" y="0"/>
                  </a:lnTo>
                  <a:lnTo>
                    <a:pt x="33435" y="27677"/>
                  </a:lnTo>
                  <a:lnTo>
                    <a:pt x="34955" y="27677"/>
                  </a:lnTo>
                  <a:lnTo>
                    <a:pt x="34955" y="0"/>
                  </a:lnTo>
                  <a:close/>
                </a:path>
              </a:pathLst>
            </a:custGeom>
            <a:solidFill>
              <a:srgbClr val="E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02378" y="39022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2384" h="27940">
                  <a:moveTo>
                    <a:pt x="31915" y="0"/>
                  </a:moveTo>
                  <a:lnTo>
                    <a:pt x="30395" y="0"/>
                  </a:lnTo>
                  <a:lnTo>
                    <a:pt x="30395" y="27677"/>
                  </a:lnTo>
                  <a:lnTo>
                    <a:pt x="31915" y="27677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E4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903898" y="39022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0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9209" h="27940">
                  <a:moveTo>
                    <a:pt x="28876" y="0"/>
                  </a:moveTo>
                  <a:lnTo>
                    <a:pt x="27356" y="0"/>
                  </a:lnTo>
                  <a:lnTo>
                    <a:pt x="27356" y="27677"/>
                  </a:lnTo>
                  <a:lnTo>
                    <a:pt x="28876" y="27677"/>
                  </a:lnTo>
                  <a:lnTo>
                    <a:pt x="28876" y="0"/>
                  </a:lnTo>
                  <a:close/>
                </a:path>
              </a:pathLst>
            </a:custGeom>
            <a:solidFill>
              <a:srgbClr val="E9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905418" y="390227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6034" h="27940">
                  <a:moveTo>
                    <a:pt x="25836" y="0"/>
                  </a:moveTo>
                  <a:lnTo>
                    <a:pt x="24317" y="0"/>
                  </a:lnTo>
                  <a:lnTo>
                    <a:pt x="24317" y="27677"/>
                  </a:lnTo>
                  <a:lnTo>
                    <a:pt x="25836" y="27677"/>
                  </a:lnTo>
                  <a:lnTo>
                    <a:pt x="25836" y="0"/>
                  </a:lnTo>
                  <a:close/>
                </a:path>
              </a:pathLst>
            </a:custGeom>
            <a:solidFill>
              <a:srgbClr val="E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906938" y="390227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2859" h="27940">
                  <a:moveTo>
                    <a:pt x="22797" y="0"/>
                  </a:moveTo>
                  <a:lnTo>
                    <a:pt x="21277" y="0"/>
                  </a:lnTo>
                  <a:lnTo>
                    <a:pt x="21277" y="27677"/>
                  </a:lnTo>
                  <a:lnTo>
                    <a:pt x="22797" y="27677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E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908457" y="39022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0320" h="27940">
                  <a:moveTo>
                    <a:pt x="19757" y="0"/>
                  </a:moveTo>
                  <a:lnTo>
                    <a:pt x="18238" y="0"/>
                  </a:lnTo>
                  <a:lnTo>
                    <a:pt x="18238" y="27677"/>
                  </a:lnTo>
                  <a:lnTo>
                    <a:pt x="19757" y="27677"/>
                  </a:lnTo>
                  <a:lnTo>
                    <a:pt x="19757" y="0"/>
                  </a:lnTo>
                  <a:close/>
                </a:path>
              </a:pathLst>
            </a:custGeom>
            <a:solidFill>
              <a:srgbClr val="F1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909977" y="388707"/>
              <a:ext cx="17145" cy="29209"/>
            </a:xfrm>
            <a:custGeom>
              <a:avLst/>
              <a:gdLst/>
              <a:ahLst/>
              <a:cxnLst/>
              <a:rect l="l" t="t" r="r" b="b"/>
              <a:pathLst>
                <a:path w="1714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7145" h="29209">
                  <a:moveTo>
                    <a:pt x="15198" y="0"/>
                  </a:moveTo>
                  <a:lnTo>
                    <a:pt x="15198" y="27677"/>
                  </a:lnTo>
                  <a:lnTo>
                    <a:pt x="16718" y="29197"/>
                  </a:lnTo>
                  <a:lnTo>
                    <a:pt x="16718" y="152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F4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911497" y="38870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13970" h="29209">
                  <a:moveTo>
                    <a:pt x="13678" y="0"/>
                  </a:moveTo>
                  <a:lnTo>
                    <a:pt x="12159" y="1520"/>
                  </a:lnTo>
                  <a:lnTo>
                    <a:pt x="12159" y="29197"/>
                  </a:lnTo>
                  <a:lnTo>
                    <a:pt x="13678" y="27677"/>
                  </a:lnTo>
                  <a:lnTo>
                    <a:pt x="13678" y="0"/>
                  </a:lnTo>
                  <a:close/>
                </a:path>
              </a:pathLst>
            </a:custGeom>
            <a:solidFill>
              <a:srgbClr val="F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13017" y="388707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0795" h="29209">
                  <a:moveTo>
                    <a:pt x="9119" y="0"/>
                  </a:moveTo>
                  <a:lnTo>
                    <a:pt x="9119" y="27677"/>
                  </a:lnTo>
                  <a:lnTo>
                    <a:pt x="10639" y="29197"/>
                  </a:lnTo>
                  <a:lnTo>
                    <a:pt x="10639" y="1520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rgbClr val="F8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914536" y="38870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7620" h="29209">
                  <a:moveTo>
                    <a:pt x="7599" y="0"/>
                  </a:moveTo>
                  <a:lnTo>
                    <a:pt x="6080" y="1520"/>
                  </a:lnTo>
                  <a:lnTo>
                    <a:pt x="6080" y="29197"/>
                  </a:lnTo>
                  <a:lnTo>
                    <a:pt x="7599" y="27677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FA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916056" y="390227"/>
              <a:ext cx="5080" cy="27940"/>
            </a:xfrm>
            <a:custGeom>
              <a:avLst/>
              <a:gdLst/>
              <a:ahLst/>
              <a:cxnLst/>
              <a:rect l="l" t="t" r="r" b="b"/>
              <a:pathLst>
                <a:path w="507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79" h="27940">
                  <a:moveTo>
                    <a:pt x="4560" y="0"/>
                  </a:moveTo>
                  <a:lnTo>
                    <a:pt x="3040" y="0"/>
                  </a:lnTo>
                  <a:lnTo>
                    <a:pt x="3040" y="27677"/>
                  </a:lnTo>
                  <a:lnTo>
                    <a:pt x="4560" y="2767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C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17576" y="390227"/>
              <a:ext cx="1905" cy="27940"/>
            </a:xfrm>
            <a:custGeom>
              <a:avLst/>
              <a:gdLst/>
              <a:ahLst/>
              <a:cxnLst/>
              <a:rect l="l" t="t" r="r" b="b"/>
              <a:pathLst>
                <a:path w="1904" h="27940">
                  <a:moveTo>
                    <a:pt x="1521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21" y="2767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879277" y="18260"/>
              <a:ext cx="514350" cy="515620"/>
            </a:xfrm>
            <a:custGeom>
              <a:avLst/>
              <a:gdLst/>
              <a:ahLst/>
              <a:cxnLst/>
              <a:rect l="l" t="t" r="r" b="b"/>
              <a:pathLst>
                <a:path w="514350" h="515620">
                  <a:moveTo>
                    <a:pt x="0" y="515510"/>
                  </a:moveTo>
                  <a:lnTo>
                    <a:pt x="0" y="356760"/>
                  </a:lnTo>
                  <a:lnTo>
                    <a:pt x="53497" y="303535"/>
                  </a:lnTo>
                  <a:lnTo>
                    <a:pt x="56536" y="303535"/>
                  </a:lnTo>
                  <a:lnTo>
                    <a:pt x="56536" y="58091"/>
                  </a:lnTo>
                  <a:lnTo>
                    <a:pt x="114598" y="0"/>
                  </a:lnTo>
                  <a:lnTo>
                    <a:pt x="457774" y="0"/>
                  </a:lnTo>
                  <a:lnTo>
                    <a:pt x="457774" y="172449"/>
                  </a:lnTo>
                  <a:lnTo>
                    <a:pt x="442577" y="215029"/>
                  </a:lnTo>
                  <a:lnTo>
                    <a:pt x="442577" y="292890"/>
                  </a:lnTo>
                  <a:lnTo>
                    <a:pt x="436493" y="300493"/>
                  </a:lnTo>
                  <a:lnTo>
                    <a:pt x="514305" y="300493"/>
                  </a:lnTo>
                  <a:lnTo>
                    <a:pt x="514305" y="457419"/>
                  </a:lnTo>
                  <a:lnTo>
                    <a:pt x="457774" y="515510"/>
                  </a:lnTo>
                  <a:lnTo>
                    <a:pt x="0" y="51551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68711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1824037" y="909637"/>
            <a:ext cx="314325" cy="923925"/>
            <a:chOff x="1824037" y="909637"/>
            <a:chExt cx="314325" cy="923925"/>
          </a:xfrm>
        </p:grpSpPr>
        <p:sp>
          <p:nvSpPr>
            <p:cNvPr id="160" name="object 160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/>
          <p:nvPr/>
        </p:nvSpPr>
        <p:spPr>
          <a:xfrm>
            <a:off x="2286000" y="914400"/>
            <a:ext cx="4495800" cy="1905000"/>
          </a:xfrm>
          <a:custGeom>
            <a:avLst/>
            <a:gdLst/>
            <a:ahLst/>
            <a:cxnLst/>
            <a:rect l="l" t="t" r="r" b="b"/>
            <a:pathLst>
              <a:path w="4495800" h="1905000">
                <a:moveTo>
                  <a:pt x="0" y="0"/>
                </a:moveTo>
                <a:lnTo>
                  <a:pt x="4495800" y="990600"/>
                </a:lnTo>
              </a:path>
              <a:path w="4495800" h="1905000">
                <a:moveTo>
                  <a:pt x="0" y="914400"/>
                </a:moveTo>
                <a:lnTo>
                  <a:pt x="4495800" y="19050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3" name="object 163"/>
          <p:cNvGrpSpPr/>
          <p:nvPr/>
        </p:nvGrpSpPr>
        <p:grpSpPr>
          <a:xfrm>
            <a:off x="6853237" y="1900237"/>
            <a:ext cx="314325" cy="923925"/>
            <a:chOff x="6853237" y="1900237"/>
            <a:chExt cx="314325" cy="923925"/>
          </a:xfrm>
        </p:grpSpPr>
        <p:sp>
          <p:nvSpPr>
            <p:cNvPr id="164" name="object 164"/>
            <p:cNvSpPr/>
            <p:nvPr/>
          </p:nvSpPr>
          <p:spPr>
            <a:xfrm>
              <a:off x="6858000" y="190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58000" y="190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1823645" y="2963643"/>
            <a:ext cx="6315710" cy="3518535"/>
            <a:chOff x="1823645" y="2963643"/>
            <a:chExt cx="6315710" cy="3518535"/>
          </a:xfrm>
        </p:grpSpPr>
        <p:sp>
          <p:nvSpPr>
            <p:cNvPr id="167" name="object 167"/>
            <p:cNvSpPr/>
            <p:nvPr/>
          </p:nvSpPr>
          <p:spPr>
            <a:xfrm>
              <a:off x="7263216" y="2963643"/>
              <a:ext cx="875919" cy="390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78880" y="2964179"/>
              <a:ext cx="1061466" cy="5905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890004" y="3047987"/>
              <a:ext cx="1157477" cy="633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857999" y="36576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57999" y="36576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828407" y="4156075"/>
              <a:ext cx="4925060" cy="2321560"/>
            </a:xfrm>
            <a:custGeom>
              <a:avLst/>
              <a:gdLst/>
              <a:ahLst/>
              <a:cxnLst/>
              <a:rect l="l" t="t" r="r" b="b"/>
              <a:pathLst>
                <a:path w="4925059" h="2321560">
                  <a:moveTo>
                    <a:pt x="4924817" y="0"/>
                  </a:moveTo>
                  <a:lnTo>
                    <a:pt x="3399420" y="378332"/>
                  </a:lnTo>
                  <a:lnTo>
                    <a:pt x="3358471" y="359912"/>
                  </a:lnTo>
                  <a:lnTo>
                    <a:pt x="3316818" y="342135"/>
                  </a:lnTo>
                  <a:lnTo>
                    <a:pt x="3274487" y="325004"/>
                  </a:lnTo>
                  <a:lnTo>
                    <a:pt x="3231500" y="308520"/>
                  </a:lnTo>
                  <a:lnTo>
                    <a:pt x="3187884" y="292684"/>
                  </a:lnTo>
                  <a:lnTo>
                    <a:pt x="3143663" y="277499"/>
                  </a:lnTo>
                  <a:lnTo>
                    <a:pt x="3098861" y="262965"/>
                  </a:lnTo>
                  <a:lnTo>
                    <a:pt x="3053504" y="249085"/>
                  </a:lnTo>
                  <a:lnTo>
                    <a:pt x="3007615" y="235860"/>
                  </a:lnTo>
                  <a:lnTo>
                    <a:pt x="2961220" y="223291"/>
                  </a:lnTo>
                  <a:lnTo>
                    <a:pt x="2914343" y="211380"/>
                  </a:lnTo>
                  <a:lnTo>
                    <a:pt x="2867010" y="200129"/>
                  </a:lnTo>
                  <a:lnTo>
                    <a:pt x="2819244" y="189539"/>
                  </a:lnTo>
                  <a:lnTo>
                    <a:pt x="2771070" y="179612"/>
                  </a:lnTo>
                  <a:lnTo>
                    <a:pt x="2722513" y="170350"/>
                  </a:lnTo>
                  <a:lnTo>
                    <a:pt x="2673598" y="161753"/>
                  </a:lnTo>
                  <a:lnTo>
                    <a:pt x="2624349" y="153824"/>
                  </a:lnTo>
                  <a:lnTo>
                    <a:pt x="2574792" y="146564"/>
                  </a:lnTo>
                  <a:lnTo>
                    <a:pt x="2524950" y="139975"/>
                  </a:lnTo>
                  <a:lnTo>
                    <a:pt x="2474849" y="134058"/>
                  </a:lnTo>
                  <a:lnTo>
                    <a:pt x="2424512" y="128814"/>
                  </a:lnTo>
                  <a:lnTo>
                    <a:pt x="2373966" y="124247"/>
                  </a:lnTo>
                  <a:lnTo>
                    <a:pt x="2323234" y="120356"/>
                  </a:lnTo>
                  <a:lnTo>
                    <a:pt x="2272341" y="117144"/>
                  </a:lnTo>
                  <a:lnTo>
                    <a:pt x="2221312" y="114612"/>
                  </a:lnTo>
                  <a:lnTo>
                    <a:pt x="2170171" y="112762"/>
                  </a:lnTo>
                  <a:lnTo>
                    <a:pt x="2118944" y="111595"/>
                  </a:lnTo>
                  <a:lnTo>
                    <a:pt x="2067655" y="111113"/>
                  </a:lnTo>
                  <a:lnTo>
                    <a:pt x="2016328" y="111318"/>
                  </a:lnTo>
                  <a:lnTo>
                    <a:pt x="1964988" y="112210"/>
                  </a:lnTo>
                  <a:lnTo>
                    <a:pt x="1913661" y="113793"/>
                  </a:lnTo>
                  <a:lnTo>
                    <a:pt x="1862370" y="116066"/>
                  </a:lnTo>
                  <a:lnTo>
                    <a:pt x="1811140" y="119032"/>
                  </a:lnTo>
                  <a:lnTo>
                    <a:pt x="1759996" y="122693"/>
                  </a:lnTo>
                  <a:lnTo>
                    <a:pt x="1708963" y="127050"/>
                  </a:lnTo>
                  <a:lnTo>
                    <a:pt x="1658065" y="132104"/>
                  </a:lnTo>
                  <a:lnTo>
                    <a:pt x="1607327" y="137857"/>
                  </a:lnTo>
                  <a:lnTo>
                    <a:pt x="1556774" y="144311"/>
                  </a:lnTo>
                  <a:lnTo>
                    <a:pt x="1506431" y="151467"/>
                  </a:lnTo>
                  <a:lnTo>
                    <a:pt x="1456321" y="159327"/>
                  </a:lnTo>
                  <a:lnTo>
                    <a:pt x="1406470" y="167893"/>
                  </a:lnTo>
                  <a:lnTo>
                    <a:pt x="1356903" y="177165"/>
                  </a:lnTo>
                  <a:lnTo>
                    <a:pt x="1307644" y="187146"/>
                  </a:lnTo>
                  <a:lnTo>
                    <a:pt x="1258717" y="197837"/>
                  </a:lnTo>
                  <a:lnTo>
                    <a:pt x="1210149" y="209240"/>
                  </a:lnTo>
                  <a:lnTo>
                    <a:pt x="1161962" y="221356"/>
                  </a:lnTo>
                  <a:lnTo>
                    <a:pt x="1114182" y="234187"/>
                  </a:lnTo>
                  <a:lnTo>
                    <a:pt x="1055493" y="251095"/>
                  </a:lnTo>
                  <a:lnTo>
                    <a:pt x="998235" y="268871"/>
                  </a:lnTo>
                  <a:lnTo>
                    <a:pt x="942419" y="287492"/>
                  </a:lnTo>
                  <a:lnTo>
                    <a:pt x="888061" y="306936"/>
                  </a:lnTo>
                  <a:lnTo>
                    <a:pt x="835173" y="327179"/>
                  </a:lnTo>
                  <a:lnTo>
                    <a:pt x="783770" y="348199"/>
                  </a:lnTo>
                  <a:lnTo>
                    <a:pt x="733865" y="369971"/>
                  </a:lnTo>
                  <a:lnTo>
                    <a:pt x="685472" y="392474"/>
                  </a:lnTo>
                  <a:lnTo>
                    <a:pt x="638605" y="415684"/>
                  </a:lnTo>
                  <a:lnTo>
                    <a:pt x="593276" y="439577"/>
                  </a:lnTo>
                  <a:lnTo>
                    <a:pt x="549501" y="464131"/>
                  </a:lnTo>
                  <a:lnTo>
                    <a:pt x="507293" y="489323"/>
                  </a:lnTo>
                  <a:lnTo>
                    <a:pt x="466666" y="515129"/>
                  </a:lnTo>
                  <a:lnTo>
                    <a:pt x="427632" y="541527"/>
                  </a:lnTo>
                  <a:lnTo>
                    <a:pt x="390207" y="568493"/>
                  </a:lnTo>
                  <a:lnTo>
                    <a:pt x="354403" y="596004"/>
                  </a:lnTo>
                  <a:lnTo>
                    <a:pt x="320234" y="624037"/>
                  </a:lnTo>
                  <a:lnTo>
                    <a:pt x="287715" y="652569"/>
                  </a:lnTo>
                  <a:lnTo>
                    <a:pt x="256858" y="681576"/>
                  </a:lnTo>
                  <a:lnTo>
                    <a:pt x="227678" y="711037"/>
                  </a:lnTo>
                  <a:lnTo>
                    <a:pt x="200189" y="740927"/>
                  </a:lnTo>
                  <a:lnTo>
                    <a:pt x="174403" y="771224"/>
                  </a:lnTo>
                  <a:lnTo>
                    <a:pt x="150335" y="801904"/>
                  </a:lnTo>
                  <a:lnTo>
                    <a:pt x="127998" y="832944"/>
                  </a:lnTo>
                  <a:lnTo>
                    <a:pt x="88573" y="896014"/>
                  </a:lnTo>
                  <a:lnTo>
                    <a:pt x="56239" y="960247"/>
                  </a:lnTo>
                  <a:lnTo>
                    <a:pt x="31105" y="1025459"/>
                  </a:lnTo>
                  <a:lnTo>
                    <a:pt x="13280" y="1091466"/>
                  </a:lnTo>
                  <a:lnTo>
                    <a:pt x="2875" y="1158081"/>
                  </a:lnTo>
                  <a:lnTo>
                    <a:pt x="0" y="1225122"/>
                  </a:lnTo>
                  <a:lnTo>
                    <a:pt x="1419" y="1258743"/>
                  </a:lnTo>
                  <a:lnTo>
                    <a:pt x="10043" y="1326073"/>
                  </a:lnTo>
                  <a:lnTo>
                    <a:pt x="26470" y="1393366"/>
                  </a:lnTo>
                  <a:lnTo>
                    <a:pt x="50811" y="1460436"/>
                  </a:lnTo>
                  <a:lnTo>
                    <a:pt x="83174" y="1527098"/>
                  </a:lnTo>
                  <a:lnTo>
                    <a:pt x="102399" y="1560219"/>
                  </a:lnTo>
                  <a:lnTo>
                    <a:pt x="123670" y="1593169"/>
                  </a:lnTo>
                  <a:lnTo>
                    <a:pt x="147002" y="1625924"/>
                  </a:lnTo>
                  <a:lnTo>
                    <a:pt x="172409" y="1658462"/>
                  </a:lnTo>
                  <a:lnTo>
                    <a:pt x="199903" y="1690759"/>
                  </a:lnTo>
                  <a:lnTo>
                    <a:pt x="229500" y="1722793"/>
                  </a:lnTo>
                  <a:lnTo>
                    <a:pt x="283985" y="1775913"/>
                  </a:lnTo>
                  <a:lnTo>
                    <a:pt x="312961" y="1801638"/>
                  </a:lnTo>
                  <a:lnTo>
                    <a:pt x="343057" y="1826800"/>
                  </a:lnTo>
                  <a:lnTo>
                    <a:pt x="374248" y="1851395"/>
                  </a:lnTo>
                  <a:lnTo>
                    <a:pt x="406506" y="1875418"/>
                  </a:lnTo>
                  <a:lnTo>
                    <a:pt x="439805" y="1898865"/>
                  </a:lnTo>
                  <a:lnTo>
                    <a:pt x="474120" y="1921730"/>
                  </a:lnTo>
                  <a:lnTo>
                    <a:pt x="509422" y="1944010"/>
                  </a:lnTo>
                  <a:lnTo>
                    <a:pt x="545686" y="1965700"/>
                  </a:lnTo>
                  <a:lnTo>
                    <a:pt x="582886" y="1986796"/>
                  </a:lnTo>
                  <a:lnTo>
                    <a:pt x="620995" y="2007292"/>
                  </a:lnTo>
                  <a:lnTo>
                    <a:pt x="659987" y="2027185"/>
                  </a:lnTo>
                  <a:lnTo>
                    <a:pt x="699835" y="2046469"/>
                  </a:lnTo>
                  <a:lnTo>
                    <a:pt x="740512" y="2065141"/>
                  </a:lnTo>
                  <a:lnTo>
                    <a:pt x="781993" y="2083196"/>
                  </a:lnTo>
                  <a:lnTo>
                    <a:pt x="824251" y="2100629"/>
                  </a:lnTo>
                  <a:lnTo>
                    <a:pt x="867260" y="2117436"/>
                  </a:lnTo>
                  <a:lnTo>
                    <a:pt x="910992" y="2133612"/>
                  </a:lnTo>
                  <a:lnTo>
                    <a:pt x="955422" y="2149152"/>
                  </a:lnTo>
                  <a:lnTo>
                    <a:pt x="1000524" y="2164053"/>
                  </a:lnTo>
                  <a:lnTo>
                    <a:pt x="1046270" y="2178310"/>
                  </a:lnTo>
                  <a:lnTo>
                    <a:pt x="1092635" y="2191917"/>
                  </a:lnTo>
                  <a:lnTo>
                    <a:pt x="1139592" y="2204871"/>
                  </a:lnTo>
                  <a:lnTo>
                    <a:pt x="1187114" y="2217168"/>
                  </a:lnTo>
                  <a:lnTo>
                    <a:pt x="1235176" y="2228801"/>
                  </a:lnTo>
                  <a:lnTo>
                    <a:pt x="1283750" y="2239768"/>
                  </a:lnTo>
                  <a:lnTo>
                    <a:pt x="1332811" y="2250063"/>
                  </a:lnTo>
                  <a:lnTo>
                    <a:pt x="1382331" y="2259683"/>
                  </a:lnTo>
                  <a:lnTo>
                    <a:pt x="1432285" y="2268621"/>
                  </a:lnTo>
                  <a:lnTo>
                    <a:pt x="1482646" y="2276875"/>
                  </a:lnTo>
                  <a:lnTo>
                    <a:pt x="1533388" y="2284438"/>
                  </a:lnTo>
                  <a:lnTo>
                    <a:pt x="1584483" y="2291308"/>
                  </a:lnTo>
                  <a:lnTo>
                    <a:pt x="1635907" y="2297479"/>
                  </a:lnTo>
                  <a:lnTo>
                    <a:pt x="1687632" y="2302947"/>
                  </a:lnTo>
                  <a:lnTo>
                    <a:pt x="1739631" y="2307707"/>
                  </a:lnTo>
                  <a:lnTo>
                    <a:pt x="1791880" y="2311755"/>
                  </a:lnTo>
                  <a:lnTo>
                    <a:pt x="1844350" y="2315085"/>
                  </a:lnTo>
                  <a:lnTo>
                    <a:pt x="1897016" y="2317695"/>
                  </a:lnTo>
                  <a:lnTo>
                    <a:pt x="1949851" y="2319579"/>
                  </a:lnTo>
                  <a:lnTo>
                    <a:pt x="2002829" y="2320732"/>
                  </a:lnTo>
                  <a:lnTo>
                    <a:pt x="2055924" y="2321150"/>
                  </a:lnTo>
                  <a:lnTo>
                    <a:pt x="2109108" y="2320829"/>
                  </a:lnTo>
                  <a:lnTo>
                    <a:pt x="2162356" y="2319764"/>
                  </a:lnTo>
                  <a:lnTo>
                    <a:pt x="2215641" y="2317951"/>
                  </a:lnTo>
                  <a:lnTo>
                    <a:pt x="2268937" y="2315384"/>
                  </a:lnTo>
                  <a:lnTo>
                    <a:pt x="2322217" y="2312060"/>
                  </a:lnTo>
                  <a:lnTo>
                    <a:pt x="2375454" y="2307974"/>
                  </a:lnTo>
                  <a:lnTo>
                    <a:pt x="2428624" y="2303121"/>
                  </a:lnTo>
                  <a:lnTo>
                    <a:pt x="2481698" y="2297497"/>
                  </a:lnTo>
                  <a:lnTo>
                    <a:pt x="2534651" y="2291098"/>
                  </a:lnTo>
                  <a:lnTo>
                    <a:pt x="2587456" y="2283918"/>
                  </a:lnTo>
                  <a:lnTo>
                    <a:pt x="2640086" y="2275953"/>
                  </a:lnTo>
                  <a:lnTo>
                    <a:pt x="2692516" y="2267199"/>
                  </a:lnTo>
                  <a:lnTo>
                    <a:pt x="2744719" y="2257652"/>
                  </a:lnTo>
                  <a:lnTo>
                    <a:pt x="2796668" y="2247306"/>
                  </a:lnTo>
                  <a:lnTo>
                    <a:pt x="2848338" y="2236157"/>
                  </a:lnTo>
                  <a:lnTo>
                    <a:pt x="2899701" y="2224201"/>
                  </a:lnTo>
                  <a:lnTo>
                    <a:pt x="2950731" y="2211433"/>
                  </a:lnTo>
                  <a:lnTo>
                    <a:pt x="3001402" y="2197849"/>
                  </a:lnTo>
                  <a:lnTo>
                    <a:pt x="3060090" y="2180943"/>
                  </a:lnTo>
                  <a:lnTo>
                    <a:pt x="3117349" y="2163169"/>
                  </a:lnTo>
                  <a:lnTo>
                    <a:pt x="3173165" y="2144548"/>
                  </a:lnTo>
                  <a:lnTo>
                    <a:pt x="3227523" y="2125106"/>
                  </a:lnTo>
                  <a:lnTo>
                    <a:pt x="3280411" y="2104864"/>
                  </a:lnTo>
                  <a:lnTo>
                    <a:pt x="3331814" y="2083845"/>
                  </a:lnTo>
                  <a:lnTo>
                    <a:pt x="3381719" y="2062073"/>
                  </a:lnTo>
                  <a:lnTo>
                    <a:pt x="3430112" y="2039572"/>
                  </a:lnTo>
                  <a:lnTo>
                    <a:pt x="3476979" y="2016363"/>
                  </a:lnTo>
                  <a:lnTo>
                    <a:pt x="3522307" y="1992470"/>
                  </a:lnTo>
                  <a:lnTo>
                    <a:pt x="3566082" y="1967917"/>
                  </a:lnTo>
                  <a:lnTo>
                    <a:pt x="3608290" y="1942726"/>
                  </a:lnTo>
                  <a:lnTo>
                    <a:pt x="3648918" y="1916921"/>
                  </a:lnTo>
                  <a:lnTo>
                    <a:pt x="3687952" y="1890524"/>
                  </a:lnTo>
                  <a:lnTo>
                    <a:pt x="3725377" y="1863559"/>
                  </a:lnTo>
                  <a:lnTo>
                    <a:pt x="3761181" y="1836048"/>
                  </a:lnTo>
                  <a:lnTo>
                    <a:pt x="3795349" y="1808016"/>
                  </a:lnTo>
                  <a:lnTo>
                    <a:pt x="3827869" y="1779484"/>
                  </a:lnTo>
                  <a:lnTo>
                    <a:pt x="3858725" y="1750477"/>
                  </a:lnTo>
                  <a:lnTo>
                    <a:pt x="3887905" y="1721017"/>
                  </a:lnTo>
                  <a:lnTo>
                    <a:pt x="3915395" y="1691127"/>
                  </a:lnTo>
                  <a:lnTo>
                    <a:pt x="3941181" y="1660831"/>
                  </a:lnTo>
                  <a:lnTo>
                    <a:pt x="3965249" y="1630152"/>
                  </a:lnTo>
                  <a:lnTo>
                    <a:pt x="3987586" y="1599112"/>
                  </a:lnTo>
                  <a:lnTo>
                    <a:pt x="4027010" y="1536043"/>
                  </a:lnTo>
                  <a:lnTo>
                    <a:pt x="4059344" y="1471811"/>
                  </a:lnTo>
                  <a:lnTo>
                    <a:pt x="4084479" y="1406600"/>
                  </a:lnTo>
                  <a:lnTo>
                    <a:pt x="4102303" y="1340595"/>
                  </a:lnTo>
                  <a:lnTo>
                    <a:pt x="4112708" y="1273981"/>
                  </a:lnTo>
                  <a:lnTo>
                    <a:pt x="4115584" y="1206943"/>
                  </a:lnTo>
                  <a:lnTo>
                    <a:pt x="4114164" y="1173322"/>
                  </a:lnTo>
                  <a:lnTo>
                    <a:pt x="4105541" y="1105994"/>
                  </a:lnTo>
                  <a:lnTo>
                    <a:pt x="4089114" y="1038704"/>
                  </a:lnTo>
                  <a:lnTo>
                    <a:pt x="4064773" y="971637"/>
                  </a:lnTo>
                  <a:lnTo>
                    <a:pt x="4032410" y="904977"/>
                  </a:lnTo>
                  <a:lnTo>
                    <a:pt x="4013185" y="871858"/>
                  </a:lnTo>
                  <a:lnTo>
                    <a:pt x="3991914" y="838910"/>
                  </a:lnTo>
                  <a:lnTo>
                    <a:pt x="3968581" y="806157"/>
                  </a:lnTo>
                  <a:lnTo>
                    <a:pt x="3943175" y="773621"/>
                  </a:lnTo>
                  <a:lnTo>
                    <a:pt x="3915680" y="741326"/>
                  </a:lnTo>
                  <a:lnTo>
                    <a:pt x="3886084" y="709294"/>
                  </a:lnTo>
                  <a:lnTo>
                    <a:pt x="492481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828407" y="4156075"/>
              <a:ext cx="4925060" cy="2321560"/>
            </a:xfrm>
            <a:custGeom>
              <a:avLst/>
              <a:gdLst/>
              <a:ahLst/>
              <a:cxnLst/>
              <a:rect l="l" t="t" r="r" b="b"/>
              <a:pathLst>
                <a:path w="4925059" h="2321560">
                  <a:moveTo>
                    <a:pt x="4924817" y="0"/>
                  </a:moveTo>
                  <a:lnTo>
                    <a:pt x="3886084" y="709294"/>
                  </a:lnTo>
                  <a:lnTo>
                    <a:pt x="3915680" y="741326"/>
                  </a:lnTo>
                  <a:lnTo>
                    <a:pt x="3943175" y="773621"/>
                  </a:lnTo>
                  <a:lnTo>
                    <a:pt x="3968581" y="806157"/>
                  </a:lnTo>
                  <a:lnTo>
                    <a:pt x="3991914" y="838910"/>
                  </a:lnTo>
                  <a:lnTo>
                    <a:pt x="4013185" y="871858"/>
                  </a:lnTo>
                  <a:lnTo>
                    <a:pt x="4032410" y="904977"/>
                  </a:lnTo>
                  <a:lnTo>
                    <a:pt x="4064773" y="971637"/>
                  </a:lnTo>
                  <a:lnTo>
                    <a:pt x="4089114" y="1038704"/>
                  </a:lnTo>
                  <a:lnTo>
                    <a:pt x="4105541" y="1105994"/>
                  </a:lnTo>
                  <a:lnTo>
                    <a:pt x="4114164" y="1173322"/>
                  </a:lnTo>
                  <a:lnTo>
                    <a:pt x="4115584" y="1206943"/>
                  </a:lnTo>
                  <a:lnTo>
                    <a:pt x="4115094" y="1240503"/>
                  </a:lnTo>
                  <a:lnTo>
                    <a:pt x="4108440" y="1307353"/>
                  </a:lnTo>
                  <a:lnTo>
                    <a:pt x="4094312" y="1373686"/>
                  </a:lnTo>
                  <a:lnTo>
                    <a:pt x="4072818" y="1439317"/>
                  </a:lnTo>
                  <a:lnTo>
                    <a:pt x="4044071" y="1504061"/>
                  </a:lnTo>
                  <a:lnTo>
                    <a:pt x="4008177" y="1567735"/>
                  </a:lnTo>
                  <a:lnTo>
                    <a:pt x="3965249" y="1630152"/>
                  </a:lnTo>
                  <a:lnTo>
                    <a:pt x="3941181" y="1660831"/>
                  </a:lnTo>
                  <a:lnTo>
                    <a:pt x="3915395" y="1691127"/>
                  </a:lnTo>
                  <a:lnTo>
                    <a:pt x="3887905" y="1721017"/>
                  </a:lnTo>
                  <a:lnTo>
                    <a:pt x="3858725" y="1750477"/>
                  </a:lnTo>
                  <a:lnTo>
                    <a:pt x="3827869" y="1779484"/>
                  </a:lnTo>
                  <a:lnTo>
                    <a:pt x="3795349" y="1808016"/>
                  </a:lnTo>
                  <a:lnTo>
                    <a:pt x="3761181" y="1836048"/>
                  </a:lnTo>
                  <a:lnTo>
                    <a:pt x="3725377" y="1863559"/>
                  </a:lnTo>
                  <a:lnTo>
                    <a:pt x="3687952" y="1890524"/>
                  </a:lnTo>
                  <a:lnTo>
                    <a:pt x="3648918" y="1916921"/>
                  </a:lnTo>
                  <a:lnTo>
                    <a:pt x="3608290" y="1942726"/>
                  </a:lnTo>
                  <a:lnTo>
                    <a:pt x="3566082" y="1967917"/>
                  </a:lnTo>
                  <a:lnTo>
                    <a:pt x="3522307" y="1992470"/>
                  </a:lnTo>
                  <a:lnTo>
                    <a:pt x="3476979" y="2016363"/>
                  </a:lnTo>
                  <a:lnTo>
                    <a:pt x="3430112" y="2039572"/>
                  </a:lnTo>
                  <a:lnTo>
                    <a:pt x="3381719" y="2062073"/>
                  </a:lnTo>
                  <a:lnTo>
                    <a:pt x="3331814" y="2083845"/>
                  </a:lnTo>
                  <a:lnTo>
                    <a:pt x="3280411" y="2104864"/>
                  </a:lnTo>
                  <a:lnTo>
                    <a:pt x="3227523" y="2125106"/>
                  </a:lnTo>
                  <a:lnTo>
                    <a:pt x="3173165" y="2144548"/>
                  </a:lnTo>
                  <a:lnTo>
                    <a:pt x="3117349" y="2163169"/>
                  </a:lnTo>
                  <a:lnTo>
                    <a:pt x="3060090" y="2180943"/>
                  </a:lnTo>
                  <a:lnTo>
                    <a:pt x="3001402" y="2197849"/>
                  </a:lnTo>
                  <a:lnTo>
                    <a:pt x="2950731" y="2211433"/>
                  </a:lnTo>
                  <a:lnTo>
                    <a:pt x="2899701" y="2224201"/>
                  </a:lnTo>
                  <a:lnTo>
                    <a:pt x="2848338" y="2236157"/>
                  </a:lnTo>
                  <a:lnTo>
                    <a:pt x="2796668" y="2247306"/>
                  </a:lnTo>
                  <a:lnTo>
                    <a:pt x="2744719" y="2257652"/>
                  </a:lnTo>
                  <a:lnTo>
                    <a:pt x="2692516" y="2267199"/>
                  </a:lnTo>
                  <a:lnTo>
                    <a:pt x="2640086" y="2275953"/>
                  </a:lnTo>
                  <a:lnTo>
                    <a:pt x="2587456" y="2283918"/>
                  </a:lnTo>
                  <a:lnTo>
                    <a:pt x="2534651" y="2291098"/>
                  </a:lnTo>
                  <a:lnTo>
                    <a:pt x="2481698" y="2297497"/>
                  </a:lnTo>
                  <a:lnTo>
                    <a:pt x="2428624" y="2303121"/>
                  </a:lnTo>
                  <a:lnTo>
                    <a:pt x="2375454" y="2307974"/>
                  </a:lnTo>
                  <a:lnTo>
                    <a:pt x="2322217" y="2312060"/>
                  </a:lnTo>
                  <a:lnTo>
                    <a:pt x="2268937" y="2315384"/>
                  </a:lnTo>
                  <a:lnTo>
                    <a:pt x="2215641" y="2317951"/>
                  </a:lnTo>
                  <a:lnTo>
                    <a:pt x="2162356" y="2319764"/>
                  </a:lnTo>
                  <a:lnTo>
                    <a:pt x="2109108" y="2320829"/>
                  </a:lnTo>
                  <a:lnTo>
                    <a:pt x="2055924" y="2321150"/>
                  </a:lnTo>
                  <a:lnTo>
                    <a:pt x="2002829" y="2320732"/>
                  </a:lnTo>
                  <a:lnTo>
                    <a:pt x="1949851" y="2319579"/>
                  </a:lnTo>
                  <a:lnTo>
                    <a:pt x="1897016" y="2317695"/>
                  </a:lnTo>
                  <a:lnTo>
                    <a:pt x="1844350" y="2315085"/>
                  </a:lnTo>
                  <a:lnTo>
                    <a:pt x="1791880" y="2311755"/>
                  </a:lnTo>
                  <a:lnTo>
                    <a:pt x="1739631" y="2307707"/>
                  </a:lnTo>
                  <a:lnTo>
                    <a:pt x="1687632" y="2302947"/>
                  </a:lnTo>
                  <a:lnTo>
                    <a:pt x="1635907" y="2297479"/>
                  </a:lnTo>
                  <a:lnTo>
                    <a:pt x="1584483" y="2291308"/>
                  </a:lnTo>
                  <a:lnTo>
                    <a:pt x="1533388" y="2284438"/>
                  </a:lnTo>
                  <a:lnTo>
                    <a:pt x="1482646" y="2276875"/>
                  </a:lnTo>
                  <a:lnTo>
                    <a:pt x="1432285" y="2268621"/>
                  </a:lnTo>
                  <a:lnTo>
                    <a:pt x="1382331" y="2259683"/>
                  </a:lnTo>
                  <a:lnTo>
                    <a:pt x="1332811" y="2250063"/>
                  </a:lnTo>
                  <a:lnTo>
                    <a:pt x="1283750" y="2239768"/>
                  </a:lnTo>
                  <a:lnTo>
                    <a:pt x="1235176" y="2228801"/>
                  </a:lnTo>
                  <a:lnTo>
                    <a:pt x="1187114" y="2217168"/>
                  </a:lnTo>
                  <a:lnTo>
                    <a:pt x="1139592" y="2204871"/>
                  </a:lnTo>
                  <a:lnTo>
                    <a:pt x="1092635" y="2191917"/>
                  </a:lnTo>
                  <a:lnTo>
                    <a:pt x="1046270" y="2178310"/>
                  </a:lnTo>
                  <a:lnTo>
                    <a:pt x="1000524" y="2164053"/>
                  </a:lnTo>
                  <a:lnTo>
                    <a:pt x="955422" y="2149152"/>
                  </a:lnTo>
                  <a:lnTo>
                    <a:pt x="910992" y="2133612"/>
                  </a:lnTo>
                  <a:lnTo>
                    <a:pt x="867260" y="2117436"/>
                  </a:lnTo>
                  <a:lnTo>
                    <a:pt x="824251" y="2100629"/>
                  </a:lnTo>
                  <a:lnTo>
                    <a:pt x="781993" y="2083196"/>
                  </a:lnTo>
                  <a:lnTo>
                    <a:pt x="740512" y="2065141"/>
                  </a:lnTo>
                  <a:lnTo>
                    <a:pt x="699835" y="2046469"/>
                  </a:lnTo>
                  <a:lnTo>
                    <a:pt x="659987" y="2027185"/>
                  </a:lnTo>
                  <a:lnTo>
                    <a:pt x="620995" y="2007292"/>
                  </a:lnTo>
                  <a:lnTo>
                    <a:pt x="582886" y="1986796"/>
                  </a:lnTo>
                  <a:lnTo>
                    <a:pt x="545686" y="1965700"/>
                  </a:lnTo>
                  <a:lnTo>
                    <a:pt x="509422" y="1944010"/>
                  </a:lnTo>
                  <a:lnTo>
                    <a:pt x="474120" y="1921730"/>
                  </a:lnTo>
                  <a:lnTo>
                    <a:pt x="439805" y="1898865"/>
                  </a:lnTo>
                  <a:lnTo>
                    <a:pt x="406506" y="1875418"/>
                  </a:lnTo>
                  <a:lnTo>
                    <a:pt x="374248" y="1851395"/>
                  </a:lnTo>
                  <a:lnTo>
                    <a:pt x="343057" y="1826800"/>
                  </a:lnTo>
                  <a:lnTo>
                    <a:pt x="312961" y="1801638"/>
                  </a:lnTo>
                  <a:lnTo>
                    <a:pt x="283985" y="1775913"/>
                  </a:lnTo>
                  <a:lnTo>
                    <a:pt x="256156" y="1749630"/>
                  </a:lnTo>
                  <a:lnTo>
                    <a:pt x="199903" y="1690759"/>
                  </a:lnTo>
                  <a:lnTo>
                    <a:pt x="172409" y="1658462"/>
                  </a:lnTo>
                  <a:lnTo>
                    <a:pt x="147002" y="1625924"/>
                  </a:lnTo>
                  <a:lnTo>
                    <a:pt x="123670" y="1593169"/>
                  </a:lnTo>
                  <a:lnTo>
                    <a:pt x="102399" y="1560219"/>
                  </a:lnTo>
                  <a:lnTo>
                    <a:pt x="83174" y="1527098"/>
                  </a:lnTo>
                  <a:lnTo>
                    <a:pt x="50811" y="1460436"/>
                  </a:lnTo>
                  <a:lnTo>
                    <a:pt x="26470" y="1393366"/>
                  </a:lnTo>
                  <a:lnTo>
                    <a:pt x="10043" y="1326073"/>
                  </a:lnTo>
                  <a:lnTo>
                    <a:pt x="1419" y="1258743"/>
                  </a:lnTo>
                  <a:lnTo>
                    <a:pt x="0" y="1225122"/>
                  </a:lnTo>
                  <a:lnTo>
                    <a:pt x="489" y="1191560"/>
                  </a:lnTo>
                  <a:lnTo>
                    <a:pt x="7144" y="1124709"/>
                  </a:lnTo>
                  <a:lnTo>
                    <a:pt x="21272" y="1058375"/>
                  </a:lnTo>
                  <a:lnTo>
                    <a:pt x="42765" y="992742"/>
                  </a:lnTo>
                  <a:lnTo>
                    <a:pt x="71513" y="927996"/>
                  </a:lnTo>
                  <a:lnTo>
                    <a:pt x="107406" y="864322"/>
                  </a:lnTo>
                  <a:lnTo>
                    <a:pt x="150335" y="801904"/>
                  </a:lnTo>
                  <a:lnTo>
                    <a:pt x="174403" y="771224"/>
                  </a:lnTo>
                  <a:lnTo>
                    <a:pt x="200189" y="740927"/>
                  </a:lnTo>
                  <a:lnTo>
                    <a:pt x="227678" y="711037"/>
                  </a:lnTo>
                  <a:lnTo>
                    <a:pt x="256858" y="681576"/>
                  </a:lnTo>
                  <a:lnTo>
                    <a:pt x="287715" y="652569"/>
                  </a:lnTo>
                  <a:lnTo>
                    <a:pt x="320234" y="624037"/>
                  </a:lnTo>
                  <a:lnTo>
                    <a:pt x="354403" y="596004"/>
                  </a:lnTo>
                  <a:lnTo>
                    <a:pt x="390207" y="568493"/>
                  </a:lnTo>
                  <a:lnTo>
                    <a:pt x="427632" y="541527"/>
                  </a:lnTo>
                  <a:lnTo>
                    <a:pt x="466666" y="515129"/>
                  </a:lnTo>
                  <a:lnTo>
                    <a:pt x="507293" y="489323"/>
                  </a:lnTo>
                  <a:lnTo>
                    <a:pt x="549501" y="464131"/>
                  </a:lnTo>
                  <a:lnTo>
                    <a:pt x="593276" y="439577"/>
                  </a:lnTo>
                  <a:lnTo>
                    <a:pt x="638605" y="415684"/>
                  </a:lnTo>
                  <a:lnTo>
                    <a:pt x="685472" y="392474"/>
                  </a:lnTo>
                  <a:lnTo>
                    <a:pt x="733865" y="369971"/>
                  </a:lnTo>
                  <a:lnTo>
                    <a:pt x="783770" y="348199"/>
                  </a:lnTo>
                  <a:lnTo>
                    <a:pt x="835173" y="327179"/>
                  </a:lnTo>
                  <a:lnTo>
                    <a:pt x="888061" y="306936"/>
                  </a:lnTo>
                  <a:lnTo>
                    <a:pt x="942419" y="287492"/>
                  </a:lnTo>
                  <a:lnTo>
                    <a:pt x="998235" y="268871"/>
                  </a:lnTo>
                  <a:lnTo>
                    <a:pt x="1055493" y="251095"/>
                  </a:lnTo>
                  <a:lnTo>
                    <a:pt x="1114182" y="234187"/>
                  </a:lnTo>
                  <a:lnTo>
                    <a:pt x="1161962" y="221356"/>
                  </a:lnTo>
                  <a:lnTo>
                    <a:pt x="1210149" y="209240"/>
                  </a:lnTo>
                  <a:lnTo>
                    <a:pt x="1258717" y="197837"/>
                  </a:lnTo>
                  <a:lnTo>
                    <a:pt x="1307644" y="187146"/>
                  </a:lnTo>
                  <a:lnTo>
                    <a:pt x="1356903" y="177165"/>
                  </a:lnTo>
                  <a:lnTo>
                    <a:pt x="1406470" y="167893"/>
                  </a:lnTo>
                  <a:lnTo>
                    <a:pt x="1456321" y="159327"/>
                  </a:lnTo>
                  <a:lnTo>
                    <a:pt x="1506431" y="151467"/>
                  </a:lnTo>
                  <a:lnTo>
                    <a:pt x="1556774" y="144311"/>
                  </a:lnTo>
                  <a:lnTo>
                    <a:pt x="1607327" y="137857"/>
                  </a:lnTo>
                  <a:lnTo>
                    <a:pt x="1658065" y="132104"/>
                  </a:lnTo>
                  <a:lnTo>
                    <a:pt x="1708963" y="127050"/>
                  </a:lnTo>
                  <a:lnTo>
                    <a:pt x="1759996" y="122693"/>
                  </a:lnTo>
                  <a:lnTo>
                    <a:pt x="1811140" y="119032"/>
                  </a:lnTo>
                  <a:lnTo>
                    <a:pt x="1862370" y="116066"/>
                  </a:lnTo>
                  <a:lnTo>
                    <a:pt x="1913661" y="113793"/>
                  </a:lnTo>
                  <a:lnTo>
                    <a:pt x="1964988" y="112210"/>
                  </a:lnTo>
                  <a:lnTo>
                    <a:pt x="2016328" y="111318"/>
                  </a:lnTo>
                  <a:lnTo>
                    <a:pt x="2067655" y="111113"/>
                  </a:lnTo>
                  <a:lnTo>
                    <a:pt x="2118944" y="111595"/>
                  </a:lnTo>
                  <a:lnTo>
                    <a:pt x="2170171" y="112762"/>
                  </a:lnTo>
                  <a:lnTo>
                    <a:pt x="2221312" y="114612"/>
                  </a:lnTo>
                  <a:lnTo>
                    <a:pt x="2272341" y="117144"/>
                  </a:lnTo>
                  <a:lnTo>
                    <a:pt x="2323234" y="120356"/>
                  </a:lnTo>
                  <a:lnTo>
                    <a:pt x="2373966" y="124247"/>
                  </a:lnTo>
                  <a:lnTo>
                    <a:pt x="2424512" y="128814"/>
                  </a:lnTo>
                  <a:lnTo>
                    <a:pt x="2474849" y="134058"/>
                  </a:lnTo>
                  <a:lnTo>
                    <a:pt x="2524950" y="139975"/>
                  </a:lnTo>
                  <a:lnTo>
                    <a:pt x="2574792" y="146564"/>
                  </a:lnTo>
                  <a:lnTo>
                    <a:pt x="2624349" y="153824"/>
                  </a:lnTo>
                  <a:lnTo>
                    <a:pt x="2673598" y="161753"/>
                  </a:lnTo>
                  <a:lnTo>
                    <a:pt x="2722513" y="170350"/>
                  </a:lnTo>
                  <a:lnTo>
                    <a:pt x="2771070" y="179612"/>
                  </a:lnTo>
                  <a:lnTo>
                    <a:pt x="2819244" y="189539"/>
                  </a:lnTo>
                  <a:lnTo>
                    <a:pt x="2867010" y="200129"/>
                  </a:lnTo>
                  <a:lnTo>
                    <a:pt x="2914343" y="211380"/>
                  </a:lnTo>
                  <a:lnTo>
                    <a:pt x="2961220" y="223291"/>
                  </a:lnTo>
                  <a:lnTo>
                    <a:pt x="3007615" y="235860"/>
                  </a:lnTo>
                  <a:lnTo>
                    <a:pt x="3053504" y="249085"/>
                  </a:lnTo>
                  <a:lnTo>
                    <a:pt x="3098861" y="262965"/>
                  </a:lnTo>
                  <a:lnTo>
                    <a:pt x="3143663" y="277499"/>
                  </a:lnTo>
                  <a:lnTo>
                    <a:pt x="3187884" y="292684"/>
                  </a:lnTo>
                  <a:lnTo>
                    <a:pt x="3231500" y="308520"/>
                  </a:lnTo>
                  <a:lnTo>
                    <a:pt x="3274487" y="325004"/>
                  </a:lnTo>
                  <a:lnTo>
                    <a:pt x="3316818" y="342135"/>
                  </a:lnTo>
                  <a:lnTo>
                    <a:pt x="3358471" y="359912"/>
                  </a:lnTo>
                  <a:lnTo>
                    <a:pt x="3399420" y="378332"/>
                  </a:lnTo>
                  <a:lnTo>
                    <a:pt x="492481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4" name="object 174"/>
          <p:cNvGrpSpPr/>
          <p:nvPr/>
        </p:nvGrpSpPr>
        <p:grpSpPr>
          <a:xfrm>
            <a:off x="376237" y="1062037"/>
            <a:ext cx="619125" cy="3438525"/>
            <a:chOff x="376237" y="1062037"/>
            <a:chExt cx="619125" cy="3438525"/>
          </a:xfrm>
        </p:grpSpPr>
        <p:sp>
          <p:nvSpPr>
            <p:cNvPr id="175" name="object 175"/>
            <p:cNvSpPr/>
            <p:nvPr/>
          </p:nvSpPr>
          <p:spPr>
            <a:xfrm>
              <a:off x="381000" y="1066800"/>
              <a:ext cx="609600" cy="3429000"/>
            </a:xfrm>
            <a:custGeom>
              <a:avLst/>
              <a:gdLst/>
              <a:ahLst/>
              <a:cxnLst/>
              <a:rect l="l" t="t" r="r" b="b"/>
              <a:pathLst>
                <a:path w="609600" h="3429000">
                  <a:moveTo>
                    <a:pt x="457200" y="0"/>
                  </a:moveTo>
                  <a:lnTo>
                    <a:pt x="152400" y="0"/>
                  </a:lnTo>
                  <a:lnTo>
                    <a:pt x="152400" y="2571750"/>
                  </a:lnTo>
                  <a:lnTo>
                    <a:pt x="0" y="2571750"/>
                  </a:lnTo>
                  <a:lnTo>
                    <a:pt x="304800" y="3429000"/>
                  </a:lnTo>
                  <a:lnTo>
                    <a:pt x="609600" y="2571750"/>
                  </a:lnTo>
                  <a:lnTo>
                    <a:pt x="457200" y="257175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81000" y="1066800"/>
              <a:ext cx="609600" cy="3429000"/>
            </a:xfrm>
            <a:custGeom>
              <a:avLst/>
              <a:gdLst/>
              <a:ahLst/>
              <a:cxnLst/>
              <a:rect l="l" t="t" r="r" b="b"/>
              <a:pathLst>
                <a:path w="609600" h="3429000">
                  <a:moveTo>
                    <a:pt x="0" y="2571750"/>
                  </a:moveTo>
                  <a:lnTo>
                    <a:pt x="152400" y="2571750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2571750"/>
                  </a:lnTo>
                  <a:lnTo>
                    <a:pt x="609600" y="2571750"/>
                  </a:lnTo>
                  <a:lnTo>
                    <a:pt x="304800" y="3429000"/>
                  </a:lnTo>
                  <a:lnTo>
                    <a:pt x="0" y="25717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78739" y="554481"/>
            <a:ext cx="1464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TIEM</a:t>
            </a:r>
            <a:r>
              <a:rPr sz="2800" b="1" spc="-15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8" name="object 178"/>
          <p:cNvSpPr txBox="1"/>
          <p:nvPr/>
        </p:nvSpPr>
        <p:spPr>
          <a:xfrm>
            <a:off x="2876804" y="4612640"/>
            <a:ext cx="22847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Se genera una  trama B1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  incluye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 txBox="1">
            <a:spLocks noGrp="1"/>
          </p:cNvSpPr>
          <p:nvPr>
            <p:ph type="title"/>
          </p:nvPr>
        </p:nvSpPr>
        <p:spPr>
          <a:xfrm>
            <a:off x="3614673" y="225932"/>
            <a:ext cx="2606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Detalle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9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74718" y="13701"/>
            <a:ext cx="523875" cy="525145"/>
            <a:chOff x="6874718" y="13701"/>
            <a:chExt cx="523875" cy="525145"/>
          </a:xfrm>
        </p:grpSpPr>
        <p:sp>
          <p:nvSpPr>
            <p:cNvPr id="4" name="object 4"/>
            <p:cNvSpPr/>
            <p:nvPr/>
          </p:nvSpPr>
          <p:spPr>
            <a:xfrm>
              <a:off x="6879272" y="318756"/>
              <a:ext cx="514350" cy="56515"/>
            </a:xfrm>
            <a:custGeom>
              <a:avLst/>
              <a:gdLst/>
              <a:ahLst/>
              <a:cxnLst/>
              <a:rect l="l" t="t" r="r" b="b"/>
              <a:pathLst>
                <a:path w="514350" h="56514">
                  <a:moveTo>
                    <a:pt x="114592" y="56273"/>
                  </a:moveTo>
                  <a:lnTo>
                    <a:pt x="53492" y="3048"/>
                  </a:lnTo>
                  <a:lnTo>
                    <a:pt x="0" y="56273"/>
                  </a:lnTo>
                  <a:lnTo>
                    <a:pt x="114592" y="56273"/>
                  </a:lnTo>
                  <a:close/>
                </a:path>
                <a:path w="514350" h="56514">
                  <a:moveTo>
                    <a:pt x="514299" y="0"/>
                  </a:moveTo>
                  <a:lnTo>
                    <a:pt x="442582" y="0"/>
                  </a:lnTo>
                  <a:lnTo>
                    <a:pt x="486651" y="28892"/>
                  </a:lnTo>
                  <a:lnTo>
                    <a:pt x="51429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35814" y="318754"/>
              <a:ext cx="436880" cy="56515"/>
            </a:xfrm>
            <a:custGeom>
              <a:avLst/>
              <a:gdLst/>
              <a:ahLst/>
              <a:cxnLst/>
              <a:rect l="l" t="t" r="r" b="b"/>
              <a:pathLst>
                <a:path w="436879" h="56514">
                  <a:moveTo>
                    <a:pt x="393632" y="0"/>
                  </a:moveTo>
                  <a:lnTo>
                    <a:pt x="58061" y="0"/>
                  </a:lnTo>
                  <a:lnTo>
                    <a:pt x="0" y="28893"/>
                  </a:lnTo>
                  <a:lnTo>
                    <a:pt x="58061" y="56266"/>
                  </a:lnTo>
                  <a:lnTo>
                    <a:pt x="401237" y="56266"/>
                  </a:lnTo>
                  <a:lnTo>
                    <a:pt x="436487" y="21290"/>
                  </a:lnTo>
                  <a:lnTo>
                    <a:pt x="39363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96001" y="353730"/>
              <a:ext cx="169545" cy="18415"/>
            </a:xfrm>
            <a:custGeom>
              <a:avLst/>
              <a:gdLst/>
              <a:ahLst/>
              <a:cxnLst/>
              <a:rect l="l" t="t" r="r" b="b"/>
              <a:pathLst>
                <a:path w="169545" h="18414">
                  <a:moveTo>
                    <a:pt x="169309" y="0"/>
                  </a:moveTo>
                  <a:lnTo>
                    <a:pt x="163225" y="0"/>
                  </a:lnTo>
                  <a:lnTo>
                    <a:pt x="160196" y="3041"/>
                  </a:lnTo>
                  <a:lnTo>
                    <a:pt x="152591" y="6082"/>
                  </a:lnTo>
                  <a:lnTo>
                    <a:pt x="140433" y="7603"/>
                  </a:lnTo>
                  <a:lnTo>
                    <a:pt x="123717" y="9124"/>
                  </a:lnTo>
                  <a:lnTo>
                    <a:pt x="102132" y="12165"/>
                  </a:lnTo>
                  <a:lnTo>
                    <a:pt x="76296" y="13686"/>
                  </a:lnTo>
                  <a:lnTo>
                    <a:pt x="16715" y="16727"/>
                  </a:lnTo>
                  <a:lnTo>
                    <a:pt x="0" y="16727"/>
                  </a:lnTo>
                  <a:lnTo>
                    <a:pt x="25838" y="18248"/>
                  </a:lnTo>
                  <a:lnTo>
                    <a:pt x="79346" y="18248"/>
                  </a:lnTo>
                  <a:lnTo>
                    <a:pt x="103655" y="16727"/>
                  </a:lnTo>
                  <a:lnTo>
                    <a:pt x="144999" y="10645"/>
                  </a:lnTo>
                  <a:lnTo>
                    <a:pt x="169309" y="1521"/>
                  </a:lnTo>
                  <a:lnTo>
                    <a:pt x="16930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0834" y="353730"/>
              <a:ext cx="168910" cy="17145"/>
            </a:xfrm>
            <a:custGeom>
              <a:avLst/>
              <a:gdLst/>
              <a:ahLst/>
              <a:cxnLst/>
              <a:rect l="l" t="t" r="r" b="b"/>
              <a:pathLst>
                <a:path w="168909" h="17145">
                  <a:moveTo>
                    <a:pt x="168392" y="0"/>
                  </a:moveTo>
                  <a:lnTo>
                    <a:pt x="162321" y="0"/>
                  </a:lnTo>
                  <a:lnTo>
                    <a:pt x="159279" y="3041"/>
                  </a:lnTo>
                  <a:lnTo>
                    <a:pt x="150166" y="6082"/>
                  </a:lnTo>
                  <a:lnTo>
                    <a:pt x="134956" y="7603"/>
                  </a:lnTo>
                  <a:lnTo>
                    <a:pt x="114904" y="10644"/>
                  </a:lnTo>
                  <a:lnTo>
                    <a:pt x="90581" y="12165"/>
                  </a:lnTo>
                  <a:lnTo>
                    <a:pt x="0" y="16423"/>
                  </a:lnTo>
                  <a:lnTo>
                    <a:pt x="5167" y="16727"/>
                  </a:lnTo>
                  <a:lnTo>
                    <a:pt x="21882" y="16727"/>
                  </a:lnTo>
                  <a:lnTo>
                    <a:pt x="107299" y="12165"/>
                  </a:lnTo>
                  <a:lnTo>
                    <a:pt x="128885" y="9124"/>
                  </a:lnTo>
                  <a:lnTo>
                    <a:pt x="145603" y="7603"/>
                  </a:lnTo>
                  <a:lnTo>
                    <a:pt x="157758" y="6082"/>
                  </a:lnTo>
                  <a:lnTo>
                    <a:pt x="165363" y="3041"/>
                  </a:lnTo>
                  <a:lnTo>
                    <a:pt x="168392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90038" y="353730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5" h="16510">
                  <a:moveTo>
                    <a:pt x="163117" y="0"/>
                  </a:moveTo>
                  <a:lnTo>
                    <a:pt x="157033" y="0"/>
                  </a:lnTo>
                  <a:lnTo>
                    <a:pt x="153991" y="3041"/>
                  </a:lnTo>
                  <a:lnTo>
                    <a:pt x="144878" y="6082"/>
                  </a:lnTo>
                  <a:lnTo>
                    <a:pt x="129680" y="7603"/>
                  </a:lnTo>
                  <a:lnTo>
                    <a:pt x="111137" y="10644"/>
                  </a:lnTo>
                  <a:lnTo>
                    <a:pt x="86813" y="12165"/>
                  </a:lnTo>
                  <a:lnTo>
                    <a:pt x="0" y="16376"/>
                  </a:lnTo>
                  <a:lnTo>
                    <a:pt x="795" y="16423"/>
                  </a:lnTo>
                  <a:lnTo>
                    <a:pt x="91376" y="12165"/>
                  </a:lnTo>
                  <a:lnTo>
                    <a:pt x="115700" y="10644"/>
                  </a:lnTo>
                  <a:lnTo>
                    <a:pt x="135752" y="7603"/>
                  </a:lnTo>
                  <a:lnTo>
                    <a:pt x="150962" y="6082"/>
                  </a:lnTo>
                  <a:lnTo>
                    <a:pt x="160075" y="3041"/>
                  </a:lnTo>
                  <a:lnTo>
                    <a:pt x="163117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74019" y="353730"/>
              <a:ext cx="173355" cy="16510"/>
            </a:xfrm>
            <a:custGeom>
              <a:avLst/>
              <a:gdLst/>
              <a:ahLst/>
              <a:cxnLst/>
              <a:rect l="l" t="t" r="r" b="b"/>
              <a:pathLst>
                <a:path w="173354" h="16510">
                  <a:moveTo>
                    <a:pt x="173052" y="0"/>
                  </a:moveTo>
                  <a:lnTo>
                    <a:pt x="165459" y="0"/>
                  </a:lnTo>
                  <a:lnTo>
                    <a:pt x="162418" y="3041"/>
                  </a:lnTo>
                  <a:lnTo>
                    <a:pt x="154813" y="6082"/>
                  </a:lnTo>
                  <a:lnTo>
                    <a:pt x="139615" y="7603"/>
                  </a:lnTo>
                  <a:lnTo>
                    <a:pt x="121072" y="10644"/>
                  </a:lnTo>
                  <a:lnTo>
                    <a:pt x="98282" y="12165"/>
                  </a:lnTo>
                  <a:lnTo>
                    <a:pt x="38697" y="15206"/>
                  </a:lnTo>
                  <a:lnTo>
                    <a:pt x="5260" y="15206"/>
                  </a:lnTo>
                  <a:lnTo>
                    <a:pt x="0" y="15433"/>
                  </a:lnTo>
                  <a:lnTo>
                    <a:pt x="16019" y="16376"/>
                  </a:lnTo>
                  <a:lnTo>
                    <a:pt x="102832" y="12165"/>
                  </a:lnTo>
                  <a:lnTo>
                    <a:pt x="127156" y="10644"/>
                  </a:lnTo>
                  <a:lnTo>
                    <a:pt x="145699" y="7603"/>
                  </a:lnTo>
                  <a:lnTo>
                    <a:pt x="160897" y="6082"/>
                  </a:lnTo>
                  <a:lnTo>
                    <a:pt x="170010" y="3041"/>
                  </a:lnTo>
                  <a:lnTo>
                    <a:pt x="17305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0164" y="353730"/>
              <a:ext cx="169545" cy="15875"/>
            </a:xfrm>
            <a:custGeom>
              <a:avLst/>
              <a:gdLst/>
              <a:ahLst/>
              <a:cxnLst/>
              <a:rect l="l" t="t" r="r" b="b"/>
              <a:pathLst>
                <a:path w="169545" h="15875">
                  <a:moveTo>
                    <a:pt x="9116" y="15206"/>
                  </a:moveTo>
                  <a:lnTo>
                    <a:pt x="0" y="15206"/>
                  </a:lnTo>
                  <a:lnTo>
                    <a:pt x="3855" y="15433"/>
                  </a:lnTo>
                  <a:lnTo>
                    <a:pt x="9116" y="15206"/>
                  </a:lnTo>
                  <a:close/>
                </a:path>
                <a:path w="169545" h="15875">
                  <a:moveTo>
                    <a:pt x="169315" y="0"/>
                  </a:moveTo>
                  <a:lnTo>
                    <a:pt x="161710" y="0"/>
                  </a:lnTo>
                  <a:lnTo>
                    <a:pt x="158668" y="3041"/>
                  </a:lnTo>
                  <a:lnTo>
                    <a:pt x="151076" y="4561"/>
                  </a:lnTo>
                  <a:lnTo>
                    <a:pt x="137095" y="7603"/>
                  </a:lnTo>
                  <a:lnTo>
                    <a:pt x="118856" y="9124"/>
                  </a:lnTo>
                  <a:lnTo>
                    <a:pt x="96054" y="12165"/>
                  </a:lnTo>
                  <a:lnTo>
                    <a:pt x="70222" y="13686"/>
                  </a:lnTo>
                  <a:lnTo>
                    <a:pt x="39523" y="13686"/>
                  </a:lnTo>
                  <a:lnTo>
                    <a:pt x="7607" y="15206"/>
                  </a:lnTo>
                  <a:lnTo>
                    <a:pt x="42552" y="15206"/>
                  </a:lnTo>
                  <a:lnTo>
                    <a:pt x="102138" y="12165"/>
                  </a:lnTo>
                  <a:lnTo>
                    <a:pt x="124927" y="10644"/>
                  </a:lnTo>
                  <a:lnTo>
                    <a:pt x="143471" y="7603"/>
                  </a:lnTo>
                  <a:lnTo>
                    <a:pt x="158668" y="6082"/>
                  </a:lnTo>
                  <a:lnTo>
                    <a:pt x="166273" y="3041"/>
                  </a:lnTo>
                  <a:lnTo>
                    <a:pt x="169315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74729" y="353730"/>
              <a:ext cx="157480" cy="15240"/>
            </a:xfrm>
            <a:custGeom>
              <a:avLst/>
              <a:gdLst/>
              <a:ahLst/>
              <a:cxnLst/>
              <a:rect l="l" t="t" r="r" b="b"/>
              <a:pathLst>
                <a:path w="157479" h="15239">
                  <a:moveTo>
                    <a:pt x="157144" y="0"/>
                  </a:moveTo>
                  <a:lnTo>
                    <a:pt x="149552" y="0"/>
                  </a:lnTo>
                  <a:lnTo>
                    <a:pt x="146510" y="3041"/>
                  </a:lnTo>
                  <a:lnTo>
                    <a:pt x="138905" y="4561"/>
                  </a:lnTo>
                  <a:lnTo>
                    <a:pt x="126445" y="7603"/>
                  </a:lnTo>
                  <a:lnTo>
                    <a:pt x="108206" y="9124"/>
                  </a:lnTo>
                  <a:lnTo>
                    <a:pt x="86925" y="10644"/>
                  </a:lnTo>
                  <a:lnTo>
                    <a:pt x="0" y="15206"/>
                  </a:lnTo>
                  <a:lnTo>
                    <a:pt x="3042" y="15206"/>
                  </a:lnTo>
                  <a:lnTo>
                    <a:pt x="34957" y="13686"/>
                  </a:lnTo>
                  <a:lnTo>
                    <a:pt x="65656" y="13686"/>
                  </a:lnTo>
                  <a:lnTo>
                    <a:pt x="91488" y="12165"/>
                  </a:lnTo>
                  <a:lnTo>
                    <a:pt x="114290" y="9124"/>
                  </a:lnTo>
                  <a:lnTo>
                    <a:pt x="132529" y="7603"/>
                  </a:lnTo>
                  <a:lnTo>
                    <a:pt x="146510" y="4561"/>
                  </a:lnTo>
                  <a:lnTo>
                    <a:pt x="154102" y="3041"/>
                  </a:lnTo>
                  <a:lnTo>
                    <a:pt x="1571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58119" y="353730"/>
              <a:ext cx="166370" cy="15240"/>
            </a:xfrm>
            <a:custGeom>
              <a:avLst/>
              <a:gdLst/>
              <a:ahLst/>
              <a:cxnLst/>
              <a:rect l="l" t="t" r="r" b="b"/>
              <a:pathLst>
                <a:path w="166370" h="15239">
                  <a:moveTo>
                    <a:pt x="166162" y="0"/>
                  </a:moveTo>
                  <a:lnTo>
                    <a:pt x="158557" y="0"/>
                  </a:lnTo>
                  <a:lnTo>
                    <a:pt x="155516" y="3041"/>
                  </a:lnTo>
                  <a:lnTo>
                    <a:pt x="147619" y="4561"/>
                  </a:lnTo>
                  <a:lnTo>
                    <a:pt x="135451" y="7603"/>
                  </a:lnTo>
                  <a:lnTo>
                    <a:pt x="118733" y="9124"/>
                  </a:lnTo>
                  <a:lnTo>
                    <a:pt x="97464" y="10644"/>
                  </a:lnTo>
                  <a:lnTo>
                    <a:pt x="43963" y="13686"/>
                  </a:lnTo>
                  <a:lnTo>
                    <a:pt x="13568" y="13686"/>
                  </a:lnTo>
                  <a:lnTo>
                    <a:pt x="0" y="14358"/>
                  </a:lnTo>
                  <a:lnTo>
                    <a:pt x="12044" y="15206"/>
                  </a:lnTo>
                  <a:lnTo>
                    <a:pt x="16610" y="15206"/>
                  </a:lnTo>
                  <a:lnTo>
                    <a:pt x="103535" y="10644"/>
                  </a:lnTo>
                  <a:lnTo>
                    <a:pt x="124817" y="9124"/>
                  </a:lnTo>
                  <a:lnTo>
                    <a:pt x="143056" y="7603"/>
                  </a:lnTo>
                  <a:lnTo>
                    <a:pt x="155516" y="4561"/>
                  </a:lnTo>
                  <a:lnTo>
                    <a:pt x="163121" y="3041"/>
                  </a:lnTo>
                  <a:lnTo>
                    <a:pt x="16616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48580" y="353730"/>
              <a:ext cx="168275" cy="14604"/>
            </a:xfrm>
            <a:custGeom>
              <a:avLst/>
              <a:gdLst/>
              <a:ahLst/>
              <a:cxnLst/>
              <a:rect l="l" t="t" r="r" b="b"/>
              <a:pathLst>
                <a:path w="168275" h="14604">
                  <a:moveTo>
                    <a:pt x="23107" y="13686"/>
                  </a:moveTo>
                  <a:lnTo>
                    <a:pt x="0" y="13686"/>
                  </a:lnTo>
                  <a:lnTo>
                    <a:pt x="9538" y="14358"/>
                  </a:lnTo>
                  <a:lnTo>
                    <a:pt x="23107" y="13686"/>
                  </a:lnTo>
                  <a:close/>
                </a:path>
                <a:path w="168275" h="14604">
                  <a:moveTo>
                    <a:pt x="168096" y="0"/>
                  </a:moveTo>
                  <a:lnTo>
                    <a:pt x="158679" y="0"/>
                  </a:lnTo>
                  <a:lnTo>
                    <a:pt x="155637" y="3041"/>
                  </a:lnTo>
                  <a:lnTo>
                    <a:pt x="146511" y="4561"/>
                  </a:lnTo>
                  <a:lnTo>
                    <a:pt x="132835" y="7603"/>
                  </a:lnTo>
                  <a:lnTo>
                    <a:pt x="113074" y="9124"/>
                  </a:lnTo>
                  <a:lnTo>
                    <a:pt x="27670" y="13686"/>
                  </a:lnTo>
                  <a:lnTo>
                    <a:pt x="53502" y="13686"/>
                  </a:lnTo>
                  <a:lnTo>
                    <a:pt x="107003" y="10644"/>
                  </a:lnTo>
                  <a:lnTo>
                    <a:pt x="128272" y="9124"/>
                  </a:lnTo>
                  <a:lnTo>
                    <a:pt x="144990" y="7603"/>
                  </a:lnTo>
                  <a:lnTo>
                    <a:pt x="157158" y="4561"/>
                  </a:lnTo>
                  <a:lnTo>
                    <a:pt x="165055" y="3041"/>
                  </a:lnTo>
                  <a:lnTo>
                    <a:pt x="168096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6905" y="353730"/>
              <a:ext cx="160655" cy="13970"/>
            </a:xfrm>
            <a:custGeom>
              <a:avLst/>
              <a:gdLst/>
              <a:ahLst/>
              <a:cxnLst/>
              <a:rect l="l" t="t" r="r" b="b"/>
              <a:pathLst>
                <a:path w="160654" h="13970">
                  <a:moveTo>
                    <a:pt x="160353" y="0"/>
                  </a:moveTo>
                  <a:lnTo>
                    <a:pt x="151227" y="0"/>
                  </a:lnTo>
                  <a:lnTo>
                    <a:pt x="148186" y="3041"/>
                  </a:lnTo>
                  <a:lnTo>
                    <a:pt x="140593" y="4561"/>
                  </a:lnTo>
                  <a:lnTo>
                    <a:pt x="126917" y="7603"/>
                  </a:lnTo>
                  <a:lnTo>
                    <a:pt x="107157" y="9124"/>
                  </a:lnTo>
                  <a:lnTo>
                    <a:pt x="84050" y="10644"/>
                  </a:lnTo>
                  <a:lnTo>
                    <a:pt x="56697" y="12165"/>
                  </a:lnTo>
                  <a:lnTo>
                    <a:pt x="26303" y="12165"/>
                  </a:lnTo>
                  <a:lnTo>
                    <a:pt x="0" y="13406"/>
                  </a:lnTo>
                  <a:lnTo>
                    <a:pt x="1674" y="13686"/>
                  </a:lnTo>
                  <a:lnTo>
                    <a:pt x="29345" y="13686"/>
                  </a:lnTo>
                  <a:lnTo>
                    <a:pt x="114749" y="9124"/>
                  </a:lnTo>
                  <a:lnTo>
                    <a:pt x="134509" y="7603"/>
                  </a:lnTo>
                  <a:lnTo>
                    <a:pt x="148186" y="4561"/>
                  </a:lnTo>
                  <a:lnTo>
                    <a:pt x="157312" y="3041"/>
                  </a:lnTo>
                  <a:lnTo>
                    <a:pt x="16035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39462" y="353730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70">
                  <a:moveTo>
                    <a:pt x="158671" y="0"/>
                  </a:moveTo>
                  <a:lnTo>
                    <a:pt x="149557" y="0"/>
                  </a:lnTo>
                  <a:lnTo>
                    <a:pt x="146516" y="3041"/>
                  </a:lnTo>
                  <a:lnTo>
                    <a:pt x="138911" y="4561"/>
                  </a:lnTo>
                  <a:lnTo>
                    <a:pt x="125234" y="6082"/>
                  </a:lnTo>
                  <a:lnTo>
                    <a:pt x="106995" y="9124"/>
                  </a:lnTo>
                  <a:lnTo>
                    <a:pt x="85422" y="10644"/>
                  </a:lnTo>
                  <a:lnTo>
                    <a:pt x="59578" y="10644"/>
                  </a:lnTo>
                  <a:lnTo>
                    <a:pt x="30704" y="12165"/>
                  </a:lnTo>
                  <a:lnTo>
                    <a:pt x="0" y="12165"/>
                  </a:lnTo>
                  <a:lnTo>
                    <a:pt x="7443" y="13406"/>
                  </a:lnTo>
                  <a:lnTo>
                    <a:pt x="33746" y="12165"/>
                  </a:lnTo>
                  <a:lnTo>
                    <a:pt x="64141" y="12165"/>
                  </a:lnTo>
                  <a:lnTo>
                    <a:pt x="91493" y="10644"/>
                  </a:lnTo>
                  <a:lnTo>
                    <a:pt x="114600" y="9124"/>
                  </a:lnTo>
                  <a:lnTo>
                    <a:pt x="134360" y="7603"/>
                  </a:lnTo>
                  <a:lnTo>
                    <a:pt x="148037" y="4561"/>
                  </a:lnTo>
                  <a:lnTo>
                    <a:pt x="155629" y="3041"/>
                  </a:lnTo>
                  <a:lnTo>
                    <a:pt x="15867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67124" y="353730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895" y="0"/>
                  </a:moveTo>
                  <a:lnTo>
                    <a:pt x="111248" y="0"/>
                  </a:lnTo>
                  <a:lnTo>
                    <a:pt x="109727" y="3041"/>
                  </a:lnTo>
                  <a:lnTo>
                    <a:pt x="102135" y="4561"/>
                  </a:lnTo>
                  <a:lnTo>
                    <a:pt x="88458" y="6082"/>
                  </a:lnTo>
                  <a:lnTo>
                    <a:pt x="71740" y="7603"/>
                  </a:lnTo>
                  <a:lnTo>
                    <a:pt x="0" y="12165"/>
                  </a:lnTo>
                  <a:lnTo>
                    <a:pt x="3042" y="12165"/>
                  </a:lnTo>
                  <a:lnTo>
                    <a:pt x="31915" y="10644"/>
                  </a:lnTo>
                  <a:lnTo>
                    <a:pt x="57760" y="10644"/>
                  </a:lnTo>
                  <a:lnTo>
                    <a:pt x="79332" y="9124"/>
                  </a:lnTo>
                  <a:lnTo>
                    <a:pt x="97572" y="6082"/>
                  </a:lnTo>
                  <a:lnTo>
                    <a:pt x="111248" y="4561"/>
                  </a:lnTo>
                  <a:lnTo>
                    <a:pt x="118853" y="3041"/>
                  </a:lnTo>
                  <a:lnTo>
                    <a:pt x="12189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8331" y="353730"/>
              <a:ext cx="140335" cy="12700"/>
            </a:xfrm>
            <a:custGeom>
              <a:avLst/>
              <a:gdLst/>
              <a:ahLst/>
              <a:cxnLst/>
              <a:rect l="l" t="t" r="r" b="b"/>
              <a:pathLst>
                <a:path w="140334" h="12700">
                  <a:moveTo>
                    <a:pt x="140042" y="0"/>
                  </a:moveTo>
                  <a:lnTo>
                    <a:pt x="129408" y="0"/>
                  </a:lnTo>
                  <a:lnTo>
                    <a:pt x="127887" y="3041"/>
                  </a:lnTo>
                  <a:lnTo>
                    <a:pt x="120294" y="4561"/>
                  </a:lnTo>
                  <a:lnTo>
                    <a:pt x="108126" y="6082"/>
                  </a:lnTo>
                  <a:lnTo>
                    <a:pt x="92625" y="7603"/>
                  </a:lnTo>
                  <a:lnTo>
                    <a:pt x="72864" y="9124"/>
                  </a:lnTo>
                  <a:lnTo>
                    <a:pt x="50075" y="10644"/>
                  </a:lnTo>
                  <a:lnTo>
                    <a:pt x="24230" y="10644"/>
                  </a:lnTo>
                  <a:lnTo>
                    <a:pt x="0" y="11977"/>
                  </a:lnTo>
                  <a:lnTo>
                    <a:pt x="1129" y="12165"/>
                  </a:lnTo>
                  <a:lnTo>
                    <a:pt x="28793" y="12165"/>
                  </a:lnTo>
                  <a:lnTo>
                    <a:pt x="100534" y="7603"/>
                  </a:lnTo>
                  <a:lnTo>
                    <a:pt x="117252" y="6082"/>
                  </a:lnTo>
                  <a:lnTo>
                    <a:pt x="130929" y="4561"/>
                  </a:lnTo>
                  <a:lnTo>
                    <a:pt x="138521" y="3041"/>
                  </a:lnTo>
                  <a:lnTo>
                    <a:pt x="1400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0341" y="353730"/>
              <a:ext cx="137795" cy="12065"/>
            </a:xfrm>
            <a:custGeom>
              <a:avLst/>
              <a:gdLst/>
              <a:ahLst/>
              <a:cxnLst/>
              <a:rect l="l" t="t" r="r" b="b"/>
              <a:pathLst>
                <a:path w="137795" h="12064">
                  <a:moveTo>
                    <a:pt x="32220" y="10644"/>
                  </a:moveTo>
                  <a:lnTo>
                    <a:pt x="0" y="10644"/>
                  </a:lnTo>
                  <a:lnTo>
                    <a:pt x="7989" y="11977"/>
                  </a:lnTo>
                  <a:lnTo>
                    <a:pt x="32220" y="10644"/>
                  </a:lnTo>
                  <a:close/>
                </a:path>
                <a:path w="137795" h="12064">
                  <a:moveTo>
                    <a:pt x="137397" y="0"/>
                  </a:moveTo>
                  <a:lnTo>
                    <a:pt x="126763" y="0"/>
                  </a:lnTo>
                  <a:lnTo>
                    <a:pt x="123721" y="3041"/>
                  </a:lnTo>
                  <a:lnTo>
                    <a:pt x="114595" y="4561"/>
                  </a:lnTo>
                  <a:lnTo>
                    <a:pt x="100614" y="6082"/>
                  </a:lnTo>
                  <a:lnTo>
                    <a:pt x="82375" y="7603"/>
                  </a:lnTo>
                  <a:lnTo>
                    <a:pt x="35262" y="10644"/>
                  </a:lnTo>
                  <a:lnTo>
                    <a:pt x="58064" y="10644"/>
                  </a:lnTo>
                  <a:lnTo>
                    <a:pt x="100614" y="7603"/>
                  </a:lnTo>
                  <a:lnTo>
                    <a:pt x="135876" y="3041"/>
                  </a:lnTo>
                  <a:lnTo>
                    <a:pt x="137397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6198" y="353730"/>
              <a:ext cx="131445" cy="10795"/>
            </a:xfrm>
            <a:custGeom>
              <a:avLst/>
              <a:gdLst/>
              <a:ahLst/>
              <a:cxnLst/>
              <a:rect l="l" t="t" r="r" b="b"/>
              <a:pathLst>
                <a:path w="131445" h="10795">
                  <a:moveTo>
                    <a:pt x="130906" y="0"/>
                  </a:moveTo>
                  <a:lnTo>
                    <a:pt x="118738" y="0"/>
                  </a:lnTo>
                  <a:lnTo>
                    <a:pt x="115709" y="3041"/>
                  </a:lnTo>
                  <a:lnTo>
                    <a:pt x="108104" y="4561"/>
                  </a:lnTo>
                  <a:lnTo>
                    <a:pt x="95644" y="6082"/>
                  </a:lnTo>
                  <a:lnTo>
                    <a:pt x="78926" y="7603"/>
                  </a:lnTo>
                  <a:lnTo>
                    <a:pt x="57644" y="7603"/>
                  </a:lnTo>
                  <a:lnTo>
                    <a:pt x="34855" y="9124"/>
                  </a:lnTo>
                  <a:lnTo>
                    <a:pt x="8706" y="9124"/>
                  </a:lnTo>
                  <a:lnTo>
                    <a:pt x="0" y="9608"/>
                  </a:lnTo>
                  <a:lnTo>
                    <a:pt x="4143" y="10644"/>
                  </a:lnTo>
                  <a:lnTo>
                    <a:pt x="39405" y="10644"/>
                  </a:lnTo>
                  <a:lnTo>
                    <a:pt x="86518" y="7603"/>
                  </a:lnTo>
                  <a:lnTo>
                    <a:pt x="104757" y="6082"/>
                  </a:lnTo>
                  <a:lnTo>
                    <a:pt x="118738" y="4561"/>
                  </a:lnTo>
                  <a:lnTo>
                    <a:pt x="127864" y="3041"/>
                  </a:lnTo>
                  <a:lnTo>
                    <a:pt x="13090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4263" y="353730"/>
              <a:ext cx="121285" cy="10160"/>
            </a:xfrm>
            <a:custGeom>
              <a:avLst/>
              <a:gdLst/>
              <a:ahLst/>
              <a:cxnLst/>
              <a:rect l="l" t="t" r="r" b="b"/>
              <a:pathLst>
                <a:path w="121284" h="10160">
                  <a:moveTo>
                    <a:pt x="10641" y="9124"/>
                  </a:moveTo>
                  <a:lnTo>
                    <a:pt x="0" y="9124"/>
                  </a:lnTo>
                  <a:lnTo>
                    <a:pt x="1934" y="9608"/>
                  </a:lnTo>
                  <a:lnTo>
                    <a:pt x="10641" y="9124"/>
                  </a:lnTo>
                  <a:close/>
                </a:path>
                <a:path w="121284" h="10160">
                  <a:moveTo>
                    <a:pt x="120672" y="0"/>
                  </a:moveTo>
                  <a:lnTo>
                    <a:pt x="106692" y="0"/>
                  </a:lnTo>
                  <a:lnTo>
                    <a:pt x="105171" y="1520"/>
                  </a:lnTo>
                  <a:lnTo>
                    <a:pt x="97579" y="3041"/>
                  </a:lnTo>
                  <a:lnTo>
                    <a:pt x="86932" y="4561"/>
                  </a:lnTo>
                  <a:lnTo>
                    <a:pt x="71734" y="6082"/>
                  </a:lnTo>
                  <a:lnTo>
                    <a:pt x="30705" y="9124"/>
                  </a:lnTo>
                  <a:lnTo>
                    <a:pt x="36789" y="9124"/>
                  </a:lnTo>
                  <a:lnTo>
                    <a:pt x="59579" y="7603"/>
                  </a:lnTo>
                  <a:lnTo>
                    <a:pt x="80860" y="7603"/>
                  </a:lnTo>
                  <a:lnTo>
                    <a:pt x="97579" y="6082"/>
                  </a:lnTo>
                  <a:lnTo>
                    <a:pt x="110038" y="4561"/>
                  </a:lnTo>
                  <a:lnTo>
                    <a:pt x="117643" y="3041"/>
                  </a:lnTo>
                  <a:lnTo>
                    <a:pt x="120672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8186" y="353730"/>
              <a:ext cx="113030" cy="9525"/>
            </a:xfrm>
            <a:custGeom>
              <a:avLst/>
              <a:gdLst/>
              <a:ahLst/>
              <a:cxnLst/>
              <a:rect l="l" t="t" r="r" b="b"/>
              <a:pathLst>
                <a:path w="113029" h="9525">
                  <a:moveTo>
                    <a:pt x="112769" y="0"/>
                  </a:moveTo>
                  <a:lnTo>
                    <a:pt x="99092" y="0"/>
                  </a:lnTo>
                  <a:lnTo>
                    <a:pt x="96051" y="1520"/>
                  </a:lnTo>
                  <a:lnTo>
                    <a:pt x="88459" y="3041"/>
                  </a:lnTo>
                  <a:lnTo>
                    <a:pt x="74782" y="4561"/>
                  </a:lnTo>
                  <a:lnTo>
                    <a:pt x="58064" y="6082"/>
                  </a:lnTo>
                  <a:lnTo>
                    <a:pt x="36783" y="7603"/>
                  </a:lnTo>
                  <a:lnTo>
                    <a:pt x="0" y="7603"/>
                  </a:lnTo>
                  <a:lnTo>
                    <a:pt x="6077" y="9124"/>
                  </a:lnTo>
                  <a:lnTo>
                    <a:pt x="36783" y="9124"/>
                  </a:lnTo>
                  <a:lnTo>
                    <a:pt x="77812" y="6082"/>
                  </a:lnTo>
                  <a:lnTo>
                    <a:pt x="93009" y="4561"/>
                  </a:lnTo>
                  <a:lnTo>
                    <a:pt x="103656" y="3041"/>
                  </a:lnTo>
                  <a:lnTo>
                    <a:pt x="111248" y="1520"/>
                  </a:lnTo>
                  <a:lnTo>
                    <a:pt x="1127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28833" y="353730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445" y="0"/>
                  </a:moveTo>
                  <a:lnTo>
                    <a:pt x="73248" y="0"/>
                  </a:lnTo>
                  <a:lnTo>
                    <a:pt x="71727" y="1520"/>
                  </a:lnTo>
                  <a:lnTo>
                    <a:pt x="64135" y="3041"/>
                  </a:lnTo>
                  <a:lnTo>
                    <a:pt x="53488" y="4561"/>
                  </a:lnTo>
                  <a:lnTo>
                    <a:pt x="38291" y="6082"/>
                  </a:lnTo>
                  <a:lnTo>
                    <a:pt x="19747" y="6082"/>
                  </a:lnTo>
                  <a:lnTo>
                    <a:pt x="0" y="7603"/>
                  </a:lnTo>
                  <a:lnTo>
                    <a:pt x="26135" y="7603"/>
                  </a:lnTo>
                  <a:lnTo>
                    <a:pt x="47417" y="6082"/>
                  </a:lnTo>
                  <a:lnTo>
                    <a:pt x="64135" y="4561"/>
                  </a:lnTo>
                  <a:lnTo>
                    <a:pt x="77811" y="3041"/>
                  </a:lnTo>
                  <a:lnTo>
                    <a:pt x="85404" y="1520"/>
                  </a:lnTo>
                  <a:lnTo>
                    <a:pt x="88445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14390" y="353730"/>
              <a:ext cx="88265" cy="7620"/>
            </a:xfrm>
            <a:custGeom>
              <a:avLst/>
              <a:gdLst/>
              <a:ahLst/>
              <a:cxnLst/>
              <a:rect l="l" t="t" r="r" b="b"/>
              <a:pathLst>
                <a:path w="88265" h="7620">
                  <a:moveTo>
                    <a:pt x="34191" y="6082"/>
                  </a:moveTo>
                  <a:lnTo>
                    <a:pt x="0" y="6082"/>
                  </a:lnTo>
                  <a:lnTo>
                    <a:pt x="3796" y="7603"/>
                  </a:lnTo>
                  <a:lnTo>
                    <a:pt x="14443" y="7603"/>
                  </a:lnTo>
                  <a:lnTo>
                    <a:pt x="34191" y="6082"/>
                  </a:lnTo>
                  <a:close/>
                </a:path>
                <a:path w="88265" h="7620">
                  <a:moveTo>
                    <a:pt x="87692" y="0"/>
                  </a:moveTo>
                  <a:lnTo>
                    <a:pt x="72494" y="0"/>
                  </a:lnTo>
                  <a:lnTo>
                    <a:pt x="69452" y="1520"/>
                  </a:lnTo>
                  <a:lnTo>
                    <a:pt x="61860" y="3041"/>
                  </a:lnTo>
                  <a:lnTo>
                    <a:pt x="49692" y="4561"/>
                  </a:lnTo>
                  <a:lnTo>
                    <a:pt x="32670" y="4561"/>
                  </a:lnTo>
                  <a:lnTo>
                    <a:pt x="14443" y="6082"/>
                  </a:lnTo>
                  <a:lnTo>
                    <a:pt x="52734" y="6082"/>
                  </a:lnTo>
                  <a:lnTo>
                    <a:pt x="67931" y="4561"/>
                  </a:lnTo>
                  <a:lnTo>
                    <a:pt x="78578" y="3041"/>
                  </a:lnTo>
                  <a:lnTo>
                    <a:pt x="86171" y="1520"/>
                  </a:lnTo>
                  <a:lnTo>
                    <a:pt x="8769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10594" y="353730"/>
              <a:ext cx="76835" cy="6350"/>
            </a:xfrm>
            <a:custGeom>
              <a:avLst/>
              <a:gdLst/>
              <a:ahLst/>
              <a:cxnLst/>
              <a:rect l="l" t="t" r="r" b="b"/>
              <a:pathLst>
                <a:path w="76834" h="6350">
                  <a:moveTo>
                    <a:pt x="36465" y="4561"/>
                  </a:moveTo>
                  <a:lnTo>
                    <a:pt x="0" y="4561"/>
                  </a:lnTo>
                  <a:lnTo>
                    <a:pt x="3795" y="6082"/>
                  </a:lnTo>
                  <a:lnTo>
                    <a:pt x="18239" y="6082"/>
                  </a:lnTo>
                  <a:lnTo>
                    <a:pt x="36465" y="4561"/>
                  </a:lnTo>
                  <a:close/>
                </a:path>
                <a:path w="76834" h="6350">
                  <a:moveTo>
                    <a:pt x="76290" y="0"/>
                  </a:moveTo>
                  <a:lnTo>
                    <a:pt x="58051" y="0"/>
                  </a:lnTo>
                  <a:lnTo>
                    <a:pt x="56530" y="1520"/>
                  </a:lnTo>
                  <a:lnTo>
                    <a:pt x="47416" y="3041"/>
                  </a:lnTo>
                  <a:lnTo>
                    <a:pt x="33436" y="4561"/>
                  </a:lnTo>
                  <a:lnTo>
                    <a:pt x="53488" y="4561"/>
                  </a:lnTo>
                  <a:lnTo>
                    <a:pt x="65656" y="3041"/>
                  </a:lnTo>
                  <a:lnTo>
                    <a:pt x="73248" y="1520"/>
                  </a:lnTo>
                  <a:lnTo>
                    <a:pt x="7629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09580" y="353730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90" h="5079">
                  <a:moveTo>
                    <a:pt x="59065" y="0"/>
                  </a:moveTo>
                  <a:lnTo>
                    <a:pt x="40521" y="0"/>
                  </a:lnTo>
                  <a:lnTo>
                    <a:pt x="39000" y="1520"/>
                  </a:lnTo>
                  <a:lnTo>
                    <a:pt x="32929" y="1520"/>
                  </a:lnTo>
                  <a:lnTo>
                    <a:pt x="23803" y="3041"/>
                  </a:lnTo>
                  <a:lnTo>
                    <a:pt x="0" y="3041"/>
                  </a:lnTo>
                  <a:lnTo>
                    <a:pt x="1014" y="4561"/>
                  </a:lnTo>
                  <a:lnTo>
                    <a:pt x="34450" y="4561"/>
                  </a:lnTo>
                  <a:lnTo>
                    <a:pt x="48430" y="3041"/>
                  </a:lnTo>
                  <a:lnTo>
                    <a:pt x="57544" y="1520"/>
                  </a:lnTo>
                  <a:lnTo>
                    <a:pt x="59065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08566" y="353730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09" h="3175">
                  <a:moveTo>
                    <a:pt x="33943" y="1520"/>
                  </a:moveTo>
                  <a:lnTo>
                    <a:pt x="0" y="1520"/>
                  </a:lnTo>
                  <a:lnTo>
                    <a:pt x="1014" y="3041"/>
                  </a:lnTo>
                  <a:lnTo>
                    <a:pt x="24817" y="3041"/>
                  </a:lnTo>
                  <a:lnTo>
                    <a:pt x="33943" y="1520"/>
                  </a:lnTo>
                  <a:close/>
                </a:path>
                <a:path w="41909" h="3175">
                  <a:moveTo>
                    <a:pt x="41535" y="0"/>
                  </a:moveTo>
                  <a:lnTo>
                    <a:pt x="21775" y="0"/>
                  </a:lnTo>
                  <a:lnTo>
                    <a:pt x="20267" y="1520"/>
                  </a:lnTo>
                  <a:lnTo>
                    <a:pt x="40014" y="1520"/>
                  </a:lnTo>
                  <a:lnTo>
                    <a:pt x="415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07552" y="35373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59" h="1904">
                  <a:moveTo>
                    <a:pt x="22789" y="0"/>
                  </a:moveTo>
                  <a:lnTo>
                    <a:pt x="0" y="0"/>
                  </a:lnTo>
                  <a:lnTo>
                    <a:pt x="1013" y="1520"/>
                  </a:lnTo>
                  <a:lnTo>
                    <a:pt x="21280" y="1520"/>
                  </a:lnTo>
                  <a:lnTo>
                    <a:pt x="2278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37052" y="318754"/>
              <a:ext cx="57150" cy="215265"/>
            </a:xfrm>
            <a:custGeom>
              <a:avLst/>
              <a:gdLst/>
              <a:ahLst/>
              <a:cxnLst/>
              <a:rect l="l" t="t" r="r" b="b"/>
              <a:pathLst>
                <a:path w="57150" h="215265">
                  <a:moveTo>
                    <a:pt x="56530" y="0"/>
                  </a:moveTo>
                  <a:lnTo>
                    <a:pt x="0" y="56266"/>
                  </a:lnTo>
                  <a:lnTo>
                    <a:pt x="0" y="215016"/>
                  </a:lnTo>
                  <a:lnTo>
                    <a:pt x="56530" y="156925"/>
                  </a:lnTo>
                  <a:lnTo>
                    <a:pt x="5653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457770" y="0"/>
                  </a:moveTo>
                  <a:lnTo>
                    <a:pt x="0" y="0"/>
                  </a:lnTo>
                  <a:lnTo>
                    <a:pt x="0" y="123479"/>
                  </a:lnTo>
                  <a:lnTo>
                    <a:pt x="457770" y="123479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0" y="123479"/>
                  </a:moveTo>
                  <a:lnTo>
                    <a:pt x="457770" y="123479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123479"/>
                  </a:lnTo>
                  <a:close/>
                </a:path>
                <a:path w="457834" h="123825">
                  <a:moveTo>
                    <a:pt x="149556" y="10"/>
                  </a:moveTo>
                  <a:lnTo>
                    <a:pt x="144993" y="30728"/>
                  </a:lnTo>
                  <a:lnTo>
                    <a:pt x="143472" y="61143"/>
                  </a:lnTo>
                  <a:lnTo>
                    <a:pt x="144993" y="93065"/>
                  </a:lnTo>
                  <a:lnTo>
                    <a:pt x="149556" y="123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457770" y="0"/>
                  </a:moveTo>
                  <a:lnTo>
                    <a:pt x="0" y="0"/>
                  </a:lnTo>
                  <a:lnTo>
                    <a:pt x="0" y="32237"/>
                  </a:lnTo>
                  <a:lnTo>
                    <a:pt x="457770" y="32237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0" y="32237"/>
                  </a:moveTo>
                  <a:lnTo>
                    <a:pt x="457770" y="32237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32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1874" y="4148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18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16718" y="6082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21572" y="0"/>
                  </a:moveTo>
                  <a:lnTo>
                    <a:pt x="0" y="0"/>
                  </a:lnTo>
                  <a:lnTo>
                    <a:pt x="0" y="7603"/>
                  </a:lnTo>
                  <a:lnTo>
                    <a:pt x="21572" y="7603"/>
                  </a:lnTo>
                  <a:lnTo>
                    <a:pt x="21572" y="0"/>
                  </a:lnTo>
                  <a:close/>
                </a:path>
                <a:path w="74929" h="7620">
                  <a:moveTo>
                    <a:pt x="42854" y="0"/>
                  </a:moveTo>
                  <a:lnTo>
                    <a:pt x="32219" y="0"/>
                  </a:lnTo>
                  <a:lnTo>
                    <a:pt x="32219" y="7603"/>
                  </a:lnTo>
                  <a:lnTo>
                    <a:pt x="42854" y="7603"/>
                  </a:lnTo>
                  <a:lnTo>
                    <a:pt x="42854" y="0"/>
                  </a:lnTo>
                  <a:close/>
                </a:path>
                <a:path w="74929" h="7620">
                  <a:moveTo>
                    <a:pt x="74769" y="0"/>
                  </a:moveTo>
                  <a:lnTo>
                    <a:pt x="53488" y="0"/>
                  </a:lnTo>
                  <a:lnTo>
                    <a:pt x="53488" y="7603"/>
                  </a:lnTo>
                  <a:lnTo>
                    <a:pt x="74769" y="7603"/>
                  </a:lnTo>
                  <a:lnTo>
                    <a:pt x="74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0" y="7603"/>
                  </a:moveTo>
                  <a:lnTo>
                    <a:pt x="21572" y="7603"/>
                  </a:lnTo>
                  <a:lnTo>
                    <a:pt x="21572" y="0"/>
                  </a:lnTo>
                  <a:lnTo>
                    <a:pt x="0" y="0"/>
                  </a:lnTo>
                  <a:lnTo>
                    <a:pt x="0" y="7603"/>
                  </a:lnTo>
                  <a:close/>
                </a:path>
                <a:path w="74929" h="7620">
                  <a:moveTo>
                    <a:pt x="32219" y="7603"/>
                  </a:moveTo>
                  <a:lnTo>
                    <a:pt x="42854" y="7603"/>
                  </a:lnTo>
                  <a:lnTo>
                    <a:pt x="42854" y="0"/>
                  </a:lnTo>
                  <a:lnTo>
                    <a:pt x="32219" y="0"/>
                  </a:lnTo>
                  <a:lnTo>
                    <a:pt x="32219" y="7603"/>
                  </a:lnTo>
                  <a:close/>
                </a:path>
                <a:path w="74929" h="7620">
                  <a:moveTo>
                    <a:pt x="53488" y="7603"/>
                  </a:moveTo>
                  <a:lnTo>
                    <a:pt x="74769" y="7603"/>
                  </a:lnTo>
                  <a:lnTo>
                    <a:pt x="74769" y="0"/>
                  </a:lnTo>
                  <a:lnTo>
                    <a:pt x="53488" y="0"/>
                  </a:lnTo>
                  <a:lnTo>
                    <a:pt x="53488" y="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84670" y="381799"/>
              <a:ext cx="448309" cy="143510"/>
            </a:xfrm>
            <a:custGeom>
              <a:avLst/>
              <a:gdLst/>
              <a:ahLst/>
              <a:cxnLst/>
              <a:rect l="l" t="t" r="r" b="b"/>
              <a:pathLst>
                <a:path w="448309" h="143509">
                  <a:moveTo>
                    <a:pt x="41262" y="128257"/>
                  </a:moveTo>
                  <a:lnTo>
                    <a:pt x="3860" y="128257"/>
                  </a:lnTo>
                  <a:lnTo>
                    <a:pt x="3860" y="130797"/>
                  </a:lnTo>
                  <a:lnTo>
                    <a:pt x="76" y="130797"/>
                  </a:lnTo>
                  <a:lnTo>
                    <a:pt x="76" y="135877"/>
                  </a:lnTo>
                  <a:lnTo>
                    <a:pt x="0" y="140957"/>
                  </a:lnTo>
                  <a:lnTo>
                    <a:pt x="3924" y="140957"/>
                  </a:lnTo>
                  <a:lnTo>
                    <a:pt x="3924" y="143497"/>
                  </a:lnTo>
                  <a:lnTo>
                    <a:pt x="41262" y="143497"/>
                  </a:lnTo>
                  <a:lnTo>
                    <a:pt x="41262" y="140957"/>
                  </a:lnTo>
                  <a:lnTo>
                    <a:pt x="41262" y="135877"/>
                  </a:lnTo>
                  <a:lnTo>
                    <a:pt x="41262" y="130797"/>
                  </a:lnTo>
                  <a:lnTo>
                    <a:pt x="41262" y="128257"/>
                  </a:lnTo>
                  <a:close/>
                </a:path>
                <a:path w="448309" h="143509">
                  <a:moveTo>
                    <a:pt x="51142" y="6908"/>
                  </a:moveTo>
                  <a:lnTo>
                    <a:pt x="8280" y="6908"/>
                  </a:lnTo>
                  <a:lnTo>
                    <a:pt x="8280" y="55880"/>
                  </a:lnTo>
                  <a:lnTo>
                    <a:pt x="51142" y="55880"/>
                  </a:lnTo>
                  <a:lnTo>
                    <a:pt x="51142" y="6908"/>
                  </a:lnTo>
                  <a:close/>
                </a:path>
                <a:path w="448309" h="143509">
                  <a:moveTo>
                    <a:pt x="339610" y="17564"/>
                  </a:moveTo>
                  <a:lnTo>
                    <a:pt x="301307" y="17564"/>
                  </a:lnTo>
                  <a:lnTo>
                    <a:pt x="301307" y="42189"/>
                  </a:lnTo>
                  <a:lnTo>
                    <a:pt x="339610" y="42189"/>
                  </a:lnTo>
                  <a:lnTo>
                    <a:pt x="339610" y="17564"/>
                  </a:lnTo>
                  <a:close/>
                </a:path>
                <a:path w="448309" h="143509">
                  <a:moveTo>
                    <a:pt x="447052" y="0"/>
                  </a:moveTo>
                  <a:lnTo>
                    <a:pt x="152857" y="0"/>
                  </a:lnTo>
                  <a:lnTo>
                    <a:pt x="152857" y="15240"/>
                  </a:lnTo>
                  <a:lnTo>
                    <a:pt x="151066" y="15240"/>
                  </a:lnTo>
                  <a:lnTo>
                    <a:pt x="151066" y="22860"/>
                  </a:lnTo>
                  <a:lnTo>
                    <a:pt x="149974" y="22860"/>
                  </a:lnTo>
                  <a:lnTo>
                    <a:pt x="149974" y="29210"/>
                  </a:lnTo>
                  <a:lnTo>
                    <a:pt x="149402" y="29210"/>
                  </a:lnTo>
                  <a:lnTo>
                    <a:pt x="149402" y="30480"/>
                  </a:lnTo>
                  <a:lnTo>
                    <a:pt x="147853" y="30480"/>
                  </a:lnTo>
                  <a:lnTo>
                    <a:pt x="147853" y="57137"/>
                  </a:lnTo>
                  <a:lnTo>
                    <a:pt x="147955" y="85077"/>
                  </a:lnTo>
                  <a:lnTo>
                    <a:pt x="150507" y="85077"/>
                  </a:lnTo>
                  <a:lnTo>
                    <a:pt x="150507" y="99047"/>
                  </a:lnTo>
                  <a:lnTo>
                    <a:pt x="152806" y="99047"/>
                  </a:lnTo>
                  <a:lnTo>
                    <a:pt x="152806" y="114287"/>
                  </a:lnTo>
                  <a:lnTo>
                    <a:pt x="447052" y="114287"/>
                  </a:lnTo>
                  <a:lnTo>
                    <a:pt x="447052" y="99212"/>
                  </a:lnTo>
                  <a:lnTo>
                    <a:pt x="447052" y="99047"/>
                  </a:lnTo>
                  <a:lnTo>
                    <a:pt x="447052" y="15278"/>
                  </a:lnTo>
                  <a:lnTo>
                    <a:pt x="431850" y="15278"/>
                  </a:lnTo>
                  <a:lnTo>
                    <a:pt x="431850" y="99047"/>
                  </a:lnTo>
                  <a:lnTo>
                    <a:pt x="264058" y="99047"/>
                  </a:lnTo>
                  <a:lnTo>
                    <a:pt x="264058" y="23190"/>
                  </a:lnTo>
                  <a:lnTo>
                    <a:pt x="234886" y="23190"/>
                  </a:lnTo>
                  <a:lnTo>
                    <a:pt x="234886" y="30480"/>
                  </a:lnTo>
                  <a:lnTo>
                    <a:pt x="160121" y="30480"/>
                  </a:lnTo>
                  <a:lnTo>
                    <a:pt x="160121" y="29210"/>
                  </a:lnTo>
                  <a:lnTo>
                    <a:pt x="160121" y="22860"/>
                  </a:lnTo>
                  <a:lnTo>
                    <a:pt x="264058" y="22860"/>
                  </a:lnTo>
                  <a:lnTo>
                    <a:pt x="264058" y="15240"/>
                  </a:lnTo>
                  <a:lnTo>
                    <a:pt x="447052" y="15240"/>
                  </a:lnTo>
                  <a:lnTo>
                    <a:pt x="447052" y="0"/>
                  </a:lnTo>
                  <a:close/>
                </a:path>
                <a:path w="448309" h="143509">
                  <a:moveTo>
                    <a:pt x="447776" y="135877"/>
                  </a:moveTo>
                  <a:lnTo>
                    <a:pt x="447738" y="130797"/>
                  </a:lnTo>
                  <a:lnTo>
                    <a:pt x="444627" y="130797"/>
                  </a:lnTo>
                  <a:lnTo>
                    <a:pt x="444627" y="128257"/>
                  </a:lnTo>
                  <a:lnTo>
                    <a:pt x="405714" y="128257"/>
                  </a:lnTo>
                  <a:lnTo>
                    <a:pt x="405714" y="130797"/>
                  </a:lnTo>
                  <a:lnTo>
                    <a:pt x="405714" y="135877"/>
                  </a:lnTo>
                  <a:lnTo>
                    <a:pt x="405714" y="140957"/>
                  </a:lnTo>
                  <a:lnTo>
                    <a:pt x="405714" y="143497"/>
                  </a:lnTo>
                  <a:lnTo>
                    <a:pt x="444576" y="143497"/>
                  </a:lnTo>
                  <a:lnTo>
                    <a:pt x="444576" y="140957"/>
                  </a:lnTo>
                  <a:lnTo>
                    <a:pt x="447776" y="140957"/>
                  </a:lnTo>
                  <a:lnTo>
                    <a:pt x="447776" y="13587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83077" y="375780"/>
              <a:ext cx="450215" cy="149860"/>
            </a:xfrm>
            <a:custGeom>
              <a:avLst/>
              <a:gdLst/>
              <a:ahLst/>
              <a:cxnLst/>
              <a:rect l="l" t="t" r="r" b="b"/>
              <a:pathLst>
                <a:path w="450215" h="149859">
                  <a:moveTo>
                    <a:pt x="155630" y="120428"/>
                  </a:moveTo>
                  <a:lnTo>
                    <a:pt x="448651" y="120428"/>
                  </a:lnTo>
                  <a:lnTo>
                    <a:pt x="448651" y="6082"/>
                  </a:lnTo>
                  <a:lnTo>
                    <a:pt x="155630" y="6082"/>
                  </a:lnTo>
                  <a:lnTo>
                    <a:pt x="151067" y="35280"/>
                  </a:lnTo>
                  <a:lnTo>
                    <a:pt x="148025" y="62653"/>
                  </a:lnTo>
                  <a:lnTo>
                    <a:pt x="151067" y="91534"/>
                  </a:lnTo>
                  <a:lnTo>
                    <a:pt x="155630" y="120428"/>
                  </a:lnTo>
                  <a:close/>
                </a:path>
                <a:path w="450215" h="149859">
                  <a:moveTo>
                    <a:pt x="265662" y="105221"/>
                  </a:moveTo>
                  <a:lnTo>
                    <a:pt x="433453" y="105221"/>
                  </a:lnTo>
                  <a:lnTo>
                    <a:pt x="433453" y="21290"/>
                  </a:lnTo>
                  <a:lnTo>
                    <a:pt x="265662" y="21290"/>
                  </a:lnTo>
                  <a:lnTo>
                    <a:pt x="265662" y="105221"/>
                  </a:lnTo>
                  <a:close/>
                </a:path>
                <a:path w="450215" h="149859">
                  <a:moveTo>
                    <a:pt x="407317" y="149625"/>
                  </a:moveTo>
                  <a:lnTo>
                    <a:pt x="444088" y="149625"/>
                  </a:lnTo>
                  <a:lnTo>
                    <a:pt x="448651" y="146584"/>
                  </a:lnTo>
                  <a:lnTo>
                    <a:pt x="450172" y="142022"/>
                  </a:lnTo>
                  <a:lnTo>
                    <a:pt x="448651" y="137156"/>
                  </a:lnTo>
                  <a:lnTo>
                    <a:pt x="444088" y="134114"/>
                  </a:lnTo>
                  <a:lnTo>
                    <a:pt x="407317" y="134114"/>
                  </a:lnTo>
                  <a:lnTo>
                    <a:pt x="407317" y="149625"/>
                  </a:lnTo>
                  <a:close/>
                </a:path>
                <a:path w="450215" h="149859">
                  <a:moveTo>
                    <a:pt x="42858" y="149625"/>
                  </a:moveTo>
                  <a:lnTo>
                    <a:pt x="7598" y="149625"/>
                  </a:lnTo>
                  <a:lnTo>
                    <a:pt x="3039" y="146584"/>
                  </a:lnTo>
                  <a:lnTo>
                    <a:pt x="0" y="142022"/>
                  </a:lnTo>
                  <a:lnTo>
                    <a:pt x="3039" y="137156"/>
                  </a:lnTo>
                  <a:lnTo>
                    <a:pt x="7598" y="134114"/>
                  </a:lnTo>
                  <a:lnTo>
                    <a:pt x="42858" y="134114"/>
                  </a:lnTo>
                  <a:lnTo>
                    <a:pt x="42858" y="149625"/>
                  </a:lnTo>
                  <a:close/>
                </a:path>
                <a:path w="450215" h="149859">
                  <a:moveTo>
                    <a:pt x="161714" y="36801"/>
                  </a:moveTo>
                  <a:lnTo>
                    <a:pt x="236484" y="36801"/>
                  </a:lnTo>
                  <a:lnTo>
                    <a:pt x="236484" y="29197"/>
                  </a:lnTo>
                  <a:lnTo>
                    <a:pt x="161714" y="29197"/>
                  </a:lnTo>
                  <a:lnTo>
                    <a:pt x="161714" y="36801"/>
                  </a:lnTo>
                  <a:close/>
                </a:path>
                <a:path w="450215" h="149859">
                  <a:moveTo>
                    <a:pt x="239526" y="6082"/>
                  </a:moveTo>
                  <a:lnTo>
                    <a:pt x="239526" y="120428"/>
                  </a:lnTo>
                </a:path>
                <a:path w="450215" h="149859">
                  <a:moveTo>
                    <a:pt x="239526" y="44404"/>
                  </a:moveTo>
                  <a:lnTo>
                    <a:pt x="149546" y="44404"/>
                  </a:lnTo>
                </a:path>
                <a:path w="450215" h="149859">
                  <a:moveTo>
                    <a:pt x="239526" y="82410"/>
                  </a:moveTo>
                  <a:lnTo>
                    <a:pt x="149546" y="82410"/>
                  </a:lnTo>
                </a:path>
                <a:path w="450215" h="149859">
                  <a:moveTo>
                    <a:pt x="379952" y="21290"/>
                  </a:moveTo>
                  <a:lnTo>
                    <a:pt x="379952" y="53529"/>
                  </a:lnTo>
                </a:path>
                <a:path w="450215" h="149859">
                  <a:moveTo>
                    <a:pt x="265662" y="53529"/>
                  </a:moveTo>
                  <a:lnTo>
                    <a:pt x="433453" y="53529"/>
                  </a:lnTo>
                </a:path>
                <a:path w="450215" h="149859">
                  <a:moveTo>
                    <a:pt x="161714" y="6082"/>
                  </a:moveTo>
                  <a:lnTo>
                    <a:pt x="161714" y="0"/>
                  </a:lnTo>
                </a:path>
                <a:path w="450215" h="149859">
                  <a:moveTo>
                    <a:pt x="161714" y="124990"/>
                  </a:moveTo>
                  <a:lnTo>
                    <a:pt x="161714" y="120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45552" y="407259"/>
              <a:ext cx="130175" cy="32384"/>
            </a:xfrm>
            <a:custGeom>
              <a:avLst/>
              <a:gdLst/>
              <a:ahLst/>
              <a:cxnLst/>
              <a:rect l="l" t="t" r="r" b="b"/>
              <a:pathLst>
                <a:path w="130175" h="32384">
                  <a:moveTo>
                    <a:pt x="0" y="31935"/>
                  </a:moveTo>
                  <a:lnTo>
                    <a:pt x="7592" y="31935"/>
                  </a:lnTo>
                </a:path>
                <a:path w="130175" h="32384">
                  <a:moveTo>
                    <a:pt x="0" y="0"/>
                  </a:moveTo>
                  <a:lnTo>
                    <a:pt x="7592" y="0"/>
                  </a:lnTo>
                </a:path>
                <a:path w="130175" h="32384">
                  <a:moveTo>
                    <a:pt x="55009" y="0"/>
                  </a:moveTo>
                  <a:lnTo>
                    <a:pt x="61093" y="0"/>
                  </a:lnTo>
                </a:path>
                <a:path w="130175" h="32384">
                  <a:moveTo>
                    <a:pt x="123708" y="12165"/>
                  </a:moveTo>
                  <a:lnTo>
                    <a:pt x="129792" y="1216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78987" y="18260"/>
              <a:ext cx="58419" cy="335915"/>
            </a:xfrm>
            <a:custGeom>
              <a:avLst/>
              <a:gdLst/>
              <a:ahLst/>
              <a:cxnLst/>
              <a:rect l="l" t="t" r="r" b="b"/>
              <a:pathLst>
                <a:path w="58420" h="335915">
                  <a:moveTo>
                    <a:pt x="58064" y="0"/>
                  </a:moveTo>
                  <a:lnTo>
                    <a:pt x="0" y="58091"/>
                  </a:lnTo>
                  <a:lnTo>
                    <a:pt x="0" y="335470"/>
                  </a:lnTo>
                  <a:lnTo>
                    <a:pt x="42866" y="292890"/>
                  </a:lnTo>
                  <a:lnTo>
                    <a:pt x="42866" y="215029"/>
                  </a:lnTo>
                  <a:lnTo>
                    <a:pt x="58064" y="172449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35814" y="18260"/>
              <a:ext cx="401320" cy="58419"/>
            </a:xfrm>
            <a:custGeom>
              <a:avLst/>
              <a:gdLst/>
              <a:ahLst/>
              <a:cxnLst/>
              <a:rect l="l" t="t" r="r" b="b"/>
              <a:pathLst>
                <a:path w="401320" h="58419">
                  <a:moveTo>
                    <a:pt x="401237" y="0"/>
                  </a:moveTo>
                  <a:lnTo>
                    <a:pt x="58061" y="0"/>
                  </a:lnTo>
                  <a:lnTo>
                    <a:pt x="0" y="58091"/>
                  </a:lnTo>
                  <a:lnTo>
                    <a:pt x="343173" y="58091"/>
                  </a:lnTo>
                  <a:lnTo>
                    <a:pt x="40123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343176" y="0"/>
                  </a:moveTo>
                  <a:lnTo>
                    <a:pt x="0" y="0"/>
                  </a:lnTo>
                  <a:lnTo>
                    <a:pt x="0" y="277366"/>
                  </a:lnTo>
                  <a:lnTo>
                    <a:pt x="343176" y="277366"/>
                  </a:lnTo>
                  <a:lnTo>
                    <a:pt x="3431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0" y="277366"/>
                  </a:moveTo>
                  <a:lnTo>
                    <a:pt x="343176" y="277366"/>
                  </a:lnTo>
                  <a:lnTo>
                    <a:pt x="343176" y="0"/>
                  </a:lnTo>
                  <a:lnTo>
                    <a:pt x="0" y="0"/>
                  </a:lnTo>
                  <a:lnTo>
                    <a:pt x="0" y="277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45551" y="318754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5" h="9525">
                  <a:moveTo>
                    <a:pt x="16718" y="0"/>
                  </a:moveTo>
                  <a:lnTo>
                    <a:pt x="0" y="0"/>
                  </a:lnTo>
                  <a:lnTo>
                    <a:pt x="0" y="9124"/>
                  </a:lnTo>
                  <a:lnTo>
                    <a:pt x="16718" y="9124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67731" y="104958"/>
              <a:ext cx="262622" cy="20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67731" y="102418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0" y="2539"/>
                  </a:moveTo>
                  <a:lnTo>
                    <a:pt x="279340" y="2539"/>
                  </a:lnTo>
                  <a:lnTo>
                    <a:pt x="27934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73798" y="104965"/>
              <a:ext cx="273685" cy="204470"/>
            </a:xfrm>
            <a:custGeom>
              <a:avLst/>
              <a:gdLst/>
              <a:ahLst/>
              <a:cxnLst/>
              <a:rect l="l" t="t" r="r" b="b"/>
              <a:pathLst>
                <a:path w="273684" h="204470">
                  <a:moveTo>
                    <a:pt x="27326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204444"/>
                  </a:lnTo>
                  <a:lnTo>
                    <a:pt x="6388" y="204444"/>
                  </a:lnTo>
                  <a:lnTo>
                    <a:pt x="6388" y="5080"/>
                  </a:lnTo>
                  <a:lnTo>
                    <a:pt x="273265" y="5080"/>
                  </a:lnTo>
                  <a:lnTo>
                    <a:pt x="273265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0186" y="110045"/>
              <a:ext cx="267335" cy="189230"/>
            </a:xfrm>
            <a:custGeom>
              <a:avLst/>
              <a:gdLst/>
              <a:ahLst/>
              <a:cxnLst/>
              <a:rect l="l" t="t" r="r" b="b"/>
              <a:pathLst>
                <a:path w="267334" h="189229">
                  <a:moveTo>
                    <a:pt x="2668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89204"/>
                  </a:lnTo>
                  <a:lnTo>
                    <a:pt x="6083" y="189204"/>
                  </a:lnTo>
                  <a:lnTo>
                    <a:pt x="6083" y="3810"/>
                  </a:lnTo>
                  <a:lnTo>
                    <a:pt x="266877" y="3810"/>
                  </a:lnTo>
                  <a:lnTo>
                    <a:pt x="2668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86271" y="113847"/>
              <a:ext cx="250167" cy="185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36574" y="337762"/>
              <a:ext cx="343535" cy="17145"/>
            </a:xfrm>
            <a:custGeom>
              <a:avLst/>
              <a:gdLst/>
              <a:ahLst/>
              <a:cxnLst/>
              <a:rect l="l" t="t" r="r" b="b"/>
              <a:pathLst>
                <a:path w="343534" h="17145">
                  <a:moveTo>
                    <a:pt x="94527" y="0"/>
                  </a:moveTo>
                  <a:lnTo>
                    <a:pt x="94527" y="16727"/>
                  </a:lnTo>
                </a:path>
                <a:path w="343534" h="17145">
                  <a:moveTo>
                    <a:pt x="51977" y="0"/>
                  </a:moveTo>
                  <a:lnTo>
                    <a:pt x="51977" y="16727"/>
                  </a:lnTo>
                </a:path>
                <a:path w="343534" h="17145">
                  <a:moveTo>
                    <a:pt x="0" y="0"/>
                  </a:moveTo>
                  <a:lnTo>
                    <a:pt x="3431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96612" y="414863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96612" y="413342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96612" y="41182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96612" y="41030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96612" y="408780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96612" y="40725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96612" y="40573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95091" y="404218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4387" y="0"/>
                  </a:moveTo>
                  <a:lnTo>
                    <a:pt x="0" y="0"/>
                  </a:lnTo>
                  <a:lnTo>
                    <a:pt x="1521" y="1520"/>
                  </a:lnTo>
                  <a:lnTo>
                    <a:pt x="45908" y="1520"/>
                  </a:lnTo>
                  <a:lnTo>
                    <a:pt x="4438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95091" y="402697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95091" y="401176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5908" y="0"/>
                  </a:moveTo>
                  <a:lnTo>
                    <a:pt x="1521" y="0"/>
                  </a:lnTo>
                  <a:lnTo>
                    <a:pt x="0" y="1520"/>
                  </a:lnTo>
                  <a:lnTo>
                    <a:pt x="44387" y="1520"/>
                  </a:lnTo>
                  <a:lnTo>
                    <a:pt x="459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58625" y="405739"/>
              <a:ext cx="99695" cy="6350"/>
            </a:xfrm>
            <a:custGeom>
              <a:avLst/>
              <a:gdLst/>
              <a:ahLst/>
              <a:cxnLst/>
              <a:rect l="l" t="t" r="r" b="b"/>
              <a:pathLst>
                <a:path w="99695" h="6350">
                  <a:moveTo>
                    <a:pt x="99092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99092" y="6082"/>
                  </a:lnTo>
                  <a:lnTo>
                    <a:pt x="9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43414" y="390227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40">
                  <a:moveTo>
                    <a:pt x="303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3039" y="27677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92956" y="390227"/>
              <a:ext cx="50800" cy="27940"/>
            </a:xfrm>
            <a:custGeom>
              <a:avLst/>
              <a:gdLst/>
              <a:ahLst/>
              <a:cxnLst/>
              <a:rect l="l" t="t" r="r" b="b"/>
              <a:pathLst>
                <a:path w="508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0" h="27940">
                  <a:moveTo>
                    <a:pt x="50457" y="0"/>
                  </a:moveTo>
                  <a:lnTo>
                    <a:pt x="48938" y="0"/>
                  </a:lnTo>
                  <a:lnTo>
                    <a:pt x="48938" y="27677"/>
                  </a:lnTo>
                  <a:lnTo>
                    <a:pt x="50457" y="2767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C6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94476" y="39022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7625" h="27940">
                  <a:moveTo>
                    <a:pt x="47418" y="0"/>
                  </a:moveTo>
                  <a:lnTo>
                    <a:pt x="45898" y="0"/>
                  </a:lnTo>
                  <a:lnTo>
                    <a:pt x="45898" y="27677"/>
                  </a:lnTo>
                  <a:lnTo>
                    <a:pt x="47418" y="27677"/>
                  </a:lnTo>
                  <a:lnTo>
                    <a:pt x="47418" y="0"/>
                  </a:lnTo>
                  <a:close/>
                </a:path>
              </a:pathLst>
            </a:custGeom>
            <a:solidFill>
              <a:srgbClr val="CD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95995" y="390227"/>
              <a:ext cx="44450" cy="27940"/>
            </a:xfrm>
            <a:custGeom>
              <a:avLst/>
              <a:gdLst/>
              <a:ahLst/>
              <a:cxnLst/>
              <a:rect l="l" t="t" r="r" b="b"/>
              <a:pathLst>
                <a:path w="44450" h="27940">
                  <a:moveTo>
                    <a:pt x="1823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823" y="27677"/>
                  </a:lnTo>
                  <a:lnTo>
                    <a:pt x="1823" y="0"/>
                  </a:lnTo>
                  <a:close/>
                </a:path>
                <a:path w="44450" h="27940">
                  <a:moveTo>
                    <a:pt x="44379" y="0"/>
                  </a:moveTo>
                  <a:lnTo>
                    <a:pt x="42858" y="0"/>
                  </a:lnTo>
                  <a:lnTo>
                    <a:pt x="42858" y="27677"/>
                  </a:lnTo>
                  <a:lnTo>
                    <a:pt x="44379" y="27677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2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97819" y="390227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1275" h="27940">
                  <a:moveTo>
                    <a:pt x="41034" y="0"/>
                  </a:moveTo>
                  <a:lnTo>
                    <a:pt x="39514" y="0"/>
                  </a:lnTo>
                  <a:lnTo>
                    <a:pt x="39514" y="27677"/>
                  </a:lnTo>
                  <a:lnTo>
                    <a:pt x="41034" y="27677"/>
                  </a:lnTo>
                  <a:lnTo>
                    <a:pt x="41034" y="0"/>
                  </a:lnTo>
                  <a:close/>
                </a:path>
              </a:pathLst>
            </a:custGeom>
            <a:solidFill>
              <a:srgbClr val="D7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99339" y="390227"/>
              <a:ext cx="38100" cy="27940"/>
            </a:xfrm>
            <a:custGeom>
              <a:avLst/>
              <a:gdLst/>
              <a:ahLst/>
              <a:cxnLst/>
              <a:rect l="l" t="t" r="r" b="b"/>
              <a:pathLst>
                <a:path w="381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8100" h="27940">
                  <a:moveTo>
                    <a:pt x="37994" y="0"/>
                  </a:moveTo>
                  <a:lnTo>
                    <a:pt x="36474" y="0"/>
                  </a:lnTo>
                  <a:lnTo>
                    <a:pt x="36474" y="27677"/>
                  </a:lnTo>
                  <a:lnTo>
                    <a:pt x="37994" y="27677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DD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00859" y="390227"/>
              <a:ext cx="35560" cy="27940"/>
            </a:xfrm>
            <a:custGeom>
              <a:avLst/>
              <a:gdLst/>
              <a:ahLst/>
              <a:cxnLst/>
              <a:rect l="l" t="t" r="r" b="b"/>
              <a:pathLst>
                <a:path w="355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5559" h="27940">
                  <a:moveTo>
                    <a:pt x="34955" y="0"/>
                  </a:moveTo>
                  <a:lnTo>
                    <a:pt x="33435" y="0"/>
                  </a:lnTo>
                  <a:lnTo>
                    <a:pt x="33435" y="27677"/>
                  </a:lnTo>
                  <a:lnTo>
                    <a:pt x="34955" y="27677"/>
                  </a:lnTo>
                  <a:lnTo>
                    <a:pt x="34955" y="0"/>
                  </a:lnTo>
                  <a:close/>
                </a:path>
              </a:pathLst>
            </a:custGeom>
            <a:solidFill>
              <a:srgbClr val="E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02378" y="39022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2384" h="27940">
                  <a:moveTo>
                    <a:pt x="31915" y="0"/>
                  </a:moveTo>
                  <a:lnTo>
                    <a:pt x="30395" y="0"/>
                  </a:lnTo>
                  <a:lnTo>
                    <a:pt x="30395" y="27677"/>
                  </a:lnTo>
                  <a:lnTo>
                    <a:pt x="31915" y="27677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E4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03898" y="39022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0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9209" h="27940">
                  <a:moveTo>
                    <a:pt x="28876" y="0"/>
                  </a:moveTo>
                  <a:lnTo>
                    <a:pt x="27356" y="0"/>
                  </a:lnTo>
                  <a:lnTo>
                    <a:pt x="27356" y="27677"/>
                  </a:lnTo>
                  <a:lnTo>
                    <a:pt x="28876" y="27677"/>
                  </a:lnTo>
                  <a:lnTo>
                    <a:pt x="28876" y="0"/>
                  </a:lnTo>
                  <a:close/>
                </a:path>
              </a:pathLst>
            </a:custGeom>
            <a:solidFill>
              <a:srgbClr val="E9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05418" y="390227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6034" h="27940">
                  <a:moveTo>
                    <a:pt x="25836" y="0"/>
                  </a:moveTo>
                  <a:lnTo>
                    <a:pt x="24317" y="0"/>
                  </a:lnTo>
                  <a:lnTo>
                    <a:pt x="24317" y="27677"/>
                  </a:lnTo>
                  <a:lnTo>
                    <a:pt x="25836" y="27677"/>
                  </a:lnTo>
                  <a:lnTo>
                    <a:pt x="25836" y="0"/>
                  </a:lnTo>
                  <a:close/>
                </a:path>
              </a:pathLst>
            </a:custGeom>
            <a:solidFill>
              <a:srgbClr val="E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06938" y="390227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2859" h="27940">
                  <a:moveTo>
                    <a:pt x="22797" y="0"/>
                  </a:moveTo>
                  <a:lnTo>
                    <a:pt x="21277" y="0"/>
                  </a:lnTo>
                  <a:lnTo>
                    <a:pt x="21277" y="27677"/>
                  </a:lnTo>
                  <a:lnTo>
                    <a:pt x="22797" y="27677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E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08457" y="39022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0320" h="27940">
                  <a:moveTo>
                    <a:pt x="19757" y="0"/>
                  </a:moveTo>
                  <a:lnTo>
                    <a:pt x="18238" y="0"/>
                  </a:lnTo>
                  <a:lnTo>
                    <a:pt x="18238" y="27677"/>
                  </a:lnTo>
                  <a:lnTo>
                    <a:pt x="19757" y="27677"/>
                  </a:lnTo>
                  <a:lnTo>
                    <a:pt x="19757" y="0"/>
                  </a:lnTo>
                  <a:close/>
                </a:path>
              </a:pathLst>
            </a:custGeom>
            <a:solidFill>
              <a:srgbClr val="F1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09977" y="388707"/>
              <a:ext cx="17145" cy="29209"/>
            </a:xfrm>
            <a:custGeom>
              <a:avLst/>
              <a:gdLst/>
              <a:ahLst/>
              <a:cxnLst/>
              <a:rect l="l" t="t" r="r" b="b"/>
              <a:pathLst>
                <a:path w="1714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7145" h="29209">
                  <a:moveTo>
                    <a:pt x="15198" y="0"/>
                  </a:moveTo>
                  <a:lnTo>
                    <a:pt x="15198" y="27677"/>
                  </a:lnTo>
                  <a:lnTo>
                    <a:pt x="16718" y="29197"/>
                  </a:lnTo>
                  <a:lnTo>
                    <a:pt x="16718" y="152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F4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11497" y="38870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13970" h="29209">
                  <a:moveTo>
                    <a:pt x="13678" y="0"/>
                  </a:moveTo>
                  <a:lnTo>
                    <a:pt x="12159" y="1520"/>
                  </a:lnTo>
                  <a:lnTo>
                    <a:pt x="12159" y="29197"/>
                  </a:lnTo>
                  <a:lnTo>
                    <a:pt x="13678" y="27677"/>
                  </a:lnTo>
                  <a:lnTo>
                    <a:pt x="13678" y="0"/>
                  </a:lnTo>
                  <a:close/>
                </a:path>
              </a:pathLst>
            </a:custGeom>
            <a:solidFill>
              <a:srgbClr val="F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13017" y="388707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0795" h="29209">
                  <a:moveTo>
                    <a:pt x="9119" y="0"/>
                  </a:moveTo>
                  <a:lnTo>
                    <a:pt x="9119" y="27677"/>
                  </a:lnTo>
                  <a:lnTo>
                    <a:pt x="10639" y="29197"/>
                  </a:lnTo>
                  <a:lnTo>
                    <a:pt x="10639" y="1520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rgbClr val="F8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14536" y="38870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7620" h="29209">
                  <a:moveTo>
                    <a:pt x="7599" y="0"/>
                  </a:moveTo>
                  <a:lnTo>
                    <a:pt x="6080" y="1520"/>
                  </a:lnTo>
                  <a:lnTo>
                    <a:pt x="6080" y="29197"/>
                  </a:lnTo>
                  <a:lnTo>
                    <a:pt x="7599" y="27677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FA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16056" y="390227"/>
              <a:ext cx="5080" cy="27940"/>
            </a:xfrm>
            <a:custGeom>
              <a:avLst/>
              <a:gdLst/>
              <a:ahLst/>
              <a:cxnLst/>
              <a:rect l="l" t="t" r="r" b="b"/>
              <a:pathLst>
                <a:path w="507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79" h="27940">
                  <a:moveTo>
                    <a:pt x="4560" y="0"/>
                  </a:moveTo>
                  <a:lnTo>
                    <a:pt x="3040" y="0"/>
                  </a:lnTo>
                  <a:lnTo>
                    <a:pt x="3040" y="27677"/>
                  </a:lnTo>
                  <a:lnTo>
                    <a:pt x="4560" y="2767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C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917576" y="390227"/>
              <a:ext cx="1905" cy="27940"/>
            </a:xfrm>
            <a:custGeom>
              <a:avLst/>
              <a:gdLst/>
              <a:ahLst/>
              <a:cxnLst/>
              <a:rect l="l" t="t" r="r" b="b"/>
              <a:pathLst>
                <a:path w="1904" h="27940">
                  <a:moveTo>
                    <a:pt x="1521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21" y="2767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79277" y="18260"/>
              <a:ext cx="514350" cy="515620"/>
            </a:xfrm>
            <a:custGeom>
              <a:avLst/>
              <a:gdLst/>
              <a:ahLst/>
              <a:cxnLst/>
              <a:rect l="l" t="t" r="r" b="b"/>
              <a:pathLst>
                <a:path w="514350" h="515620">
                  <a:moveTo>
                    <a:pt x="0" y="515510"/>
                  </a:moveTo>
                  <a:lnTo>
                    <a:pt x="0" y="356760"/>
                  </a:lnTo>
                  <a:lnTo>
                    <a:pt x="53497" y="303535"/>
                  </a:lnTo>
                  <a:lnTo>
                    <a:pt x="56536" y="303535"/>
                  </a:lnTo>
                  <a:lnTo>
                    <a:pt x="56536" y="58091"/>
                  </a:lnTo>
                  <a:lnTo>
                    <a:pt x="114598" y="0"/>
                  </a:lnTo>
                  <a:lnTo>
                    <a:pt x="457774" y="0"/>
                  </a:lnTo>
                  <a:lnTo>
                    <a:pt x="457774" y="172449"/>
                  </a:lnTo>
                  <a:lnTo>
                    <a:pt x="442577" y="215029"/>
                  </a:lnTo>
                  <a:lnTo>
                    <a:pt x="442577" y="292890"/>
                  </a:lnTo>
                  <a:lnTo>
                    <a:pt x="436493" y="300493"/>
                  </a:lnTo>
                  <a:lnTo>
                    <a:pt x="514305" y="300493"/>
                  </a:lnTo>
                  <a:lnTo>
                    <a:pt x="514305" y="457419"/>
                  </a:lnTo>
                  <a:lnTo>
                    <a:pt x="457774" y="515510"/>
                  </a:lnTo>
                  <a:lnTo>
                    <a:pt x="0" y="51551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8711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824037" y="909637"/>
            <a:ext cx="314325" cy="923925"/>
            <a:chOff x="1824037" y="909637"/>
            <a:chExt cx="314325" cy="923925"/>
          </a:xfrm>
        </p:grpSpPr>
        <p:sp>
          <p:nvSpPr>
            <p:cNvPr id="82" name="object 82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2281237" y="909637"/>
            <a:ext cx="5858510" cy="4505325"/>
            <a:chOff x="2281237" y="909637"/>
            <a:chExt cx="5858510" cy="4505325"/>
          </a:xfrm>
        </p:grpSpPr>
        <p:sp>
          <p:nvSpPr>
            <p:cNvPr id="85" name="object 85"/>
            <p:cNvSpPr/>
            <p:nvPr/>
          </p:nvSpPr>
          <p:spPr>
            <a:xfrm>
              <a:off x="2286000" y="914400"/>
              <a:ext cx="4495800" cy="1905000"/>
            </a:xfrm>
            <a:custGeom>
              <a:avLst/>
              <a:gdLst/>
              <a:ahLst/>
              <a:cxnLst/>
              <a:rect l="l" t="t" r="r" b="b"/>
              <a:pathLst>
                <a:path w="4495800" h="1905000">
                  <a:moveTo>
                    <a:pt x="0" y="0"/>
                  </a:moveTo>
                  <a:lnTo>
                    <a:pt x="4495800" y="990600"/>
                  </a:lnTo>
                </a:path>
                <a:path w="4495800" h="1905000">
                  <a:moveTo>
                    <a:pt x="0" y="914400"/>
                  </a:moveTo>
                  <a:lnTo>
                    <a:pt x="4495800" y="190500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263216" y="2963643"/>
              <a:ext cx="875919" cy="390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78879" y="2964179"/>
              <a:ext cx="1061466" cy="5905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90003" y="3047987"/>
              <a:ext cx="1157477" cy="633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58000" y="36576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58000" y="36576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62200" y="3657600"/>
              <a:ext cx="4419600" cy="1752600"/>
            </a:xfrm>
            <a:custGeom>
              <a:avLst/>
              <a:gdLst/>
              <a:ahLst/>
              <a:cxnLst/>
              <a:rect l="l" t="t" r="r" b="b"/>
              <a:pathLst>
                <a:path w="4419600" h="1752600">
                  <a:moveTo>
                    <a:pt x="4419600" y="0"/>
                  </a:moveTo>
                  <a:lnTo>
                    <a:pt x="0" y="838200"/>
                  </a:lnTo>
                </a:path>
                <a:path w="4419600" h="1752600">
                  <a:moveTo>
                    <a:pt x="4419600" y="914400"/>
                  </a:moveTo>
                  <a:lnTo>
                    <a:pt x="0" y="175260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14600" y="1371578"/>
              <a:ext cx="3276600" cy="3391535"/>
            </a:xfrm>
            <a:custGeom>
              <a:avLst/>
              <a:gdLst/>
              <a:ahLst/>
              <a:cxnLst/>
              <a:rect l="l" t="t" r="r" b="b"/>
              <a:pathLst>
                <a:path w="3276600" h="3391535">
                  <a:moveTo>
                    <a:pt x="1746229" y="0"/>
                  </a:moveTo>
                  <a:lnTo>
                    <a:pt x="1695261" y="690"/>
                  </a:lnTo>
                  <a:lnTo>
                    <a:pt x="1644400" y="2440"/>
                  </a:lnTo>
                  <a:lnTo>
                    <a:pt x="1593693" y="5243"/>
                  </a:lnTo>
                  <a:lnTo>
                    <a:pt x="1543183" y="9095"/>
                  </a:lnTo>
                  <a:lnTo>
                    <a:pt x="1492916" y="13991"/>
                  </a:lnTo>
                  <a:lnTo>
                    <a:pt x="1442937" y="19927"/>
                  </a:lnTo>
                  <a:lnTo>
                    <a:pt x="1393291" y="26897"/>
                  </a:lnTo>
                  <a:lnTo>
                    <a:pt x="1344022" y="34897"/>
                  </a:lnTo>
                  <a:lnTo>
                    <a:pt x="1295175" y="43921"/>
                  </a:lnTo>
                  <a:lnTo>
                    <a:pt x="1246796" y="53966"/>
                  </a:lnTo>
                  <a:lnTo>
                    <a:pt x="1198930" y="65025"/>
                  </a:lnTo>
                  <a:lnTo>
                    <a:pt x="1151620" y="77094"/>
                  </a:lnTo>
                  <a:lnTo>
                    <a:pt x="1104913" y="90169"/>
                  </a:lnTo>
                  <a:lnTo>
                    <a:pt x="1058853" y="104244"/>
                  </a:lnTo>
                  <a:lnTo>
                    <a:pt x="1013485" y="119315"/>
                  </a:lnTo>
                  <a:lnTo>
                    <a:pt x="968853" y="135377"/>
                  </a:lnTo>
                  <a:lnTo>
                    <a:pt x="925004" y="152424"/>
                  </a:lnTo>
                  <a:lnTo>
                    <a:pt x="881981" y="170453"/>
                  </a:lnTo>
                  <a:lnTo>
                    <a:pt x="839831" y="189457"/>
                  </a:lnTo>
                  <a:lnTo>
                    <a:pt x="798596" y="209433"/>
                  </a:lnTo>
                  <a:lnTo>
                    <a:pt x="758323" y="230376"/>
                  </a:lnTo>
                  <a:lnTo>
                    <a:pt x="719057" y="252280"/>
                  </a:lnTo>
                  <a:lnTo>
                    <a:pt x="680842" y="275141"/>
                  </a:lnTo>
                  <a:lnTo>
                    <a:pt x="643724" y="298954"/>
                  </a:lnTo>
                  <a:lnTo>
                    <a:pt x="607746" y="323714"/>
                  </a:lnTo>
                  <a:lnTo>
                    <a:pt x="572955" y="349416"/>
                  </a:lnTo>
                  <a:lnTo>
                    <a:pt x="539395" y="376055"/>
                  </a:lnTo>
                  <a:lnTo>
                    <a:pt x="507111" y="403627"/>
                  </a:lnTo>
                  <a:lnTo>
                    <a:pt x="471950" y="436171"/>
                  </a:lnTo>
                  <a:lnTo>
                    <a:pt x="439213" y="469287"/>
                  </a:lnTo>
                  <a:lnTo>
                    <a:pt x="408887" y="502935"/>
                  </a:lnTo>
                  <a:lnTo>
                    <a:pt x="380961" y="537071"/>
                  </a:lnTo>
                  <a:lnTo>
                    <a:pt x="355423" y="571652"/>
                  </a:lnTo>
                  <a:lnTo>
                    <a:pt x="332261" y="606636"/>
                  </a:lnTo>
                  <a:lnTo>
                    <a:pt x="311463" y="641980"/>
                  </a:lnTo>
                  <a:lnTo>
                    <a:pt x="293018" y="677642"/>
                  </a:lnTo>
                  <a:lnTo>
                    <a:pt x="276913" y="713578"/>
                  </a:lnTo>
                  <a:lnTo>
                    <a:pt x="263138" y="749746"/>
                  </a:lnTo>
                  <a:lnTo>
                    <a:pt x="251679" y="786104"/>
                  </a:lnTo>
                  <a:lnTo>
                    <a:pt x="235665" y="859216"/>
                  </a:lnTo>
                  <a:lnTo>
                    <a:pt x="228779" y="932573"/>
                  </a:lnTo>
                  <a:lnTo>
                    <a:pt x="228729" y="969237"/>
                  </a:lnTo>
                  <a:lnTo>
                    <a:pt x="230925" y="1005833"/>
                  </a:lnTo>
                  <a:lnTo>
                    <a:pt x="242008" y="1078656"/>
                  </a:lnTo>
                  <a:lnTo>
                    <a:pt x="261935" y="1150698"/>
                  </a:lnTo>
                  <a:lnTo>
                    <a:pt x="290612" y="1221619"/>
                  </a:lnTo>
                  <a:lnTo>
                    <a:pt x="308201" y="1256552"/>
                  </a:lnTo>
                  <a:lnTo>
                    <a:pt x="327943" y="1291077"/>
                  </a:lnTo>
                  <a:lnTo>
                    <a:pt x="349824" y="1325151"/>
                  </a:lnTo>
                  <a:lnTo>
                    <a:pt x="373834" y="1358731"/>
                  </a:lnTo>
                  <a:lnTo>
                    <a:pt x="399960" y="1391774"/>
                  </a:lnTo>
                  <a:lnTo>
                    <a:pt x="428191" y="1424238"/>
                  </a:lnTo>
                  <a:lnTo>
                    <a:pt x="458515" y="1456080"/>
                  </a:lnTo>
                  <a:lnTo>
                    <a:pt x="490920" y="1487258"/>
                  </a:lnTo>
                  <a:lnTo>
                    <a:pt x="525394" y="1517728"/>
                  </a:lnTo>
                  <a:lnTo>
                    <a:pt x="561926" y="1547449"/>
                  </a:lnTo>
                  <a:lnTo>
                    <a:pt x="600504" y="1576376"/>
                  </a:lnTo>
                  <a:lnTo>
                    <a:pt x="641115" y="1604468"/>
                  </a:lnTo>
                  <a:lnTo>
                    <a:pt x="683749" y="1631683"/>
                  </a:lnTo>
                  <a:lnTo>
                    <a:pt x="728392" y="1657976"/>
                  </a:lnTo>
                  <a:lnTo>
                    <a:pt x="775035" y="1683306"/>
                  </a:lnTo>
                  <a:lnTo>
                    <a:pt x="823664" y="1707630"/>
                  </a:lnTo>
                  <a:lnTo>
                    <a:pt x="874267" y="1730904"/>
                  </a:lnTo>
                  <a:lnTo>
                    <a:pt x="0" y="3390921"/>
                  </a:lnTo>
                  <a:lnTo>
                    <a:pt x="1404874" y="1879875"/>
                  </a:lnTo>
                  <a:lnTo>
                    <a:pt x="1458295" y="1887080"/>
                  </a:lnTo>
                  <a:lnTo>
                    <a:pt x="1511804" y="1893059"/>
                  </a:lnTo>
                  <a:lnTo>
                    <a:pt x="1565355" y="1897821"/>
                  </a:lnTo>
                  <a:lnTo>
                    <a:pt x="1618903" y="1901379"/>
                  </a:lnTo>
                  <a:lnTo>
                    <a:pt x="1672402" y="1903743"/>
                  </a:lnTo>
                  <a:lnTo>
                    <a:pt x="1725807" y="1904924"/>
                  </a:lnTo>
                  <a:lnTo>
                    <a:pt x="1779071" y="1904932"/>
                  </a:lnTo>
                  <a:lnTo>
                    <a:pt x="1832151" y="1903778"/>
                  </a:lnTo>
                  <a:lnTo>
                    <a:pt x="1884999" y="1901474"/>
                  </a:lnTo>
                  <a:lnTo>
                    <a:pt x="1937572" y="1898029"/>
                  </a:lnTo>
                  <a:lnTo>
                    <a:pt x="1989822" y="1893455"/>
                  </a:lnTo>
                  <a:lnTo>
                    <a:pt x="2041705" y="1887763"/>
                  </a:lnTo>
                  <a:lnTo>
                    <a:pt x="2093175" y="1880963"/>
                  </a:lnTo>
                  <a:lnTo>
                    <a:pt x="2144187" y="1873066"/>
                  </a:lnTo>
                  <a:lnTo>
                    <a:pt x="2194694" y="1864083"/>
                  </a:lnTo>
                  <a:lnTo>
                    <a:pt x="2244653" y="1854025"/>
                  </a:lnTo>
                  <a:lnTo>
                    <a:pt x="2294016" y="1842903"/>
                  </a:lnTo>
                  <a:lnTo>
                    <a:pt x="2342740" y="1830726"/>
                  </a:lnTo>
                  <a:lnTo>
                    <a:pt x="2390777" y="1817507"/>
                  </a:lnTo>
                  <a:lnTo>
                    <a:pt x="2438083" y="1803256"/>
                  </a:lnTo>
                  <a:lnTo>
                    <a:pt x="2484612" y="1787983"/>
                  </a:lnTo>
                  <a:lnTo>
                    <a:pt x="2530318" y="1771700"/>
                  </a:lnTo>
                  <a:lnTo>
                    <a:pt x="2575157" y="1754417"/>
                  </a:lnTo>
                  <a:lnTo>
                    <a:pt x="2619082" y="1736145"/>
                  </a:lnTo>
                  <a:lnTo>
                    <a:pt x="2662049" y="1716896"/>
                  </a:lnTo>
                  <a:lnTo>
                    <a:pt x="2704011" y="1696679"/>
                  </a:lnTo>
                  <a:lnTo>
                    <a:pt x="2744923" y="1675505"/>
                  </a:lnTo>
                  <a:lnTo>
                    <a:pt x="2784740" y="1653386"/>
                  </a:lnTo>
                  <a:lnTo>
                    <a:pt x="2823416" y="1630332"/>
                  </a:lnTo>
                  <a:lnTo>
                    <a:pt x="2860905" y="1606353"/>
                  </a:lnTo>
                  <a:lnTo>
                    <a:pt x="2897162" y="1581462"/>
                  </a:lnTo>
                  <a:lnTo>
                    <a:pt x="2932143" y="1555668"/>
                  </a:lnTo>
                  <a:lnTo>
                    <a:pt x="2965800" y="1528982"/>
                  </a:lnTo>
                  <a:lnTo>
                    <a:pt x="2998089" y="1501415"/>
                  </a:lnTo>
                  <a:lnTo>
                    <a:pt x="3033249" y="1468872"/>
                  </a:lnTo>
                  <a:lnTo>
                    <a:pt x="3065986" y="1435756"/>
                  </a:lnTo>
                  <a:lnTo>
                    <a:pt x="3096312" y="1402108"/>
                  </a:lnTo>
                  <a:lnTo>
                    <a:pt x="3124238" y="1367972"/>
                  </a:lnTo>
                  <a:lnTo>
                    <a:pt x="3149776" y="1333391"/>
                  </a:lnTo>
                  <a:lnTo>
                    <a:pt x="3172938" y="1298407"/>
                  </a:lnTo>
                  <a:lnTo>
                    <a:pt x="3193736" y="1263063"/>
                  </a:lnTo>
                  <a:lnTo>
                    <a:pt x="3212181" y="1227401"/>
                  </a:lnTo>
                  <a:lnTo>
                    <a:pt x="3228286" y="1191465"/>
                  </a:lnTo>
                  <a:lnTo>
                    <a:pt x="3242061" y="1155297"/>
                  </a:lnTo>
                  <a:lnTo>
                    <a:pt x="3253520" y="1118939"/>
                  </a:lnTo>
                  <a:lnTo>
                    <a:pt x="3269534" y="1045827"/>
                  </a:lnTo>
                  <a:lnTo>
                    <a:pt x="3276420" y="972470"/>
                  </a:lnTo>
                  <a:lnTo>
                    <a:pt x="3276470" y="935806"/>
                  </a:lnTo>
                  <a:lnTo>
                    <a:pt x="3274274" y="899209"/>
                  </a:lnTo>
                  <a:lnTo>
                    <a:pt x="3263191" y="826387"/>
                  </a:lnTo>
                  <a:lnTo>
                    <a:pt x="3243264" y="754345"/>
                  </a:lnTo>
                  <a:lnTo>
                    <a:pt x="3214587" y="683424"/>
                  </a:lnTo>
                  <a:lnTo>
                    <a:pt x="3196998" y="648491"/>
                  </a:lnTo>
                  <a:lnTo>
                    <a:pt x="3177256" y="613966"/>
                  </a:lnTo>
                  <a:lnTo>
                    <a:pt x="3155375" y="579892"/>
                  </a:lnTo>
                  <a:lnTo>
                    <a:pt x="3131365" y="546312"/>
                  </a:lnTo>
                  <a:lnTo>
                    <a:pt x="3105239" y="513269"/>
                  </a:lnTo>
                  <a:lnTo>
                    <a:pt x="3077008" y="480805"/>
                  </a:lnTo>
                  <a:lnTo>
                    <a:pt x="3046684" y="448962"/>
                  </a:lnTo>
                  <a:lnTo>
                    <a:pt x="3014279" y="417785"/>
                  </a:lnTo>
                  <a:lnTo>
                    <a:pt x="2979805" y="387315"/>
                  </a:lnTo>
                  <a:lnTo>
                    <a:pt x="2943273" y="357594"/>
                  </a:lnTo>
                  <a:lnTo>
                    <a:pt x="2904695" y="328667"/>
                  </a:lnTo>
                  <a:lnTo>
                    <a:pt x="2864084" y="300574"/>
                  </a:lnTo>
                  <a:lnTo>
                    <a:pt x="2821450" y="273360"/>
                  </a:lnTo>
                  <a:lnTo>
                    <a:pt x="2776807" y="247067"/>
                  </a:lnTo>
                  <a:lnTo>
                    <a:pt x="2730164" y="221737"/>
                  </a:lnTo>
                  <a:lnTo>
                    <a:pt x="2681535" y="197413"/>
                  </a:lnTo>
                  <a:lnTo>
                    <a:pt x="2630932" y="174138"/>
                  </a:lnTo>
                  <a:lnTo>
                    <a:pt x="2585699" y="154942"/>
                  </a:lnTo>
                  <a:lnTo>
                    <a:pt x="2539767" y="136893"/>
                  </a:lnTo>
                  <a:lnTo>
                    <a:pt x="2493179" y="119984"/>
                  </a:lnTo>
                  <a:lnTo>
                    <a:pt x="2445980" y="104212"/>
                  </a:lnTo>
                  <a:lnTo>
                    <a:pt x="2398215" y="89571"/>
                  </a:lnTo>
                  <a:lnTo>
                    <a:pt x="2349929" y="76057"/>
                  </a:lnTo>
                  <a:lnTo>
                    <a:pt x="2301168" y="63664"/>
                  </a:lnTo>
                  <a:lnTo>
                    <a:pt x="2251976" y="52389"/>
                  </a:lnTo>
                  <a:lnTo>
                    <a:pt x="2202397" y="42226"/>
                  </a:lnTo>
                  <a:lnTo>
                    <a:pt x="2152478" y="33170"/>
                  </a:lnTo>
                  <a:lnTo>
                    <a:pt x="2102262" y="25216"/>
                  </a:lnTo>
                  <a:lnTo>
                    <a:pt x="2051795" y="18360"/>
                  </a:lnTo>
                  <a:lnTo>
                    <a:pt x="2001121" y="12596"/>
                  </a:lnTo>
                  <a:lnTo>
                    <a:pt x="1950286" y="7921"/>
                  </a:lnTo>
                  <a:lnTo>
                    <a:pt x="1899334" y="4328"/>
                  </a:lnTo>
                  <a:lnTo>
                    <a:pt x="1848311" y="1814"/>
                  </a:lnTo>
                  <a:lnTo>
                    <a:pt x="1797261" y="372"/>
                  </a:lnTo>
                  <a:lnTo>
                    <a:pt x="1746229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14600" y="1371578"/>
              <a:ext cx="3276600" cy="3391535"/>
            </a:xfrm>
            <a:custGeom>
              <a:avLst/>
              <a:gdLst/>
              <a:ahLst/>
              <a:cxnLst/>
              <a:rect l="l" t="t" r="r" b="b"/>
              <a:pathLst>
                <a:path w="3276600" h="3391535">
                  <a:moveTo>
                    <a:pt x="0" y="3390921"/>
                  </a:moveTo>
                  <a:lnTo>
                    <a:pt x="874267" y="1730904"/>
                  </a:lnTo>
                  <a:lnTo>
                    <a:pt x="823664" y="1707630"/>
                  </a:lnTo>
                  <a:lnTo>
                    <a:pt x="775035" y="1683306"/>
                  </a:lnTo>
                  <a:lnTo>
                    <a:pt x="728392" y="1657976"/>
                  </a:lnTo>
                  <a:lnTo>
                    <a:pt x="683749" y="1631683"/>
                  </a:lnTo>
                  <a:lnTo>
                    <a:pt x="641115" y="1604468"/>
                  </a:lnTo>
                  <a:lnTo>
                    <a:pt x="600504" y="1576376"/>
                  </a:lnTo>
                  <a:lnTo>
                    <a:pt x="561926" y="1547449"/>
                  </a:lnTo>
                  <a:lnTo>
                    <a:pt x="525394" y="1517728"/>
                  </a:lnTo>
                  <a:lnTo>
                    <a:pt x="490920" y="1487258"/>
                  </a:lnTo>
                  <a:lnTo>
                    <a:pt x="458515" y="1456080"/>
                  </a:lnTo>
                  <a:lnTo>
                    <a:pt x="428191" y="1424238"/>
                  </a:lnTo>
                  <a:lnTo>
                    <a:pt x="399960" y="1391774"/>
                  </a:lnTo>
                  <a:lnTo>
                    <a:pt x="373834" y="1358731"/>
                  </a:lnTo>
                  <a:lnTo>
                    <a:pt x="349824" y="1325151"/>
                  </a:lnTo>
                  <a:lnTo>
                    <a:pt x="327943" y="1291077"/>
                  </a:lnTo>
                  <a:lnTo>
                    <a:pt x="308201" y="1256552"/>
                  </a:lnTo>
                  <a:lnTo>
                    <a:pt x="290612" y="1221619"/>
                  </a:lnTo>
                  <a:lnTo>
                    <a:pt x="275186" y="1186320"/>
                  </a:lnTo>
                  <a:lnTo>
                    <a:pt x="250872" y="1114796"/>
                  </a:lnTo>
                  <a:lnTo>
                    <a:pt x="235355" y="1042321"/>
                  </a:lnTo>
                  <a:lnTo>
                    <a:pt x="228729" y="969237"/>
                  </a:lnTo>
                  <a:lnTo>
                    <a:pt x="228779" y="932573"/>
                  </a:lnTo>
                  <a:lnTo>
                    <a:pt x="235665" y="859216"/>
                  </a:lnTo>
                  <a:lnTo>
                    <a:pt x="251679" y="786104"/>
                  </a:lnTo>
                  <a:lnTo>
                    <a:pt x="263138" y="749746"/>
                  </a:lnTo>
                  <a:lnTo>
                    <a:pt x="276913" y="713578"/>
                  </a:lnTo>
                  <a:lnTo>
                    <a:pt x="293018" y="677642"/>
                  </a:lnTo>
                  <a:lnTo>
                    <a:pt x="311463" y="641980"/>
                  </a:lnTo>
                  <a:lnTo>
                    <a:pt x="332261" y="606636"/>
                  </a:lnTo>
                  <a:lnTo>
                    <a:pt x="355423" y="571652"/>
                  </a:lnTo>
                  <a:lnTo>
                    <a:pt x="380961" y="537071"/>
                  </a:lnTo>
                  <a:lnTo>
                    <a:pt x="408887" y="502935"/>
                  </a:lnTo>
                  <a:lnTo>
                    <a:pt x="439213" y="469287"/>
                  </a:lnTo>
                  <a:lnTo>
                    <a:pt x="471950" y="436171"/>
                  </a:lnTo>
                  <a:lnTo>
                    <a:pt x="507111" y="403627"/>
                  </a:lnTo>
                  <a:lnTo>
                    <a:pt x="539395" y="376055"/>
                  </a:lnTo>
                  <a:lnTo>
                    <a:pt x="572955" y="349416"/>
                  </a:lnTo>
                  <a:lnTo>
                    <a:pt x="607746" y="323714"/>
                  </a:lnTo>
                  <a:lnTo>
                    <a:pt x="643724" y="298954"/>
                  </a:lnTo>
                  <a:lnTo>
                    <a:pt x="680842" y="275141"/>
                  </a:lnTo>
                  <a:lnTo>
                    <a:pt x="719057" y="252280"/>
                  </a:lnTo>
                  <a:lnTo>
                    <a:pt x="758323" y="230376"/>
                  </a:lnTo>
                  <a:lnTo>
                    <a:pt x="798596" y="209433"/>
                  </a:lnTo>
                  <a:lnTo>
                    <a:pt x="839831" y="189457"/>
                  </a:lnTo>
                  <a:lnTo>
                    <a:pt x="881981" y="170453"/>
                  </a:lnTo>
                  <a:lnTo>
                    <a:pt x="925004" y="152424"/>
                  </a:lnTo>
                  <a:lnTo>
                    <a:pt x="968853" y="135377"/>
                  </a:lnTo>
                  <a:lnTo>
                    <a:pt x="1013485" y="119315"/>
                  </a:lnTo>
                  <a:lnTo>
                    <a:pt x="1058853" y="104244"/>
                  </a:lnTo>
                  <a:lnTo>
                    <a:pt x="1104913" y="90169"/>
                  </a:lnTo>
                  <a:lnTo>
                    <a:pt x="1151620" y="77094"/>
                  </a:lnTo>
                  <a:lnTo>
                    <a:pt x="1198930" y="65025"/>
                  </a:lnTo>
                  <a:lnTo>
                    <a:pt x="1246796" y="53966"/>
                  </a:lnTo>
                  <a:lnTo>
                    <a:pt x="1295175" y="43921"/>
                  </a:lnTo>
                  <a:lnTo>
                    <a:pt x="1344022" y="34897"/>
                  </a:lnTo>
                  <a:lnTo>
                    <a:pt x="1393291" y="26897"/>
                  </a:lnTo>
                  <a:lnTo>
                    <a:pt x="1442937" y="19927"/>
                  </a:lnTo>
                  <a:lnTo>
                    <a:pt x="1492916" y="13991"/>
                  </a:lnTo>
                  <a:lnTo>
                    <a:pt x="1543183" y="9095"/>
                  </a:lnTo>
                  <a:lnTo>
                    <a:pt x="1593693" y="5243"/>
                  </a:lnTo>
                  <a:lnTo>
                    <a:pt x="1644400" y="2440"/>
                  </a:lnTo>
                  <a:lnTo>
                    <a:pt x="1695261" y="690"/>
                  </a:lnTo>
                  <a:lnTo>
                    <a:pt x="1746229" y="0"/>
                  </a:lnTo>
                  <a:lnTo>
                    <a:pt x="1797261" y="372"/>
                  </a:lnTo>
                  <a:lnTo>
                    <a:pt x="1848311" y="1814"/>
                  </a:lnTo>
                  <a:lnTo>
                    <a:pt x="1899334" y="4328"/>
                  </a:lnTo>
                  <a:lnTo>
                    <a:pt x="1950286" y="7921"/>
                  </a:lnTo>
                  <a:lnTo>
                    <a:pt x="2001121" y="12596"/>
                  </a:lnTo>
                  <a:lnTo>
                    <a:pt x="2051795" y="18360"/>
                  </a:lnTo>
                  <a:lnTo>
                    <a:pt x="2102262" y="25216"/>
                  </a:lnTo>
                  <a:lnTo>
                    <a:pt x="2152478" y="33170"/>
                  </a:lnTo>
                  <a:lnTo>
                    <a:pt x="2202397" y="42226"/>
                  </a:lnTo>
                  <a:lnTo>
                    <a:pt x="2251976" y="52389"/>
                  </a:lnTo>
                  <a:lnTo>
                    <a:pt x="2301168" y="63664"/>
                  </a:lnTo>
                  <a:lnTo>
                    <a:pt x="2349929" y="76057"/>
                  </a:lnTo>
                  <a:lnTo>
                    <a:pt x="2398215" y="89571"/>
                  </a:lnTo>
                  <a:lnTo>
                    <a:pt x="2445980" y="104212"/>
                  </a:lnTo>
                  <a:lnTo>
                    <a:pt x="2493179" y="119984"/>
                  </a:lnTo>
                  <a:lnTo>
                    <a:pt x="2539767" y="136893"/>
                  </a:lnTo>
                  <a:lnTo>
                    <a:pt x="2585699" y="154942"/>
                  </a:lnTo>
                  <a:lnTo>
                    <a:pt x="2630932" y="174138"/>
                  </a:lnTo>
                  <a:lnTo>
                    <a:pt x="2681535" y="197413"/>
                  </a:lnTo>
                  <a:lnTo>
                    <a:pt x="2730164" y="221737"/>
                  </a:lnTo>
                  <a:lnTo>
                    <a:pt x="2776807" y="247067"/>
                  </a:lnTo>
                  <a:lnTo>
                    <a:pt x="2821450" y="273360"/>
                  </a:lnTo>
                  <a:lnTo>
                    <a:pt x="2864084" y="300574"/>
                  </a:lnTo>
                  <a:lnTo>
                    <a:pt x="2904695" y="328667"/>
                  </a:lnTo>
                  <a:lnTo>
                    <a:pt x="2943273" y="357594"/>
                  </a:lnTo>
                  <a:lnTo>
                    <a:pt x="2979805" y="387315"/>
                  </a:lnTo>
                  <a:lnTo>
                    <a:pt x="3014279" y="417785"/>
                  </a:lnTo>
                  <a:lnTo>
                    <a:pt x="3046684" y="448962"/>
                  </a:lnTo>
                  <a:lnTo>
                    <a:pt x="3077008" y="480805"/>
                  </a:lnTo>
                  <a:lnTo>
                    <a:pt x="3105239" y="513269"/>
                  </a:lnTo>
                  <a:lnTo>
                    <a:pt x="3131365" y="546312"/>
                  </a:lnTo>
                  <a:lnTo>
                    <a:pt x="3155375" y="579892"/>
                  </a:lnTo>
                  <a:lnTo>
                    <a:pt x="3177256" y="613966"/>
                  </a:lnTo>
                  <a:lnTo>
                    <a:pt x="3196998" y="648491"/>
                  </a:lnTo>
                  <a:lnTo>
                    <a:pt x="3214587" y="683424"/>
                  </a:lnTo>
                  <a:lnTo>
                    <a:pt x="3230013" y="718723"/>
                  </a:lnTo>
                  <a:lnTo>
                    <a:pt x="3254327" y="790247"/>
                  </a:lnTo>
                  <a:lnTo>
                    <a:pt x="3269844" y="862722"/>
                  </a:lnTo>
                  <a:lnTo>
                    <a:pt x="3276470" y="935806"/>
                  </a:lnTo>
                  <a:lnTo>
                    <a:pt x="3276420" y="972470"/>
                  </a:lnTo>
                  <a:lnTo>
                    <a:pt x="3269534" y="1045827"/>
                  </a:lnTo>
                  <a:lnTo>
                    <a:pt x="3253520" y="1118939"/>
                  </a:lnTo>
                  <a:lnTo>
                    <a:pt x="3242061" y="1155297"/>
                  </a:lnTo>
                  <a:lnTo>
                    <a:pt x="3228286" y="1191465"/>
                  </a:lnTo>
                  <a:lnTo>
                    <a:pt x="3212181" y="1227401"/>
                  </a:lnTo>
                  <a:lnTo>
                    <a:pt x="3193736" y="1263063"/>
                  </a:lnTo>
                  <a:lnTo>
                    <a:pt x="3172938" y="1298407"/>
                  </a:lnTo>
                  <a:lnTo>
                    <a:pt x="3149776" y="1333391"/>
                  </a:lnTo>
                  <a:lnTo>
                    <a:pt x="3124238" y="1367972"/>
                  </a:lnTo>
                  <a:lnTo>
                    <a:pt x="3096312" y="1402108"/>
                  </a:lnTo>
                  <a:lnTo>
                    <a:pt x="3065986" y="1435756"/>
                  </a:lnTo>
                  <a:lnTo>
                    <a:pt x="3033249" y="1468872"/>
                  </a:lnTo>
                  <a:lnTo>
                    <a:pt x="2998089" y="1501415"/>
                  </a:lnTo>
                  <a:lnTo>
                    <a:pt x="2965800" y="1528982"/>
                  </a:lnTo>
                  <a:lnTo>
                    <a:pt x="2932143" y="1555668"/>
                  </a:lnTo>
                  <a:lnTo>
                    <a:pt x="2897162" y="1581462"/>
                  </a:lnTo>
                  <a:lnTo>
                    <a:pt x="2860905" y="1606353"/>
                  </a:lnTo>
                  <a:lnTo>
                    <a:pt x="2823416" y="1630332"/>
                  </a:lnTo>
                  <a:lnTo>
                    <a:pt x="2784740" y="1653386"/>
                  </a:lnTo>
                  <a:lnTo>
                    <a:pt x="2744923" y="1675505"/>
                  </a:lnTo>
                  <a:lnTo>
                    <a:pt x="2704011" y="1696679"/>
                  </a:lnTo>
                  <a:lnTo>
                    <a:pt x="2662049" y="1716896"/>
                  </a:lnTo>
                  <a:lnTo>
                    <a:pt x="2619082" y="1736145"/>
                  </a:lnTo>
                  <a:lnTo>
                    <a:pt x="2575157" y="1754417"/>
                  </a:lnTo>
                  <a:lnTo>
                    <a:pt x="2530318" y="1771700"/>
                  </a:lnTo>
                  <a:lnTo>
                    <a:pt x="2484612" y="1787983"/>
                  </a:lnTo>
                  <a:lnTo>
                    <a:pt x="2438083" y="1803256"/>
                  </a:lnTo>
                  <a:lnTo>
                    <a:pt x="2390777" y="1817507"/>
                  </a:lnTo>
                  <a:lnTo>
                    <a:pt x="2342740" y="1830726"/>
                  </a:lnTo>
                  <a:lnTo>
                    <a:pt x="2294016" y="1842903"/>
                  </a:lnTo>
                  <a:lnTo>
                    <a:pt x="2244653" y="1854025"/>
                  </a:lnTo>
                  <a:lnTo>
                    <a:pt x="2194694" y="1864083"/>
                  </a:lnTo>
                  <a:lnTo>
                    <a:pt x="2144187" y="1873066"/>
                  </a:lnTo>
                  <a:lnTo>
                    <a:pt x="2093175" y="1880963"/>
                  </a:lnTo>
                  <a:lnTo>
                    <a:pt x="2041705" y="1887763"/>
                  </a:lnTo>
                  <a:lnTo>
                    <a:pt x="1989822" y="1893455"/>
                  </a:lnTo>
                  <a:lnTo>
                    <a:pt x="1937572" y="1898029"/>
                  </a:lnTo>
                  <a:lnTo>
                    <a:pt x="1884999" y="1901474"/>
                  </a:lnTo>
                  <a:lnTo>
                    <a:pt x="1832151" y="1903778"/>
                  </a:lnTo>
                  <a:lnTo>
                    <a:pt x="1779071" y="1904932"/>
                  </a:lnTo>
                  <a:lnTo>
                    <a:pt x="1725807" y="1904924"/>
                  </a:lnTo>
                  <a:lnTo>
                    <a:pt x="1672402" y="1903743"/>
                  </a:lnTo>
                  <a:lnTo>
                    <a:pt x="1618903" y="1901379"/>
                  </a:lnTo>
                  <a:lnTo>
                    <a:pt x="1565355" y="1897821"/>
                  </a:lnTo>
                  <a:lnTo>
                    <a:pt x="1511804" y="1893059"/>
                  </a:lnTo>
                  <a:lnTo>
                    <a:pt x="1458295" y="1887080"/>
                  </a:lnTo>
                  <a:lnTo>
                    <a:pt x="1404874" y="1879875"/>
                  </a:lnTo>
                  <a:lnTo>
                    <a:pt x="0" y="339092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6853237" y="1900237"/>
            <a:ext cx="314325" cy="923925"/>
            <a:chOff x="6853237" y="1900237"/>
            <a:chExt cx="314325" cy="923925"/>
          </a:xfrm>
        </p:grpSpPr>
        <p:sp>
          <p:nvSpPr>
            <p:cNvPr id="95" name="object 95"/>
            <p:cNvSpPr/>
            <p:nvPr/>
          </p:nvSpPr>
          <p:spPr>
            <a:xfrm>
              <a:off x="6858000" y="190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58000" y="190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1976437" y="4491037"/>
            <a:ext cx="314325" cy="923925"/>
            <a:chOff x="1976437" y="4491037"/>
            <a:chExt cx="314325" cy="923925"/>
          </a:xfrm>
        </p:grpSpPr>
        <p:sp>
          <p:nvSpPr>
            <p:cNvPr id="98" name="object 98"/>
            <p:cNvSpPr/>
            <p:nvPr/>
          </p:nvSpPr>
          <p:spPr>
            <a:xfrm>
              <a:off x="1981200" y="44958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981200" y="44958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376237" y="1062037"/>
            <a:ext cx="619125" cy="4429125"/>
            <a:chOff x="376237" y="1062037"/>
            <a:chExt cx="619125" cy="4429125"/>
          </a:xfrm>
        </p:grpSpPr>
        <p:sp>
          <p:nvSpPr>
            <p:cNvPr id="101" name="object 101"/>
            <p:cNvSpPr/>
            <p:nvPr/>
          </p:nvSpPr>
          <p:spPr>
            <a:xfrm>
              <a:off x="381000" y="1066800"/>
              <a:ext cx="609600" cy="4419600"/>
            </a:xfrm>
            <a:custGeom>
              <a:avLst/>
              <a:gdLst/>
              <a:ahLst/>
              <a:cxnLst/>
              <a:rect l="l" t="t" r="r" b="b"/>
              <a:pathLst>
                <a:path w="609600" h="4419600">
                  <a:moveTo>
                    <a:pt x="457200" y="0"/>
                  </a:moveTo>
                  <a:lnTo>
                    <a:pt x="152400" y="0"/>
                  </a:lnTo>
                  <a:lnTo>
                    <a:pt x="152400" y="3314700"/>
                  </a:lnTo>
                  <a:lnTo>
                    <a:pt x="0" y="3314700"/>
                  </a:lnTo>
                  <a:lnTo>
                    <a:pt x="304800" y="4419600"/>
                  </a:lnTo>
                  <a:lnTo>
                    <a:pt x="609600" y="3314700"/>
                  </a:lnTo>
                  <a:lnTo>
                    <a:pt x="457200" y="33147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1000" y="1066800"/>
              <a:ext cx="609600" cy="4419600"/>
            </a:xfrm>
            <a:custGeom>
              <a:avLst/>
              <a:gdLst/>
              <a:ahLst/>
              <a:cxnLst/>
              <a:rect l="l" t="t" r="r" b="b"/>
              <a:pathLst>
                <a:path w="609600" h="4419600">
                  <a:moveTo>
                    <a:pt x="0" y="3314700"/>
                  </a:moveTo>
                  <a:lnTo>
                    <a:pt x="152400" y="3314700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3314700"/>
                  </a:lnTo>
                  <a:lnTo>
                    <a:pt x="609600" y="3314700"/>
                  </a:lnTo>
                  <a:lnTo>
                    <a:pt x="304800" y="4419600"/>
                  </a:lnTo>
                  <a:lnTo>
                    <a:pt x="0" y="3314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78739" y="554481"/>
            <a:ext cx="1464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TIEM</a:t>
            </a:r>
            <a:r>
              <a:rPr sz="2800" b="1" spc="-15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4" name="object 104"/>
          <p:cNvSpPr txBox="1"/>
          <p:nvPr/>
        </p:nvSpPr>
        <p:spPr>
          <a:xfrm>
            <a:off x="3366896" y="1671954"/>
            <a:ext cx="184403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La trama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B1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se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recibe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3614673" y="225932"/>
            <a:ext cx="2606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Detalle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2654" y="318753"/>
            <a:ext cx="71755" cy="29209"/>
          </a:xfrm>
          <a:custGeom>
            <a:avLst/>
            <a:gdLst/>
            <a:ahLst/>
            <a:cxnLst/>
            <a:rect l="l" t="t" r="r" b="b"/>
            <a:pathLst>
              <a:path w="71755" h="29210">
                <a:moveTo>
                  <a:pt x="71727" y="0"/>
                </a:moveTo>
                <a:lnTo>
                  <a:pt x="0" y="0"/>
                </a:lnTo>
                <a:lnTo>
                  <a:pt x="44071" y="28893"/>
                </a:lnTo>
                <a:lnTo>
                  <a:pt x="7172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45518" y="13701"/>
            <a:ext cx="523875" cy="525145"/>
            <a:chOff x="1845518" y="13701"/>
            <a:chExt cx="523875" cy="525145"/>
          </a:xfrm>
        </p:grpSpPr>
        <p:sp>
          <p:nvSpPr>
            <p:cNvPr id="4" name="object 4"/>
            <p:cNvSpPr/>
            <p:nvPr/>
          </p:nvSpPr>
          <p:spPr>
            <a:xfrm>
              <a:off x="1850077" y="321795"/>
              <a:ext cx="114935" cy="53340"/>
            </a:xfrm>
            <a:custGeom>
              <a:avLst/>
              <a:gdLst/>
              <a:ahLst/>
              <a:cxnLst/>
              <a:rect l="l" t="t" r="r" b="b"/>
              <a:pathLst>
                <a:path w="114935" h="53339">
                  <a:moveTo>
                    <a:pt x="53497" y="0"/>
                  </a:moveTo>
                  <a:lnTo>
                    <a:pt x="0" y="53225"/>
                  </a:lnTo>
                  <a:lnTo>
                    <a:pt x="114598" y="53225"/>
                  </a:lnTo>
                  <a:lnTo>
                    <a:pt x="5349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6614" y="318754"/>
              <a:ext cx="436880" cy="56515"/>
            </a:xfrm>
            <a:custGeom>
              <a:avLst/>
              <a:gdLst/>
              <a:ahLst/>
              <a:cxnLst/>
              <a:rect l="l" t="t" r="r" b="b"/>
              <a:pathLst>
                <a:path w="436880" h="56514">
                  <a:moveTo>
                    <a:pt x="393632" y="0"/>
                  </a:moveTo>
                  <a:lnTo>
                    <a:pt x="58061" y="0"/>
                  </a:lnTo>
                  <a:lnTo>
                    <a:pt x="0" y="28893"/>
                  </a:lnTo>
                  <a:lnTo>
                    <a:pt x="58061" y="56266"/>
                  </a:lnTo>
                  <a:lnTo>
                    <a:pt x="401237" y="56266"/>
                  </a:lnTo>
                  <a:lnTo>
                    <a:pt x="436487" y="21290"/>
                  </a:lnTo>
                  <a:lnTo>
                    <a:pt x="39363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6801" y="353730"/>
              <a:ext cx="169545" cy="18415"/>
            </a:xfrm>
            <a:custGeom>
              <a:avLst/>
              <a:gdLst/>
              <a:ahLst/>
              <a:cxnLst/>
              <a:rect l="l" t="t" r="r" b="b"/>
              <a:pathLst>
                <a:path w="169544" h="18414">
                  <a:moveTo>
                    <a:pt x="169310" y="0"/>
                  </a:moveTo>
                  <a:lnTo>
                    <a:pt x="163226" y="0"/>
                  </a:lnTo>
                  <a:lnTo>
                    <a:pt x="160196" y="3041"/>
                  </a:lnTo>
                  <a:lnTo>
                    <a:pt x="152591" y="6082"/>
                  </a:lnTo>
                  <a:lnTo>
                    <a:pt x="140434" y="7603"/>
                  </a:lnTo>
                  <a:lnTo>
                    <a:pt x="123718" y="9124"/>
                  </a:lnTo>
                  <a:lnTo>
                    <a:pt x="102132" y="12165"/>
                  </a:lnTo>
                  <a:lnTo>
                    <a:pt x="76296" y="13686"/>
                  </a:lnTo>
                  <a:lnTo>
                    <a:pt x="16715" y="16727"/>
                  </a:lnTo>
                  <a:lnTo>
                    <a:pt x="0" y="16727"/>
                  </a:lnTo>
                  <a:lnTo>
                    <a:pt x="25838" y="18248"/>
                  </a:lnTo>
                  <a:lnTo>
                    <a:pt x="79346" y="18248"/>
                  </a:lnTo>
                  <a:lnTo>
                    <a:pt x="103655" y="16727"/>
                  </a:lnTo>
                  <a:lnTo>
                    <a:pt x="144999" y="10645"/>
                  </a:lnTo>
                  <a:lnTo>
                    <a:pt x="169310" y="1520"/>
                  </a:lnTo>
                  <a:lnTo>
                    <a:pt x="16931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1634" y="353730"/>
              <a:ext cx="168910" cy="17145"/>
            </a:xfrm>
            <a:custGeom>
              <a:avLst/>
              <a:gdLst/>
              <a:ahLst/>
              <a:cxnLst/>
              <a:rect l="l" t="t" r="r" b="b"/>
              <a:pathLst>
                <a:path w="168910" h="17145">
                  <a:moveTo>
                    <a:pt x="168393" y="0"/>
                  </a:moveTo>
                  <a:lnTo>
                    <a:pt x="162321" y="0"/>
                  </a:lnTo>
                  <a:lnTo>
                    <a:pt x="159280" y="3041"/>
                  </a:lnTo>
                  <a:lnTo>
                    <a:pt x="150166" y="6082"/>
                  </a:lnTo>
                  <a:lnTo>
                    <a:pt x="134956" y="7603"/>
                  </a:lnTo>
                  <a:lnTo>
                    <a:pt x="114904" y="10644"/>
                  </a:lnTo>
                  <a:lnTo>
                    <a:pt x="90581" y="12165"/>
                  </a:lnTo>
                  <a:lnTo>
                    <a:pt x="0" y="16423"/>
                  </a:lnTo>
                  <a:lnTo>
                    <a:pt x="5167" y="16727"/>
                  </a:lnTo>
                  <a:lnTo>
                    <a:pt x="21882" y="16727"/>
                  </a:lnTo>
                  <a:lnTo>
                    <a:pt x="107299" y="12165"/>
                  </a:lnTo>
                  <a:lnTo>
                    <a:pt x="128885" y="9124"/>
                  </a:lnTo>
                  <a:lnTo>
                    <a:pt x="145603" y="7603"/>
                  </a:lnTo>
                  <a:lnTo>
                    <a:pt x="157759" y="6082"/>
                  </a:lnTo>
                  <a:lnTo>
                    <a:pt x="165364" y="3041"/>
                  </a:lnTo>
                  <a:lnTo>
                    <a:pt x="168393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0838" y="353730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4" h="16510">
                  <a:moveTo>
                    <a:pt x="163117" y="0"/>
                  </a:moveTo>
                  <a:lnTo>
                    <a:pt x="157033" y="0"/>
                  </a:lnTo>
                  <a:lnTo>
                    <a:pt x="153991" y="3041"/>
                  </a:lnTo>
                  <a:lnTo>
                    <a:pt x="144878" y="6082"/>
                  </a:lnTo>
                  <a:lnTo>
                    <a:pt x="129680" y="7603"/>
                  </a:lnTo>
                  <a:lnTo>
                    <a:pt x="111137" y="10644"/>
                  </a:lnTo>
                  <a:lnTo>
                    <a:pt x="86814" y="12165"/>
                  </a:lnTo>
                  <a:lnTo>
                    <a:pt x="0" y="16376"/>
                  </a:lnTo>
                  <a:lnTo>
                    <a:pt x="795" y="16423"/>
                  </a:lnTo>
                  <a:lnTo>
                    <a:pt x="91377" y="12165"/>
                  </a:lnTo>
                  <a:lnTo>
                    <a:pt x="115700" y="10644"/>
                  </a:lnTo>
                  <a:lnTo>
                    <a:pt x="135752" y="7603"/>
                  </a:lnTo>
                  <a:lnTo>
                    <a:pt x="150962" y="6082"/>
                  </a:lnTo>
                  <a:lnTo>
                    <a:pt x="160075" y="3041"/>
                  </a:lnTo>
                  <a:lnTo>
                    <a:pt x="163117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4819" y="353730"/>
              <a:ext cx="173355" cy="16510"/>
            </a:xfrm>
            <a:custGeom>
              <a:avLst/>
              <a:gdLst/>
              <a:ahLst/>
              <a:cxnLst/>
              <a:rect l="l" t="t" r="r" b="b"/>
              <a:pathLst>
                <a:path w="173355" h="16510">
                  <a:moveTo>
                    <a:pt x="173052" y="0"/>
                  </a:moveTo>
                  <a:lnTo>
                    <a:pt x="165460" y="0"/>
                  </a:lnTo>
                  <a:lnTo>
                    <a:pt x="162418" y="3041"/>
                  </a:lnTo>
                  <a:lnTo>
                    <a:pt x="154813" y="6082"/>
                  </a:lnTo>
                  <a:lnTo>
                    <a:pt x="139616" y="7603"/>
                  </a:lnTo>
                  <a:lnTo>
                    <a:pt x="121072" y="10644"/>
                  </a:lnTo>
                  <a:lnTo>
                    <a:pt x="98282" y="12165"/>
                  </a:lnTo>
                  <a:lnTo>
                    <a:pt x="38697" y="15206"/>
                  </a:lnTo>
                  <a:lnTo>
                    <a:pt x="5260" y="15206"/>
                  </a:lnTo>
                  <a:lnTo>
                    <a:pt x="0" y="15433"/>
                  </a:lnTo>
                  <a:lnTo>
                    <a:pt x="16019" y="16376"/>
                  </a:lnTo>
                  <a:lnTo>
                    <a:pt x="102833" y="12165"/>
                  </a:lnTo>
                  <a:lnTo>
                    <a:pt x="127156" y="10644"/>
                  </a:lnTo>
                  <a:lnTo>
                    <a:pt x="145700" y="7603"/>
                  </a:lnTo>
                  <a:lnTo>
                    <a:pt x="160897" y="6082"/>
                  </a:lnTo>
                  <a:lnTo>
                    <a:pt x="170010" y="3041"/>
                  </a:lnTo>
                  <a:lnTo>
                    <a:pt x="17305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0964" y="353730"/>
              <a:ext cx="169545" cy="15875"/>
            </a:xfrm>
            <a:custGeom>
              <a:avLst/>
              <a:gdLst/>
              <a:ahLst/>
              <a:cxnLst/>
              <a:rect l="l" t="t" r="r" b="b"/>
              <a:pathLst>
                <a:path w="169544" h="15875">
                  <a:moveTo>
                    <a:pt x="9116" y="15206"/>
                  </a:moveTo>
                  <a:lnTo>
                    <a:pt x="0" y="15206"/>
                  </a:lnTo>
                  <a:lnTo>
                    <a:pt x="3855" y="15433"/>
                  </a:lnTo>
                  <a:lnTo>
                    <a:pt x="9116" y="15206"/>
                  </a:lnTo>
                  <a:close/>
                </a:path>
                <a:path w="169544" h="15875">
                  <a:moveTo>
                    <a:pt x="169315" y="0"/>
                  </a:moveTo>
                  <a:lnTo>
                    <a:pt x="161710" y="0"/>
                  </a:lnTo>
                  <a:lnTo>
                    <a:pt x="158668" y="3041"/>
                  </a:lnTo>
                  <a:lnTo>
                    <a:pt x="151076" y="4561"/>
                  </a:lnTo>
                  <a:lnTo>
                    <a:pt x="137096" y="7603"/>
                  </a:lnTo>
                  <a:lnTo>
                    <a:pt x="118856" y="9124"/>
                  </a:lnTo>
                  <a:lnTo>
                    <a:pt x="96054" y="12165"/>
                  </a:lnTo>
                  <a:lnTo>
                    <a:pt x="70222" y="13686"/>
                  </a:lnTo>
                  <a:lnTo>
                    <a:pt x="39523" y="13686"/>
                  </a:lnTo>
                  <a:lnTo>
                    <a:pt x="7608" y="15206"/>
                  </a:lnTo>
                  <a:lnTo>
                    <a:pt x="42553" y="15206"/>
                  </a:lnTo>
                  <a:lnTo>
                    <a:pt x="102138" y="12165"/>
                  </a:lnTo>
                  <a:lnTo>
                    <a:pt x="124928" y="10644"/>
                  </a:lnTo>
                  <a:lnTo>
                    <a:pt x="143471" y="7603"/>
                  </a:lnTo>
                  <a:lnTo>
                    <a:pt x="158668" y="6082"/>
                  </a:lnTo>
                  <a:lnTo>
                    <a:pt x="166273" y="3041"/>
                  </a:lnTo>
                  <a:lnTo>
                    <a:pt x="169315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530" y="353730"/>
              <a:ext cx="157480" cy="15240"/>
            </a:xfrm>
            <a:custGeom>
              <a:avLst/>
              <a:gdLst/>
              <a:ahLst/>
              <a:cxnLst/>
              <a:rect l="l" t="t" r="r" b="b"/>
              <a:pathLst>
                <a:path w="157480" h="15239">
                  <a:moveTo>
                    <a:pt x="157144" y="0"/>
                  </a:moveTo>
                  <a:lnTo>
                    <a:pt x="149552" y="0"/>
                  </a:lnTo>
                  <a:lnTo>
                    <a:pt x="146510" y="3041"/>
                  </a:lnTo>
                  <a:lnTo>
                    <a:pt x="138905" y="4561"/>
                  </a:lnTo>
                  <a:lnTo>
                    <a:pt x="126445" y="7603"/>
                  </a:lnTo>
                  <a:lnTo>
                    <a:pt x="108206" y="9124"/>
                  </a:lnTo>
                  <a:lnTo>
                    <a:pt x="86925" y="10644"/>
                  </a:lnTo>
                  <a:lnTo>
                    <a:pt x="0" y="15206"/>
                  </a:lnTo>
                  <a:lnTo>
                    <a:pt x="3042" y="15206"/>
                  </a:lnTo>
                  <a:lnTo>
                    <a:pt x="34957" y="13686"/>
                  </a:lnTo>
                  <a:lnTo>
                    <a:pt x="65656" y="13686"/>
                  </a:lnTo>
                  <a:lnTo>
                    <a:pt x="91488" y="12165"/>
                  </a:lnTo>
                  <a:lnTo>
                    <a:pt x="114290" y="9124"/>
                  </a:lnTo>
                  <a:lnTo>
                    <a:pt x="132529" y="7603"/>
                  </a:lnTo>
                  <a:lnTo>
                    <a:pt x="146510" y="4561"/>
                  </a:lnTo>
                  <a:lnTo>
                    <a:pt x="154102" y="3041"/>
                  </a:lnTo>
                  <a:lnTo>
                    <a:pt x="1571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8919" y="353730"/>
              <a:ext cx="166370" cy="15240"/>
            </a:xfrm>
            <a:custGeom>
              <a:avLst/>
              <a:gdLst/>
              <a:ahLst/>
              <a:cxnLst/>
              <a:rect l="l" t="t" r="r" b="b"/>
              <a:pathLst>
                <a:path w="166369" h="15239">
                  <a:moveTo>
                    <a:pt x="166163" y="0"/>
                  </a:moveTo>
                  <a:lnTo>
                    <a:pt x="158558" y="0"/>
                  </a:lnTo>
                  <a:lnTo>
                    <a:pt x="155516" y="3041"/>
                  </a:lnTo>
                  <a:lnTo>
                    <a:pt x="147619" y="4561"/>
                  </a:lnTo>
                  <a:lnTo>
                    <a:pt x="135451" y="7603"/>
                  </a:lnTo>
                  <a:lnTo>
                    <a:pt x="118733" y="9124"/>
                  </a:lnTo>
                  <a:lnTo>
                    <a:pt x="97464" y="10644"/>
                  </a:lnTo>
                  <a:lnTo>
                    <a:pt x="43963" y="13686"/>
                  </a:lnTo>
                  <a:lnTo>
                    <a:pt x="13568" y="13686"/>
                  </a:lnTo>
                  <a:lnTo>
                    <a:pt x="0" y="14358"/>
                  </a:lnTo>
                  <a:lnTo>
                    <a:pt x="12044" y="15206"/>
                  </a:lnTo>
                  <a:lnTo>
                    <a:pt x="16610" y="15206"/>
                  </a:lnTo>
                  <a:lnTo>
                    <a:pt x="103536" y="10644"/>
                  </a:lnTo>
                  <a:lnTo>
                    <a:pt x="124817" y="9124"/>
                  </a:lnTo>
                  <a:lnTo>
                    <a:pt x="143056" y="7603"/>
                  </a:lnTo>
                  <a:lnTo>
                    <a:pt x="155516" y="4561"/>
                  </a:lnTo>
                  <a:lnTo>
                    <a:pt x="163121" y="3041"/>
                  </a:lnTo>
                  <a:lnTo>
                    <a:pt x="16616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9380" y="353730"/>
              <a:ext cx="168275" cy="14604"/>
            </a:xfrm>
            <a:custGeom>
              <a:avLst/>
              <a:gdLst/>
              <a:ahLst/>
              <a:cxnLst/>
              <a:rect l="l" t="t" r="r" b="b"/>
              <a:pathLst>
                <a:path w="168275" h="14604">
                  <a:moveTo>
                    <a:pt x="23107" y="13686"/>
                  </a:moveTo>
                  <a:lnTo>
                    <a:pt x="0" y="13686"/>
                  </a:lnTo>
                  <a:lnTo>
                    <a:pt x="9538" y="14358"/>
                  </a:lnTo>
                  <a:lnTo>
                    <a:pt x="23107" y="13686"/>
                  </a:lnTo>
                  <a:close/>
                </a:path>
                <a:path w="168275" h="14604">
                  <a:moveTo>
                    <a:pt x="168097" y="0"/>
                  </a:moveTo>
                  <a:lnTo>
                    <a:pt x="158679" y="0"/>
                  </a:lnTo>
                  <a:lnTo>
                    <a:pt x="155637" y="3041"/>
                  </a:lnTo>
                  <a:lnTo>
                    <a:pt x="146511" y="4561"/>
                  </a:lnTo>
                  <a:lnTo>
                    <a:pt x="132835" y="7603"/>
                  </a:lnTo>
                  <a:lnTo>
                    <a:pt x="113075" y="9124"/>
                  </a:lnTo>
                  <a:lnTo>
                    <a:pt x="27670" y="13686"/>
                  </a:lnTo>
                  <a:lnTo>
                    <a:pt x="53502" y="13686"/>
                  </a:lnTo>
                  <a:lnTo>
                    <a:pt x="107003" y="10644"/>
                  </a:lnTo>
                  <a:lnTo>
                    <a:pt x="128272" y="9124"/>
                  </a:lnTo>
                  <a:lnTo>
                    <a:pt x="144990" y="7603"/>
                  </a:lnTo>
                  <a:lnTo>
                    <a:pt x="157158" y="4561"/>
                  </a:lnTo>
                  <a:lnTo>
                    <a:pt x="165055" y="3041"/>
                  </a:lnTo>
                  <a:lnTo>
                    <a:pt x="168097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7705" y="353730"/>
              <a:ext cx="160655" cy="13970"/>
            </a:xfrm>
            <a:custGeom>
              <a:avLst/>
              <a:gdLst/>
              <a:ahLst/>
              <a:cxnLst/>
              <a:rect l="l" t="t" r="r" b="b"/>
              <a:pathLst>
                <a:path w="160655" h="13970">
                  <a:moveTo>
                    <a:pt x="160354" y="0"/>
                  </a:moveTo>
                  <a:lnTo>
                    <a:pt x="151228" y="0"/>
                  </a:lnTo>
                  <a:lnTo>
                    <a:pt x="148186" y="3041"/>
                  </a:lnTo>
                  <a:lnTo>
                    <a:pt x="140594" y="4561"/>
                  </a:lnTo>
                  <a:lnTo>
                    <a:pt x="126917" y="7603"/>
                  </a:lnTo>
                  <a:lnTo>
                    <a:pt x="107157" y="9124"/>
                  </a:lnTo>
                  <a:lnTo>
                    <a:pt x="84050" y="10644"/>
                  </a:lnTo>
                  <a:lnTo>
                    <a:pt x="56698" y="12165"/>
                  </a:lnTo>
                  <a:lnTo>
                    <a:pt x="26303" y="12165"/>
                  </a:lnTo>
                  <a:lnTo>
                    <a:pt x="0" y="13406"/>
                  </a:lnTo>
                  <a:lnTo>
                    <a:pt x="1674" y="13686"/>
                  </a:lnTo>
                  <a:lnTo>
                    <a:pt x="29345" y="13686"/>
                  </a:lnTo>
                  <a:lnTo>
                    <a:pt x="114749" y="9124"/>
                  </a:lnTo>
                  <a:lnTo>
                    <a:pt x="134510" y="7603"/>
                  </a:lnTo>
                  <a:lnTo>
                    <a:pt x="148186" y="4561"/>
                  </a:lnTo>
                  <a:lnTo>
                    <a:pt x="157312" y="3041"/>
                  </a:lnTo>
                  <a:lnTo>
                    <a:pt x="160354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0262" y="353730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70">
                  <a:moveTo>
                    <a:pt x="158671" y="0"/>
                  </a:moveTo>
                  <a:lnTo>
                    <a:pt x="149558" y="0"/>
                  </a:lnTo>
                  <a:lnTo>
                    <a:pt x="146516" y="3041"/>
                  </a:lnTo>
                  <a:lnTo>
                    <a:pt x="138911" y="4561"/>
                  </a:lnTo>
                  <a:lnTo>
                    <a:pt x="125235" y="6082"/>
                  </a:lnTo>
                  <a:lnTo>
                    <a:pt x="106995" y="9124"/>
                  </a:lnTo>
                  <a:lnTo>
                    <a:pt x="85422" y="10644"/>
                  </a:lnTo>
                  <a:lnTo>
                    <a:pt x="59578" y="10644"/>
                  </a:lnTo>
                  <a:lnTo>
                    <a:pt x="30704" y="12165"/>
                  </a:lnTo>
                  <a:lnTo>
                    <a:pt x="0" y="12165"/>
                  </a:lnTo>
                  <a:lnTo>
                    <a:pt x="7443" y="13406"/>
                  </a:lnTo>
                  <a:lnTo>
                    <a:pt x="33746" y="12165"/>
                  </a:lnTo>
                  <a:lnTo>
                    <a:pt x="64141" y="12165"/>
                  </a:lnTo>
                  <a:lnTo>
                    <a:pt x="91494" y="10644"/>
                  </a:lnTo>
                  <a:lnTo>
                    <a:pt x="114600" y="9124"/>
                  </a:lnTo>
                  <a:lnTo>
                    <a:pt x="134361" y="7603"/>
                  </a:lnTo>
                  <a:lnTo>
                    <a:pt x="148037" y="4561"/>
                  </a:lnTo>
                  <a:lnTo>
                    <a:pt x="155629" y="3041"/>
                  </a:lnTo>
                  <a:lnTo>
                    <a:pt x="15867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7925" y="353730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19" h="12700">
                  <a:moveTo>
                    <a:pt x="121895" y="0"/>
                  </a:moveTo>
                  <a:lnTo>
                    <a:pt x="111248" y="0"/>
                  </a:lnTo>
                  <a:lnTo>
                    <a:pt x="109727" y="3041"/>
                  </a:lnTo>
                  <a:lnTo>
                    <a:pt x="102135" y="4561"/>
                  </a:lnTo>
                  <a:lnTo>
                    <a:pt x="88458" y="6082"/>
                  </a:lnTo>
                  <a:lnTo>
                    <a:pt x="71740" y="7603"/>
                  </a:lnTo>
                  <a:lnTo>
                    <a:pt x="0" y="12165"/>
                  </a:lnTo>
                  <a:lnTo>
                    <a:pt x="3042" y="12165"/>
                  </a:lnTo>
                  <a:lnTo>
                    <a:pt x="31915" y="10644"/>
                  </a:lnTo>
                  <a:lnTo>
                    <a:pt x="57760" y="10644"/>
                  </a:lnTo>
                  <a:lnTo>
                    <a:pt x="79332" y="9124"/>
                  </a:lnTo>
                  <a:lnTo>
                    <a:pt x="97572" y="6082"/>
                  </a:lnTo>
                  <a:lnTo>
                    <a:pt x="111248" y="4561"/>
                  </a:lnTo>
                  <a:lnTo>
                    <a:pt x="118853" y="3041"/>
                  </a:lnTo>
                  <a:lnTo>
                    <a:pt x="12189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9131" y="353730"/>
              <a:ext cx="140335" cy="12700"/>
            </a:xfrm>
            <a:custGeom>
              <a:avLst/>
              <a:gdLst/>
              <a:ahLst/>
              <a:cxnLst/>
              <a:rect l="l" t="t" r="r" b="b"/>
              <a:pathLst>
                <a:path w="140335" h="12700">
                  <a:moveTo>
                    <a:pt x="140042" y="0"/>
                  </a:moveTo>
                  <a:lnTo>
                    <a:pt x="129408" y="0"/>
                  </a:lnTo>
                  <a:lnTo>
                    <a:pt x="127887" y="3041"/>
                  </a:lnTo>
                  <a:lnTo>
                    <a:pt x="120295" y="4561"/>
                  </a:lnTo>
                  <a:lnTo>
                    <a:pt x="108127" y="6082"/>
                  </a:lnTo>
                  <a:lnTo>
                    <a:pt x="92625" y="7603"/>
                  </a:lnTo>
                  <a:lnTo>
                    <a:pt x="72865" y="9124"/>
                  </a:lnTo>
                  <a:lnTo>
                    <a:pt x="50075" y="10644"/>
                  </a:lnTo>
                  <a:lnTo>
                    <a:pt x="24231" y="10644"/>
                  </a:lnTo>
                  <a:lnTo>
                    <a:pt x="0" y="11977"/>
                  </a:lnTo>
                  <a:lnTo>
                    <a:pt x="1129" y="12165"/>
                  </a:lnTo>
                  <a:lnTo>
                    <a:pt x="28794" y="12165"/>
                  </a:lnTo>
                  <a:lnTo>
                    <a:pt x="100534" y="7603"/>
                  </a:lnTo>
                  <a:lnTo>
                    <a:pt x="117253" y="6082"/>
                  </a:lnTo>
                  <a:lnTo>
                    <a:pt x="130929" y="4561"/>
                  </a:lnTo>
                  <a:lnTo>
                    <a:pt x="138521" y="3041"/>
                  </a:lnTo>
                  <a:lnTo>
                    <a:pt x="1400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1141" y="353730"/>
              <a:ext cx="137795" cy="12065"/>
            </a:xfrm>
            <a:custGeom>
              <a:avLst/>
              <a:gdLst/>
              <a:ahLst/>
              <a:cxnLst/>
              <a:rect l="l" t="t" r="r" b="b"/>
              <a:pathLst>
                <a:path w="137794" h="12064">
                  <a:moveTo>
                    <a:pt x="32220" y="10644"/>
                  </a:moveTo>
                  <a:lnTo>
                    <a:pt x="0" y="10644"/>
                  </a:lnTo>
                  <a:lnTo>
                    <a:pt x="7989" y="11977"/>
                  </a:lnTo>
                  <a:lnTo>
                    <a:pt x="32220" y="10644"/>
                  </a:lnTo>
                  <a:close/>
                </a:path>
                <a:path w="137794" h="12064">
                  <a:moveTo>
                    <a:pt x="137397" y="0"/>
                  </a:moveTo>
                  <a:lnTo>
                    <a:pt x="126763" y="0"/>
                  </a:lnTo>
                  <a:lnTo>
                    <a:pt x="123721" y="3041"/>
                  </a:lnTo>
                  <a:lnTo>
                    <a:pt x="114595" y="4561"/>
                  </a:lnTo>
                  <a:lnTo>
                    <a:pt x="100615" y="6082"/>
                  </a:lnTo>
                  <a:lnTo>
                    <a:pt x="82375" y="7603"/>
                  </a:lnTo>
                  <a:lnTo>
                    <a:pt x="35262" y="10644"/>
                  </a:lnTo>
                  <a:lnTo>
                    <a:pt x="58065" y="10644"/>
                  </a:lnTo>
                  <a:lnTo>
                    <a:pt x="100615" y="7603"/>
                  </a:lnTo>
                  <a:lnTo>
                    <a:pt x="135877" y="3041"/>
                  </a:lnTo>
                  <a:lnTo>
                    <a:pt x="137397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6998" y="353730"/>
              <a:ext cx="131445" cy="10795"/>
            </a:xfrm>
            <a:custGeom>
              <a:avLst/>
              <a:gdLst/>
              <a:ahLst/>
              <a:cxnLst/>
              <a:rect l="l" t="t" r="r" b="b"/>
              <a:pathLst>
                <a:path w="131444" h="10795">
                  <a:moveTo>
                    <a:pt x="130906" y="0"/>
                  </a:moveTo>
                  <a:lnTo>
                    <a:pt x="118738" y="0"/>
                  </a:lnTo>
                  <a:lnTo>
                    <a:pt x="115709" y="3041"/>
                  </a:lnTo>
                  <a:lnTo>
                    <a:pt x="108104" y="4561"/>
                  </a:lnTo>
                  <a:lnTo>
                    <a:pt x="95644" y="6082"/>
                  </a:lnTo>
                  <a:lnTo>
                    <a:pt x="78926" y="7603"/>
                  </a:lnTo>
                  <a:lnTo>
                    <a:pt x="57645" y="7603"/>
                  </a:lnTo>
                  <a:lnTo>
                    <a:pt x="34855" y="9124"/>
                  </a:lnTo>
                  <a:lnTo>
                    <a:pt x="8706" y="9124"/>
                  </a:lnTo>
                  <a:lnTo>
                    <a:pt x="0" y="9608"/>
                  </a:lnTo>
                  <a:lnTo>
                    <a:pt x="4143" y="10644"/>
                  </a:lnTo>
                  <a:lnTo>
                    <a:pt x="39405" y="10644"/>
                  </a:lnTo>
                  <a:lnTo>
                    <a:pt x="86518" y="7603"/>
                  </a:lnTo>
                  <a:lnTo>
                    <a:pt x="104758" y="6082"/>
                  </a:lnTo>
                  <a:lnTo>
                    <a:pt x="118738" y="4561"/>
                  </a:lnTo>
                  <a:lnTo>
                    <a:pt x="127864" y="3041"/>
                  </a:lnTo>
                  <a:lnTo>
                    <a:pt x="13090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5063" y="353730"/>
              <a:ext cx="121285" cy="10160"/>
            </a:xfrm>
            <a:custGeom>
              <a:avLst/>
              <a:gdLst/>
              <a:ahLst/>
              <a:cxnLst/>
              <a:rect l="l" t="t" r="r" b="b"/>
              <a:pathLst>
                <a:path w="121285" h="10160">
                  <a:moveTo>
                    <a:pt x="10641" y="9124"/>
                  </a:moveTo>
                  <a:lnTo>
                    <a:pt x="0" y="9124"/>
                  </a:lnTo>
                  <a:lnTo>
                    <a:pt x="1934" y="9608"/>
                  </a:lnTo>
                  <a:lnTo>
                    <a:pt x="10641" y="9124"/>
                  </a:lnTo>
                  <a:close/>
                </a:path>
                <a:path w="121285" h="10160">
                  <a:moveTo>
                    <a:pt x="120673" y="0"/>
                  </a:moveTo>
                  <a:lnTo>
                    <a:pt x="106692" y="0"/>
                  </a:lnTo>
                  <a:lnTo>
                    <a:pt x="105171" y="1520"/>
                  </a:lnTo>
                  <a:lnTo>
                    <a:pt x="97579" y="3041"/>
                  </a:lnTo>
                  <a:lnTo>
                    <a:pt x="86932" y="4561"/>
                  </a:lnTo>
                  <a:lnTo>
                    <a:pt x="71735" y="6082"/>
                  </a:lnTo>
                  <a:lnTo>
                    <a:pt x="30706" y="9124"/>
                  </a:lnTo>
                  <a:lnTo>
                    <a:pt x="36790" y="9124"/>
                  </a:lnTo>
                  <a:lnTo>
                    <a:pt x="59579" y="7603"/>
                  </a:lnTo>
                  <a:lnTo>
                    <a:pt x="80861" y="7603"/>
                  </a:lnTo>
                  <a:lnTo>
                    <a:pt x="97579" y="6082"/>
                  </a:lnTo>
                  <a:lnTo>
                    <a:pt x="110038" y="4561"/>
                  </a:lnTo>
                  <a:lnTo>
                    <a:pt x="117643" y="3041"/>
                  </a:lnTo>
                  <a:lnTo>
                    <a:pt x="120673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8986" y="353730"/>
              <a:ext cx="113030" cy="9525"/>
            </a:xfrm>
            <a:custGeom>
              <a:avLst/>
              <a:gdLst/>
              <a:ahLst/>
              <a:cxnLst/>
              <a:rect l="l" t="t" r="r" b="b"/>
              <a:pathLst>
                <a:path w="113030" h="9525">
                  <a:moveTo>
                    <a:pt x="112769" y="0"/>
                  </a:moveTo>
                  <a:lnTo>
                    <a:pt x="99093" y="0"/>
                  </a:lnTo>
                  <a:lnTo>
                    <a:pt x="96051" y="1520"/>
                  </a:lnTo>
                  <a:lnTo>
                    <a:pt x="88459" y="3041"/>
                  </a:lnTo>
                  <a:lnTo>
                    <a:pt x="74783" y="4561"/>
                  </a:lnTo>
                  <a:lnTo>
                    <a:pt x="58064" y="6082"/>
                  </a:lnTo>
                  <a:lnTo>
                    <a:pt x="36783" y="7603"/>
                  </a:lnTo>
                  <a:lnTo>
                    <a:pt x="0" y="7603"/>
                  </a:lnTo>
                  <a:lnTo>
                    <a:pt x="6077" y="9124"/>
                  </a:lnTo>
                  <a:lnTo>
                    <a:pt x="36783" y="9124"/>
                  </a:lnTo>
                  <a:lnTo>
                    <a:pt x="77812" y="6082"/>
                  </a:lnTo>
                  <a:lnTo>
                    <a:pt x="93009" y="4561"/>
                  </a:lnTo>
                  <a:lnTo>
                    <a:pt x="103656" y="3041"/>
                  </a:lnTo>
                  <a:lnTo>
                    <a:pt x="111249" y="1520"/>
                  </a:lnTo>
                  <a:lnTo>
                    <a:pt x="1127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9633" y="353730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445" y="0"/>
                  </a:moveTo>
                  <a:lnTo>
                    <a:pt x="73248" y="0"/>
                  </a:lnTo>
                  <a:lnTo>
                    <a:pt x="71727" y="1520"/>
                  </a:lnTo>
                  <a:lnTo>
                    <a:pt x="64135" y="3041"/>
                  </a:lnTo>
                  <a:lnTo>
                    <a:pt x="53488" y="4561"/>
                  </a:lnTo>
                  <a:lnTo>
                    <a:pt x="38291" y="6082"/>
                  </a:lnTo>
                  <a:lnTo>
                    <a:pt x="19747" y="6082"/>
                  </a:lnTo>
                  <a:lnTo>
                    <a:pt x="0" y="7603"/>
                  </a:lnTo>
                  <a:lnTo>
                    <a:pt x="26135" y="7603"/>
                  </a:lnTo>
                  <a:lnTo>
                    <a:pt x="47417" y="6082"/>
                  </a:lnTo>
                  <a:lnTo>
                    <a:pt x="64135" y="4561"/>
                  </a:lnTo>
                  <a:lnTo>
                    <a:pt x="77811" y="3041"/>
                  </a:lnTo>
                  <a:lnTo>
                    <a:pt x="85404" y="1520"/>
                  </a:lnTo>
                  <a:lnTo>
                    <a:pt x="88445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5190" y="353730"/>
              <a:ext cx="88265" cy="7620"/>
            </a:xfrm>
            <a:custGeom>
              <a:avLst/>
              <a:gdLst/>
              <a:ahLst/>
              <a:cxnLst/>
              <a:rect l="l" t="t" r="r" b="b"/>
              <a:pathLst>
                <a:path w="88264" h="7620">
                  <a:moveTo>
                    <a:pt x="34191" y="6082"/>
                  </a:moveTo>
                  <a:lnTo>
                    <a:pt x="0" y="6082"/>
                  </a:lnTo>
                  <a:lnTo>
                    <a:pt x="3796" y="7603"/>
                  </a:lnTo>
                  <a:lnTo>
                    <a:pt x="14443" y="7603"/>
                  </a:lnTo>
                  <a:lnTo>
                    <a:pt x="34191" y="6082"/>
                  </a:lnTo>
                  <a:close/>
                </a:path>
                <a:path w="88264" h="7620">
                  <a:moveTo>
                    <a:pt x="87692" y="0"/>
                  </a:moveTo>
                  <a:lnTo>
                    <a:pt x="72494" y="0"/>
                  </a:lnTo>
                  <a:lnTo>
                    <a:pt x="69453" y="1520"/>
                  </a:lnTo>
                  <a:lnTo>
                    <a:pt x="61860" y="3041"/>
                  </a:lnTo>
                  <a:lnTo>
                    <a:pt x="49692" y="4561"/>
                  </a:lnTo>
                  <a:lnTo>
                    <a:pt x="32670" y="4561"/>
                  </a:lnTo>
                  <a:lnTo>
                    <a:pt x="14443" y="6082"/>
                  </a:lnTo>
                  <a:lnTo>
                    <a:pt x="52734" y="6082"/>
                  </a:lnTo>
                  <a:lnTo>
                    <a:pt x="67932" y="4561"/>
                  </a:lnTo>
                  <a:lnTo>
                    <a:pt x="78579" y="3041"/>
                  </a:lnTo>
                  <a:lnTo>
                    <a:pt x="86171" y="1520"/>
                  </a:lnTo>
                  <a:lnTo>
                    <a:pt x="8769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1394" y="353730"/>
              <a:ext cx="76835" cy="6350"/>
            </a:xfrm>
            <a:custGeom>
              <a:avLst/>
              <a:gdLst/>
              <a:ahLst/>
              <a:cxnLst/>
              <a:rect l="l" t="t" r="r" b="b"/>
              <a:pathLst>
                <a:path w="76835" h="6350">
                  <a:moveTo>
                    <a:pt x="36466" y="4561"/>
                  </a:moveTo>
                  <a:lnTo>
                    <a:pt x="0" y="4561"/>
                  </a:lnTo>
                  <a:lnTo>
                    <a:pt x="3795" y="6082"/>
                  </a:lnTo>
                  <a:lnTo>
                    <a:pt x="18239" y="6082"/>
                  </a:lnTo>
                  <a:lnTo>
                    <a:pt x="36466" y="4561"/>
                  </a:lnTo>
                  <a:close/>
                </a:path>
                <a:path w="76835" h="6350">
                  <a:moveTo>
                    <a:pt x="76290" y="0"/>
                  </a:moveTo>
                  <a:lnTo>
                    <a:pt x="58051" y="0"/>
                  </a:lnTo>
                  <a:lnTo>
                    <a:pt x="56530" y="1520"/>
                  </a:lnTo>
                  <a:lnTo>
                    <a:pt x="47417" y="3041"/>
                  </a:lnTo>
                  <a:lnTo>
                    <a:pt x="33436" y="4561"/>
                  </a:lnTo>
                  <a:lnTo>
                    <a:pt x="53488" y="4561"/>
                  </a:lnTo>
                  <a:lnTo>
                    <a:pt x="65656" y="3041"/>
                  </a:lnTo>
                  <a:lnTo>
                    <a:pt x="73248" y="1520"/>
                  </a:lnTo>
                  <a:lnTo>
                    <a:pt x="7629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0380" y="353730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89" h="5079">
                  <a:moveTo>
                    <a:pt x="59065" y="0"/>
                  </a:moveTo>
                  <a:lnTo>
                    <a:pt x="40521" y="0"/>
                  </a:lnTo>
                  <a:lnTo>
                    <a:pt x="39001" y="1520"/>
                  </a:lnTo>
                  <a:lnTo>
                    <a:pt x="32929" y="1520"/>
                  </a:lnTo>
                  <a:lnTo>
                    <a:pt x="23803" y="3041"/>
                  </a:lnTo>
                  <a:lnTo>
                    <a:pt x="0" y="3041"/>
                  </a:lnTo>
                  <a:lnTo>
                    <a:pt x="1014" y="4561"/>
                  </a:lnTo>
                  <a:lnTo>
                    <a:pt x="34450" y="4561"/>
                  </a:lnTo>
                  <a:lnTo>
                    <a:pt x="48431" y="3041"/>
                  </a:lnTo>
                  <a:lnTo>
                    <a:pt x="57544" y="1520"/>
                  </a:lnTo>
                  <a:lnTo>
                    <a:pt x="59065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79366" y="353730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10" h="3175">
                  <a:moveTo>
                    <a:pt x="33943" y="1520"/>
                  </a:moveTo>
                  <a:lnTo>
                    <a:pt x="0" y="1520"/>
                  </a:lnTo>
                  <a:lnTo>
                    <a:pt x="1014" y="3041"/>
                  </a:lnTo>
                  <a:lnTo>
                    <a:pt x="24817" y="3041"/>
                  </a:lnTo>
                  <a:lnTo>
                    <a:pt x="33943" y="1520"/>
                  </a:lnTo>
                  <a:close/>
                </a:path>
                <a:path w="41910" h="3175">
                  <a:moveTo>
                    <a:pt x="41535" y="0"/>
                  </a:moveTo>
                  <a:lnTo>
                    <a:pt x="21775" y="0"/>
                  </a:lnTo>
                  <a:lnTo>
                    <a:pt x="20267" y="1520"/>
                  </a:lnTo>
                  <a:lnTo>
                    <a:pt x="40015" y="1520"/>
                  </a:lnTo>
                  <a:lnTo>
                    <a:pt x="415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78352" y="35373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60" h="1904">
                  <a:moveTo>
                    <a:pt x="22789" y="0"/>
                  </a:moveTo>
                  <a:lnTo>
                    <a:pt x="0" y="0"/>
                  </a:lnTo>
                  <a:lnTo>
                    <a:pt x="1013" y="1520"/>
                  </a:lnTo>
                  <a:lnTo>
                    <a:pt x="21281" y="1520"/>
                  </a:lnTo>
                  <a:lnTo>
                    <a:pt x="2278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7852" y="318754"/>
              <a:ext cx="57150" cy="215265"/>
            </a:xfrm>
            <a:custGeom>
              <a:avLst/>
              <a:gdLst/>
              <a:ahLst/>
              <a:cxnLst/>
              <a:rect l="l" t="t" r="r" b="b"/>
              <a:pathLst>
                <a:path w="57150" h="215265">
                  <a:moveTo>
                    <a:pt x="56530" y="0"/>
                  </a:moveTo>
                  <a:lnTo>
                    <a:pt x="0" y="56266"/>
                  </a:lnTo>
                  <a:lnTo>
                    <a:pt x="0" y="215016"/>
                  </a:lnTo>
                  <a:lnTo>
                    <a:pt x="56530" y="156925"/>
                  </a:lnTo>
                  <a:lnTo>
                    <a:pt x="5653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00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5" h="123825">
                  <a:moveTo>
                    <a:pt x="457770" y="0"/>
                  </a:moveTo>
                  <a:lnTo>
                    <a:pt x="0" y="0"/>
                  </a:lnTo>
                  <a:lnTo>
                    <a:pt x="0" y="123479"/>
                  </a:lnTo>
                  <a:lnTo>
                    <a:pt x="457770" y="123479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500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5" h="123825">
                  <a:moveTo>
                    <a:pt x="0" y="123479"/>
                  </a:moveTo>
                  <a:lnTo>
                    <a:pt x="457770" y="123479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123479"/>
                  </a:lnTo>
                  <a:close/>
                </a:path>
                <a:path w="457835" h="123825">
                  <a:moveTo>
                    <a:pt x="149556" y="10"/>
                  </a:moveTo>
                  <a:lnTo>
                    <a:pt x="144993" y="30728"/>
                  </a:lnTo>
                  <a:lnTo>
                    <a:pt x="143472" y="61143"/>
                  </a:lnTo>
                  <a:lnTo>
                    <a:pt x="144993" y="93065"/>
                  </a:lnTo>
                  <a:lnTo>
                    <a:pt x="149556" y="123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500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5" h="32384">
                  <a:moveTo>
                    <a:pt x="457770" y="0"/>
                  </a:moveTo>
                  <a:lnTo>
                    <a:pt x="0" y="0"/>
                  </a:lnTo>
                  <a:lnTo>
                    <a:pt x="0" y="32237"/>
                  </a:lnTo>
                  <a:lnTo>
                    <a:pt x="457770" y="32237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00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5" h="32384">
                  <a:moveTo>
                    <a:pt x="0" y="32237"/>
                  </a:moveTo>
                  <a:lnTo>
                    <a:pt x="457770" y="32237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32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02674" y="4148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4" h="6350">
                  <a:moveTo>
                    <a:pt x="16718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16718" y="6082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55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30" h="7620">
                  <a:moveTo>
                    <a:pt x="21572" y="0"/>
                  </a:moveTo>
                  <a:lnTo>
                    <a:pt x="0" y="0"/>
                  </a:lnTo>
                  <a:lnTo>
                    <a:pt x="0" y="7603"/>
                  </a:lnTo>
                  <a:lnTo>
                    <a:pt x="21572" y="7603"/>
                  </a:lnTo>
                  <a:lnTo>
                    <a:pt x="21572" y="0"/>
                  </a:lnTo>
                  <a:close/>
                </a:path>
                <a:path w="74930" h="7620">
                  <a:moveTo>
                    <a:pt x="42854" y="0"/>
                  </a:moveTo>
                  <a:lnTo>
                    <a:pt x="32219" y="0"/>
                  </a:lnTo>
                  <a:lnTo>
                    <a:pt x="32219" y="7603"/>
                  </a:lnTo>
                  <a:lnTo>
                    <a:pt x="42854" y="7603"/>
                  </a:lnTo>
                  <a:lnTo>
                    <a:pt x="42854" y="0"/>
                  </a:lnTo>
                  <a:close/>
                </a:path>
                <a:path w="74930" h="7620">
                  <a:moveTo>
                    <a:pt x="74769" y="0"/>
                  </a:moveTo>
                  <a:lnTo>
                    <a:pt x="53488" y="0"/>
                  </a:lnTo>
                  <a:lnTo>
                    <a:pt x="53488" y="7603"/>
                  </a:lnTo>
                  <a:lnTo>
                    <a:pt x="74769" y="7603"/>
                  </a:lnTo>
                  <a:lnTo>
                    <a:pt x="74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155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30" h="7620">
                  <a:moveTo>
                    <a:pt x="0" y="7603"/>
                  </a:moveTo>
                  <a:lnTo>
                    <a:pt x="21572" y="7603"/>
                  </a:lnTo>
                  <a:lnTo>
                    <a:pt x="21572" y="0"/>
                  </a:lnTo>
                  <a:lnTo>
                    <a:pt x="0" y="0"/>
                  </a:lnTo>
                  <a:lnTo>
                    <a:pt x="0" y="7603"/>
                  </a:lnTo>
                  <a:close/>
                </a:path>
                <a:path w="74930" h="7620">
                  <a:moveTo>
                    <a:pt x="32219" y="7603"/>
                  </a:moveTo>
                  <a:lnTo>
                    <a:pt x="42854" y="7603"/>
                  </a:lnTo>
                  <a:lnTo>
                    <a:pt x="42854" y="0"/>
                  </a:lnTo>
                  <a:lnTo>
                    <a:pt x="32219" y="0"/>
                  </a:lnTo>
                  <a:lnTo>
                    <a:pt x="32219" y="7603"/>
                  </a:lnTo>
                  <a:close/>
                </a:path>
                <a:path w="74930" h="7620">
                  <a:moveTo>
                    <a:pt x="53488" y="7603"/>
                  </a:moveTo>
                  <a:lnTo>
                    <a:pt x="74769" y="7603"/>
                  </a:lnTo>
                  <a:lnTo>
                    <a:pt x="74769" y="0"/>
                  </a:lnTo>
                  <a:lnTo>
                    <a:pt x="53488" y="0"/>
                  </a:lnTo>
                  <a:lnTo>
                    <a:pt x="53488" y="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55470" y="381799"/>
              <a:ext cx="448309" cy="143510"/>
            </a:xfrm>
            <a:custGeom>
              <a:avLst/>
              <a:gdLst/>
              <a:ahLst/>
              <a:cxnLst/>
              <a:rect l="l" t="t" r="r" b="b"/>
              <a:pathLst>
                <a:path w="448310" h="143509">
                  <a:moveTo>
                    <a:pt x="41262" y="128257"/>
                  </a:moveTo>
                  <a:lnTo>
                    <a:pt x="3860" y="128257"/>
                  </a:lnTo>
                  <a:lnTo>
                    <a:pt x="3860" y="130797"/>
                  </a:lnTo>
                  <a:lnTo>
                    <a:pt x="76" y="130797"/>
                  </a:lnTo>
                  <a:lnTo>
                    <a:pt x="76" y="135877"/>
                  </a:lnTo>
                  <a:lnTo>
                    <a:pt x="0" y="140957"/>
                  </a:lnTo>
                  <a:lnTo>
                    <a:pt x="3924" y="140957"/>
                  </a:lnTo>
                  <a:lnTo>
                    <a:pt x="3924" y="143497"/>
                  </a:lnTo>
                  <a:lnTo>
                    <a:pt x="41262" y="143497"/>
                  </a:lnTo>
                  <a:lnTo>
                    <a:pt x="41262" y="140957"/>
                  </a:lnTo>
                  <a:lnTo>
                    <a:pt x="41262" y="135877"/>
                  </a:lnTo>
                  <a:lnTo>
                    <a:pt x="41262" y="130797"/>
                  </a:lnTo>
                  <a:lnTo>
                    <a:pt x="41262" y="128257"/>
                  </a:lnTo>
                  <a:close/>
                </a:path>
                <a:path w="448310" h="143509">
                  <a:moveTo>
                    <a:pt x="51142" y="6908"/>
                  </a:moveTo>
                  <a:lnTo>
                    <a:pt x="8280" y="6908"/>
                  </a:lnTo>
                  <a:lnTo>
                    <a:pt x="8280" y="55880"/>
                  </a:lnTo>
                  <a:lnTo>
                    <a:pt x="51142" y="55880"/>
                  </a:lnTo>
                  <a:lnTo>
                    <a:pt x="51142" y="6908"/>
                  </a:lnTo>
                  <a:close/>
                </a:path>
                <a:path w="448310" h="143509">
                  <a:moveTo>
                    <a:pt x="339610" y="17564"/>
                  </a:moveTo>
                  <a:lnTo>
                    <a:pt x="301307" y="17564"/>
                  </a:lnTo>
                  <a:lnTo>
                    <a:pt x="301307" y="42189"/>
                  </a:lnTo>
                  <a:lnTo>
                    <a:pt x="339610" y="42189"/>
                  </a:lnTo>
                  <a:lnTo>
                    <a:pt x="339610" y="17564"/>
                  </a:lnTo>
                  <a:close/>
                </a:path>
                <a:path w="448310" h="143509">
                  <a:moveTo>
                    <a:pt x="447052" y="0"/>
                  </a:moveTo>
                  <a:lnTo>
                    <a:pt x="152857" y="0"/>
                  </a:lnTo>
                  <a:lnTo>
                    <a:pt x="152857" y="15240"/>
                  </a:lnTo>
                  <a:lnTo>
                    <a:pt x="151066" y="15240"/>
                  </a:lnTo>
                  <a:lnTo>
                    <a:pt x="151066" y="22860"/>
                  </a:lnTo>
                  <a:lnTo>
                    <a:pt x="149974" y="22860"/>
                  </a:lnTo>
                  <a:lnTo>
                    <a:pt x="149974" y="29210"/>
                  </a:lnTo>
                  <a:lnTo>
                    <a:pt x="149402" y="29210"/>
                  </a:lnTo>
                  <a:lnTo>
                    <a:pt x="149402" y="30480"/>
                  </a:lnTo>
                  <a:lnTo>
                    <a:pt x="147853" y="30480"/>
                  </a:lnTo>
                  <a:lnTo>
                    <a:pt x="147853" y="57137"/>
                  </a:lnTo>
                  <a:lnTo>
                    <a:pt x="147955" y="85077"/>
                  </a:lnTo>
                  <a:lnTo>
                    <a:pt x="150507" y="85077"/>
                  </a:lnTo>
                  <a:lnTo>
                    <a:pt x="150507" y="99047"/>
                  </a:lnTo>
                  <a:lnTo>
                    <a:pt x="152806" y="99047"/>
                  </a:lnTo>
                  <a:lnTo>
                    <a:pt x="152806" y="114287"/>
                  </a:lnTo>
                  <a:lnTo>
                    <a:pt x="447052" y="114287"/>
                  </a:lnTo>
                  <a:lnTo>
                    <a:pt x="447052" y="99212"/>
                  </a:lnTo>
                  <a:lnTo>
                    <a:pt x="447052" y="99047"/>
                  </a:lnTo>
                  <a:lnTo>
                    <a:pt x="447052" y="15278"/>
                  </a:lnTo>
                  <a:lnTo>
                    <a:pt x="431850" y="15278"/>
                  </a:lnTo>
                  <a:lnTo>
                    <a:pt x="431850" y="99047"/>
                  </a:lnTo>
                  <a:lnTo>
                    <a:pt x="264058" y="99047"/>
                  </a:lnTo>
                  <a:lnTo>
                    <a:pt x="264058" y="23190"/>
                  </a:lnTo>
                  <a:lnTo>
                    <a:pt x="234886" y="23190"/>
                  </a:lnTo>
                  <a:lnTo>
                    <a:pt x="234886" y="30480"/>
                  </a:lnTo>
                  <a:lnTo>
                    <a:pt x="160121" y="30480"/>
                  </a:lnTo>
                  <a:lnTo>
                    <a:pt x="160121" y="29210"/>
                  </a:lnTo>
                  <a:lnTo>
                    <a:pt x="160121" y="22860"/>
                  </a:lnTo>
                  <a:lnTo>
                    <a:pt x="264058" y="22860"/>
                  </a:lnTo>
                  <a:lnTo>
                    <a:pt x="264058" y="15240"/>
                  </a:lnTo>
                  <a:lnTo>
                    <a:pt x="447052" y="15240"/>
                  </a:lnTo>
                  <a:lnTo>
                    <a:pt x="447052" y="0"/>
                  </a:lnTo>
                  <a:close/>
                </a:path>
                <a:path w="448310" h="143509">
                  <a:moveTo>
                    <a:pt x="447776" y="135877"/>
                  </a:moveTo>
                  <a:lnTo>
                    <a:pt x="447738" y="130797"/>
                  </a:lnTo>
                  <a:lnTo>
                    <a:pt x="444627" y="130797"/>
                  </a:lnTo>
                  <a:lnTo>
                    <a:pt x="444627" y="128257"/>
                  </a:lnTo>
                  <a:lnTo>
                    <a:pt x="405714" y="128257"/>
                  </a:lnTo>
                  <a:lnTo>
                    <a:pt x="405714" y="130797"/>
                  </a:lnTo>
                  <a:lnTo>
                    <a:pt x="405714" y="135877"/>
                  </a:lnTo>
                  <a:lnTo>
                    <a:pt x="405714" y="140957"/>
                  </a:lnTo>
                  <a:lnTo>
                    <a:pt x="405714" y="143497"/>
                  </a:lnTo>
                  <a:lnTo>
                    <a:pt x="444576" y="143497"/>
                  </a:lnTo>
                  <a:lnTo>
                    <a:pt x="444576" y="140957"/>
                  </a:lnTo>
                  <a:lnTo>
                    <a:pt x="447776" y="140957"/>
                  </a:lnTo>
                  <a:lnTo>
                    <a:pt x="447776" y="13587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53877" y="375780"/>
              <a:ext cx="450215" cy="149860"/>
            </a:xfrm>
            <a:custGeom>
              <a:avLst/>
              <a:gdLst/>
              <a:ahLst/>
              <a:cxnLst/>
              <a:rect l="l" t="t" r="r" b="b"/>
              <a:pathLst>
                <a:path w="450214" h="149859">
                  <a:moveTo>
                    <a:pt x="155630" y="120428"/>
                  </a:moveTo>
                  <a:lnTo>
                    <a:pt x="448651" y="120428"/>
                  </a:lnTo>
                  <a:lnTo>
                    <a:pt x="448651" y="6082"/>
                  </a:lnTo>
                  <a:lnTo>
                    <a:pt x="155630" y="6082"/>
                  </a:lnTo>
                  <a:lnTo>
                    <a:pt x="151067" y="35280"/>
                  </a:lnTo>
                  <a:lnTo>
                    <a:pt x="148025" y="62653"/>
                  </a:lnTo>
                  <a:lnTo>
                    <a:pt x="151067" y="91534"/>
                  </a:lnTo>
                  <a:lnTo>
                    <a:pt x="155630" y="120428"/>
                  </a:lnTo>
                  <a:close/>
                </a:path>
                <a:path w="450214" h="149859">
                  <a:moveTo>
                    <a:pt x="265662" y="105221"/>
                  </a:moveTo>
                  <a:lnTo>
                    <a:pt x="433453" y="105221"/>
                  </a:lnTo>
                  <a:lnTo>
                    <a:pt x="433453" y="21290"/>
                  </a:lnTo>
                  <a:lnTo>
                    <a:pt x="265662" y="21290"/>
                  </a:lnTo>
                  <a:lnTo>
                    <a:pt x="265662" y="105221"/>
                  </a:lnTo>
                  <a:close/>
                </a:path>
                <a:path w="450214" h="149859">
                  <a:moveTo>
                    <a:pt x="407317" y="149625"/>
                  </a:moveTo>
                  <a:lnTo>
                    <a:pt x="444088" y="149625"/>
                  </a:lnTo>
                  <a:lnTo>
                    <a:pt x="448651" y="146584"/>
                  </a:lnTo>
                  <a:lnTo>
                    <a:pt x="450172" y="142022"/>
                  </a:lnTo>
                  <a:lnTo>
                    <a:pt x="448651" y="137156"/>
                  </a:lnTo>
                  <a:lnTo>
                    <a:pt x="444088" y="134114"/>
                  </a:lnTo>
                  <a:lnTo>
                    <a:pt x="407317" y="134114"/>
                  </a:lnTo>
                  <a:lnTo>
                    <a:pt x="407317" y="149625"/>
                  </a:lnTo>
                  <a:close/>
                </a:path>
                <a:path w="450214" h="149859">
                  <a:moveTo>
                    <a:pt x="42858" y="149625"/>
                  </a:moveTo>
                  <a:lnTo>
                    <a:pt x="7598" y="149625"/>
                  </a:lnTo>
                  <a:lnTo>
                    <a:pt x="3039" y="146584"/>
                  </a:lnTo>
                  <a:lnTo>
                    <a:pt x="0" y="142022"/>
                  </a:lnTo>
                  <a:lnTo>
                    <a:pt x="3039" y="137156"/>
                  </a:lnTo>
                  <a:lnTo>
                    <a:pt x="7598" y="134114"/>
                  </a:lnTo>
                  <a:lnTo>
                    <a:pt x="42858" y="134114"/>
                  </a:lnTo>
                  <a:lnTo>
                    <a:pt x="42858" y="149625"/>
                  </a:lnTo>
                  <a:close/>
                </a:path>
                <a:path w="450214" h="149859">
                  <a:moveTo>
                    <a:pt x="161714" y="36801"/>
                  </a:moveTo>
                  <a:lnTo>
                    <a:pt x="236484" y="36801"/>
                  </a:lnTo>
                  <a:lnTo>
                    <a:pt x="236484" y="29197"/>
                  </a:lnTo>
                  <a:lnTo>
                    <a:pt x="161714" y="29197"/>
                  </a:lnTo>
                  <a:lnTo>
                    <a:pt x="161714" y="36801"/>
                  </a:lnTo>
                  <a:close/>
                </a:path>
                <a:path w="450214" h="149859">
                  <a:moveTo>
                    <a:pt x="239526" y="6082"/>
                  </a:moveTo>
                  <a:lnTo>
                    <a:pt x="239526" y="120428"/>
                  </a:lnTo>
                </a:path>
                <a:path w="450214" h="149859">
                  <a:moveTo>
                    <a:pt x="239526" y="44404"/>
                  </a:moveTo>
                  <a:lnTo>
                    <a:pt x="149546" y="44404"/>
                  </a:lnTo>
                </a:path>
                <a:path w="450214" h="149859">
                  <a:moveTo>
                    <a:pt x="239526" y="82410"/>
                  </a:moveTo>
                  <a:lnTo>
                    <a:pt x="149546" y="82410"/>
                  </a:lnTo>
                </a:path>
                <a:path w="450214" h="149859">
                  <a:moveTo>
                    <a:pt x="379952" y="21290"/>
                  </a:moveTo>
                  <a:lnTo>
                    <a:pt x="379952" y="53529"/>
                  </a:lnTo>
                </a:path>
                <a:path w="450214" h="149859">
                  <a:moveTo>
                    <a:pt x="265662" y="53529"/>
                  </a:moveTo>
                  <a:lnTo>
                    <a:pt x="433453" y="53529"/>
                  </a:lnTo>
                </a:path>
                <a:path w="450214" h="149859">
                  <a:moveTo>
                    <a:pt x="161714" y="6082"/>
                  </a:moveTo>
                  <a:lnTo>
                    <a:pt x="161714" y="0"/>
                  </a:lnTo>
                </a:path>
                <a:path w="450214" h="149859">
                  <a:moveTo>
                    <a:pt x="161714" y="124990"/>
                  </a:moveTo>
                  <a:lnTo>
                    <a:pt x="161714" y="120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6352" y="407259"/>
              <a:ext cx="130175" cy="32384"/>
            </a:xfrm>
            <a:custGeom>
              <a:avLst/>
              <a:gdLst/>
              <a:ahLst/>
              <a:cxnLst/>
              <a:rect l="l" t="t" r="r" b="b"/>
              <a:pathLst>
                <a:path w="130175" h="32384">
                  <a:moveTo>
                    <a:pt x="0" y="31935"/>
                  </a:moveTo>
                  <a:lnTo>
                    <a:pt x="7592" y="31935"/>
                  </a:lnTo>
                </a:path>
                <a:path w="130175" h="32384">
                  <a:moveTo>
                    <a:pt x="0" y="0"/>
                  </a:moveTo>
                  <a:lnTo>
                    <a:pt x="7592" y="0"/>
                  </a:lnTo>
                </a:path>
                <a:path w="130175" h="32384">
                  <a:moveTo>
                    <a:pt x="55009" y="0"/>
                  </a:moveTo>
                  <a:lnTo>
                    <a:pt x="61093" y="0"/>
                  </a:lnTo>
                </a:path>
                <a:path w="130175" h="32384">
                  <a:moveTo>
                    <a:pt x="123708" y="12165"/>
                  </a:moveTo>
                  <a:lnTo>
                    <a:pt x="129792" y="1216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49788" y="18260"/>
              <a:ext cx="58419" cy="335915"/>
            </a:xfrm>
            <a:custGeom>
              <a:avLst/>
              <a:gdLst/>
              <a:ahLst/>
              <a:cxnLst/>
              <a:rect l="l" t="t" r="r" b="b"/>
              <a:pathLst>
                <a:path w="58419" h="335915">
                  <a:moveTo>
                    <a:pt x="58064" y="0"/>
                  </a:moveTo>
                  <a:lnTo>
                    <a:pt x="0" y="58091"/>
                  </a:lnTo>
                  <a:lnTo>
                    <a:pt x="0" y="335470"/>
                  </a:lnTo>
                  <a:lnTo>
                    <a:pt x="42866" y="292890"/>
                  </a:lnTo>
                  <a:lnTo>
                    <a:pt x="42866" y="215029"/>
                  </a:lnTo>
                  <a:lnTo>
                    <a:pt x="58064" y="172449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06614" y="18260"/>
              <a:ext cx="401320" cy="58419"/>
            </a:xfrm>
            <a:custGeom>
              <a:avLst/>
              <a:gdLst/>
              <a:ahLst/>
              <a:cxnLst/>
              <a:rect l="l" t="t" r="r" b="b"/>
              <a:pathLst>
                <a:path w="401319" h="58419">
                  <a:moveTo>
                    <a:pt x="401237" y="0"/>
                  </a:moveTo>
                  <a:lnTo>
                    <a:pt x="58061" y="0"/>
                  </a:lnTo>
                  <a:lnTo>
                    <a:pt x="0" y="58091"/>
                  </a:lnTo>
                  <a:lnTo>
                    <a:pt x="343173" y="58091"/>
                  </a:lnTo>
                  <a:lnTo>
                    <a:pt x="40123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066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5" h="277495">
                  <a:moveTo>
                    <a:pt x="343176" y="0"/>
                  </a:moveTo>
                  <a:lnTo>
                    <a:pt x="0" y="0"/>
                  </a:lnTo>
                  <a:lnTo>
                    <a:pt x="0" y="277366"/>
                  </a:lnTo>
                  <a:lnTo>
                    <a:pt x="343176" y="277366"/>
                  </a:lnTo>
                  <a:lnTo>
                    <a:pt x="3431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066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5" h="277495">
                  <a:moveTo>
                    <a:pt x="0" y="277366"/>
                  </a:moveTo>
                  <a:lnTo>
                    <a:pt x="343176" y="277366"/>
                  </a:lnTo>
                  <a:lnTo>
                    <a:pt x="343176" y="0"/>
                  </a:lnTo>
                  <a:lnTo>
                    <a:pt x="0" y="0"/>
                  </a:lnTo>
                  <a:lnTo>
                    <a:pt x="0" y="277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16351" y="318754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4" h="9525">
                  <a:moveTo>
                    <a:pt x="16718" y="0"/>
                  </a:moveTo>
                  <a:lnTo>
                    <a:pt x="0" y="0"/>
                  </a:lnTo>
                  <a:lnTo>
                    <a:pt x="0" y="9124"/>
                  </a:lnTo>
                  <a:lnTo>
                    <a:pt x="16718" y="9124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38531" y="104958"/>
              <a:ext cx="262622" cy="20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38531" y="102418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0" y="2539"/>
                  </a:moveTo>
                  <a:lnTo>
                    <a:pt x="279340" y="2539"/>
                  </a:lnTo>
                  <a:lnTo>
                    <a:pt x="27934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44598" y="104965"/>
              <a:ext cx="273685" cy="204470"/>
            </a:xfrm>
            <a:custGeom>
              <a:avLst/>
              <a:gdLst/>
              <a:ahLst/>
              <a:cxnLst/>
              <a:rect l="l" t="t" r="r" b="b"/>
              <a:pathLst>
                <a:path w="273685" h="204470">
                  <a:moveTo>
                    <a:pt x="27326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204444"/>
                  </a:lnTo>
                  <a:lnTo>
                    <a:pt x="6388" y="204444"/>
                  </a:lnTo>
                  <a:lnTo>
                    <a:pt x="6388" y="5080"/>
                  </a:lnTo>
                  <a:lnTo>
                    <a:pt x="273265" y="5080"/>
                  </a:lnTo>
                  <a:lnTo>
                    <a:pt x="273265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50986" y="110045"/>
              <a:ext cx="267335" cy="189230"/>
            </a:xfrm>
            <a:custGeom>
              <a:avLst/>
              <a:gdLst/>
              <a:ahLst/>
              <a:cxnLst/>
              <a:rect l="l" t="t" r="r" b="b"/>
              <a:pathLst>
                <a:path w="267335" h="189229">
                  <a:moveTo>
                    <a:pt x="2668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89204"/>
                  </a:lnTo>
                  <a:lnTo>
                    <a:pt x="6083" y="189204"/>
                  </a:lnTo>
                  <a:lnTo>
                    <a:pt x="6083" y="3810"/>
                  </a:lnTo>
                  <a:lnTo>
                    <a:pt x="266877" y="3810"/>
                  </a:lnTo>
                  <a:lnTo>
                    <a:pt x="2668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57071" y="113847"/>
              <a:ext cx="250166" cy="185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7375" y="337762"/>
              <a:ext cx="343535" cy="17145"/>
            </a:xfrm>
            <a:custGeom>
              <a:avLst/>
              <a:gdLst/>
              <a:ahLst/>
              <a:cxnLst/>
              <a:rect l="l" t="t" r="r" b="b"/>
              <a:pathLst>
                <a:path w="343535" h="17145">
                  <a:moveTo>
                    <a:pt x="94527" y="0"/>
                  </a:moveTo>
                  <a:lnTo>
                    <a:pt x="94527" y="16727"/>
                  </a:lnTo>
                </a:path>
                <a:path w="343535" h="17145">
                  <a:moveTo>
                    <a:pt x="51977" y="0"/>
                  </a:moveTo>
                  <a:lnTo>
                    <a:pt x="51977" y="16727"/>
                  </a:lnTo>
                </a:path>
                <a:path w="343535" h="17145">
                  <a:moveTo>
                    <a:pt x="0" y="0"/>
                  </a:moveTo>
                  <a:lnTo>
                    <a:pt x="3431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67413" y="414863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67413" y="413342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67413" y="41182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67413" y="41030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67413" y="408780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67413" y="40725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67413" y="40573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65892" y="404218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5" h="1904">
                  <a:moveTo>
                    <a:pt x="44387" y="0"/>
                  </a:moveTo>
                  <a:lnTo>
                    <a:pt x="0" y="0"/>
                  </a:lnTo>
                  <a:lnTo>
                    <a:pt x="1521" y="1520"/>
                  </a:lnTo>
                  <a:lnTo>
                    <a:pt x="45908" y="1520"/>
                  </a:lnTo>
                  <a:lnTo>
                    <a:pt x="4438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65892" y="402697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65892" y="401176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5" h="1904">
                  <a:moveTo>
                    <a:pt x="45908" y="0"/>
                  </a:moveTo>
                  <a:lnTo>
                    <a:pt x="1521" y="0"/>
                  </a:lnTo>
                  <a:lnTo>
                    <a:pt x="0" y="1520"/>
                  </a:lnTo>
                  <a:lnTo>
                    <a:pt x="44387" y="1520"/>
                  </a:lnTo>
                  <a:lnTo>
                    <a:pt x="459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29426" y="405739"/>
              <a:ext cx="99695" cy="6350"/>
            </a:xfrm>
            <a:custGeom>
              <a:avLst/>
              <a:gdLst/>
              <a:ahLst/>
              <a:cxnLst/>
              <a:rect l="l" t="t" r="r" b="b"/>
              <a:pathLst>
                <a:path w="99694" h="6350">
                  <a:moveTo>
                    <a:pt x="99092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99092" y="6082"/>
                  </a:lnTo>
                  <a:lnTo>
                    <a:pt x="9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14214" y="390227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40">
                  <a:moveTo>
                    <a:pt x="303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3039" y="27677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63756" y="390227"/>
              <a:ext cx="50800" cy="27940"/>
            </a:xfrm>
            <a:custGeom>
              <a:avLst/>
              <a:gdLst/>
              <a:ahLst/>
              <a:cxnLst/>
              <a:rect l="l" t="t" r="r" b="b"/>
              <a:pathLst>
                <a:path w="508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0" h="27940">
                  <a:moveTo>
                    <a:pt x="50457" y="0"/>
                  </a:moveTo>
                  <a:lnTo>
                    <a:pt x="48938" y="0"/>
                  </a:lnTo>
                  <a:lnTo>
                    <a:pt x="48938" y="27677"/>
                  </a:lnTo>
                  <a:lnTo>
                    <a:pt x="50457" y="2767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C6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65276" y="39022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7625" h="27940">
                  <a:moveTo>
                    <a:pt x="47418" y="0"/>
                  </a:moveTo>
                  <a:lnTo>
                    <a:pt x="45898" y="0"/>
                  </a:lnTo>
                  <a:lnTo>
                    <a:pt x="45898" y="27677"/>
                  </a:lnTo>
                  <a:lnTo>
                    <a:pt x="47418" y="27677"/>
                  </a:lnTo>
                  <a:lnTo>
                    <a:pt x="47418" y="0"/>
                  </a:lnTo>
                  <a:close/>
                </a:path>
              </a:pathLst>
            </a:custGeom>
            <a:solidFill>
              <a:srgbClr val="CD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66795" y="390227"/>
              <a:ext cx="44450" cy="27940"/>
            </a:xfrm>
            <a:custGeom>
              <a:avLst/>
              <a:gdLst/>
              <a:ahLst/>
              <a:cxnLst/>
              <a:rect l="l" t="t" r="r" b="b"/>
              <a:pathLst>
                <a:path w="44450" h="27940">
                  <a:moveTo>
                    <a:pt x="1823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823" y="27677"/>
                  </a:lnTo>
                  <a:lnTo>
                    <a:pt x="1823" y="0"/>
                  </a:lnTo>
                  <a:close/>
                </a:path>
                <a:path w="44450" h="27940">
                  <a:moveTo>
                    <a:pt x="44379" y="0"/>
                  </a:moveTo>
                  <a:lnTo>
                    <a:pt x="42858" y="0"/>
                  </a:lnTo>
                  <a:lnTo>
                    <a:pt x="42858" y="27677"/>
                  </a:lnTo>
                  <a:lnTo>
                    <a:pt x="44379" y="27677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2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68619" y="390227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1275" h="27940">
                  <a:moveTo>
                    <a:pt x="41034" y="0"/>
                  </a:moveTo>
                  <a:lnTo>
                    <a:pt x="39514" y="0"/>
                  </a:lnTo>
                  <a:lnTo>
                    <a:pt x="39514" y="27677"/>
                  </a:lnTo>
                  <a:lnTo>
                    <a:pt x="41034" y="27677"/>
                  </a:lnTo>
                  <a:lnTo>
                    <a:pt x="41034" y="0"/>
                  </a:lnTo>
                  <a:close/>
                </a:path>
              </a:pathLst>
            </a:custGeom>
            <a:solidFill>
              <a:srgbClr val="D7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70139" y="390227"/>
              <a:ext cx="38100" cy="27940"/>
            </a:xfrm>
            <a:custGeom>
              <a:avLst/>
              <a:gdLst/>
              <a:ahLst/>
              <a:cxnLst/>
              <a:rect l="l" t="t" r="r" b="b"/>
              <a:pathLst>
                <a:path w="381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8100" h="27940">
                  <a:moveTo>
                    <a:pt x="37994" y="0"/>
                  </a:moveTo>
                  <a:lnTo>
                    <a:pt x="36474" y="0"/>
                  </a:lnTo>
                  <a:lnTo>
                    <a:pt x="36474" y="27677"/>
                  </a:lnTo>
                  <a:lnTo>
                    <a:pt x="37994" y="27677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DD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71659" y="390227"/>
              <a:ext cx="35560" cy="27940"/>
            </a:xfrm>
            <a:custGeom>
              <a:avLst/>
              <a:gdLst/>
              <a:ahLst/>
              <a:cxnLst/>
              <a:rect l="l" t="t" r="r" b="b"/>
              <a:pathLst>
                <a:path w="3556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5560" h="27940">
                  <a:moveTo>
                    <a:pt x="34955" y="0"/>
                  </a:moveTo>
                  <a:lnTo>
                    <a:pt x="33435" y="0"/>
                  </a:lnTo>
                  <a:lnTo>
                    <a:pt x="33435" y="27677"/>
                  </a:lnTo>
                  <a:lnTo>
                    <a:pt x="34955" y="27677"/>
                  </a:lnTo>
                  <a:lnTo>
                    <a:pt x="34955" y="0"/>
                  </a:lnTo>
                  <a:close/>
                </a:path>
              </a:pathLst>
            </a:custGeom>
            <a:solidFill>
              <a:srgbClr val="E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73179" y="39022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2385" h="27940">
                  <a:moveTo>
                    <a:pt x="31915" y="0"/>
                  </a:moveTo>
                  <a:lnTo>
                    <a:pt x="30395" y="0"/>
                  </a:lnTo>
                  <a:lnTo>
                    <a:pt x="30395" y="27677"/>
                  </a:lnTo>
                  <a:lnTo>
                    <a:pt x="31915" y="27677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E4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74698" y="39022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1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9210" h="27940">
                  <a:moveTo>
                    <a:pt x="28876" y="0"/>
                  </a:moveTo>
                  <a:lnTo>
                    <a:pt x="27356" y="0"/>
                  </a:lnTo>
                  <a:lnTo>
                    <a:pt x="27356" y="27677"/>
                  </a:lnTo>
                  <a:lnTo>
                    <a:pt x="28876" y="27677"/>
                  </a:lnTo>
                  <a:lnTo>
                    <a:pt x="28876" y="0"/>
                  </a:lnTo>
                  <a:close/>
                </a:path>
              </a:pathLst>
            </a:custGeom>
            <a:solidFill>
              <a:srgbClr val="E9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76218" y="390227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6035" h="27940">
                  <a:moveTo>
                    <a:pt x="25836" y="0"/>
                  </a:moveTo>
                  <a:lnTo>
                    <a:pt x="24317" y="0"/>
                  </a:lnTo>
                  <a:lnTo>
                    <a:pt x="24317" y="27677"/>
                  </a:lnTo>
                  <a:lnTo>
                    <a:pt x="25836" y="27677"/>
                  </a:lnTo>
                  <a:lnTo>
                    <a:pt x="25836" y="0"/>
                  </a:lnTo>
                  <a:close/>
                </a:path>
              </a:pathLst>
            </a:custGeom>
            <a:solidFill>
              <a:srgbClr val="E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77738" y="390227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2860" h="27940">
                  <a:moveTo>
                    <a:pt x="22797" y="0"/>
                  </a:moveTo>
                  <a:lnTo>
                    <a:pt x="21277" y="0"/>
                  </a:lnTo>
                  <a:lnTo>
                    <a:pt x="21277" y="27677"/>
                  </a:lnTo>
                  <a:lnTo>
                    <a:pt x="22797" y="27677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E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79258" y="39022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1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0319" h="27940">
                  <a:moveTo>
                    <a:pt x="19757" y="0"/>
                  </a:moveTo>
                  <a:lnTo>
                    <a:pt x="18238" y="0"/>
                  </a:lnTo>
                  <a:lnTo>
                    <a:pt x="18238" y="27677"/>
                  </a:lnTo>
                  <a:lnTo>
                    <a:pt x="19757" y="27677"/>
                  </a:lnTo>
                  <a:lnTo>
                    <a:pt x="19757" y="0"/>
                  </a:lnTo>
                  <a:close/>
                </a:path>
              </a:pathLst>
            </a:custGeom>
            <a:solidFill>
              <a:srgbClr val="F1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80777" y="388707"/>
              <a:ext cx="17145" cy="29209"/>
            </a:xfrm>
            <a:custGeom>
              <a:avLst/>
              <a:gdLst/>
              <a:ahLst/>
              <a:cxnLst/>
              <a:rect l="l" t="t" r="r" b="b"/>
              <a:pathLst>
                <a:path w="17144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7144" h="29209">
                  <a:moveTo>
                    <a:pt x="15198" y="0"/>
                  </a:moveTo>
                  <a:lnTo>
                    <a:pt x="15198" y="27677"/>
                  </a:lnTo>
                  <a:lnTo>
                    <a:pt x="16718" y="29197"/>
                  </a:lnTo>
                  <a:lnTo>
                    <a:pt x="16718" y="152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F4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882297" y="38870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69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13969" h="29209">
                  <a:moveTo>
                    <a:pt x="13678" y="0"/>
                  </a:moveTo>
                  <a:lnTo>
                    <a:pt x="12159" y="1520"/>
                  </a:lnTo>
                  <a:lnTo>
                    <a:pt x="12159" y="29197"/>
                  </a:lnTo>
                  <a:lnTo>
                    <a:pt x="13678" y="27677"/>
                  </a:lnTo>
                  <a:lnTo>
                    <a:pt x="13678" y="0"/>
                  </a:lnTo>
                  <a:close/>
                </a:path>
              </a:pathLst>
            </a:custGeom>
            <a:solidFill>
              <a:srgbClr val="F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83817" y="388707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4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0794" h="29209">
                  <a:moveTo>
                    <a:pt x="9119" y="0"/>
                  </a:moveTo>
                  <a:lnTo>
                    <a:pt x="9119" y="27677"/>
                  </a:lnTo>
                  <a:lnTo>
                    <a:pt x="10639" y="29197"/>
                  </a:lnTo>
                  <a:lnTo>
                    <a:pt x="10639" y="1520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rgbClr val="F8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885336" y="38870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19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7619" h="29209">
                  <a:moveTo>
                    <a:pt x="7599" y="0"/>
                  </a:moveTo>
                  <a:lnTo>
                    <a:pt x="6080" y="1520"/>
                  </a:lnTo>
                  <a:lnTo>
                    <a:pt x="6080" y="29197"/>
                  </a:lnTo>
                  <a:lnTo>
                    <a:pt x="7599" y="27677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FA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86856" y="390227"/>
              <a:ext cx="5080" cy="27940"/>
            </a:xfrm>
            <a:custGeom>
              <a:avLst/>
              <a:gdLst/>
              <a:ahLst/>
              <a:cxnLst/>
              <a:rect l="l" t="t" r="r" b="b"/>
              <a:pathLst>
                <a:path w="508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" h="27940">
                  <a:moveTo>
                    <a:pt x="4560" y="0"/>
                  </a:moveTo>
                  <a:lnTo>
                    <a:pt x="3040" y="0"/>
                  </a:lnTo>
                  <a:lnTo>
                    <a:pt x="3040" y="27677"/>
                  </a:lnTo>
                  <a:lnTo>
                    <a:pt x="4560" y="2767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C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888376" y="390227"/>
              <a:ext cx="1905" cy="27940"/>
            </a:xfrm>
            <a:custGeom>
              <a:avLst/>
              <a:gdLst/>
              <a:ahLst/>
              <a:cxnLst/>
              <a:rect l="l" t="t" r="r" b="b"/>
              <a:pathLst>
                <a:path w="1905" h="27940">
                  <a:moveTo>
                    <a:pt x="1521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21" y="2767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50077" y="18260"/>
              <a:ext cx="514350" cy="515620"/>
            </a:xfrm>
            <a:custGeom>
              <a:avLst/>
              <a:gdLst/>
              <a:ahLst/>
              <a:cxnLst/>
              <a:rect l="l" t="t" r="r" b="b"/>
              <a:pathLst>
                <a:path w="514350" h="515620">
                  <a:moveTo>
                    <a:pt x="0" y="515510"/>
                  </a:moveTo>
                  <a:lnTo>
                    <a:pt x="0" y="356760"/>
                  </a:lnTo>
                  <a:lnTo>
                    <a:pt x="53497" y="303535"/>
                  </a:lnTo>
                  <a:lnTo>
                    <a:pt x="56536" y="303535"/>
                  </a:lnTo>
                  <a:lnTo>
                    <a:pt x="56536" y="58091"/>
                  </a:lnTo>
                  <a:lnTo>
                    <a:pt x="114598" y="0"/>
                  </a:lnTo>
                  <a:lnTo>
                    <a:pt x="457774" y="0"/>
                  </a:lnTo>
                  <a:lnTo>
                    <a:pt x="457774" y="172449"/>
                  </a:lnTo>
                  <a:lnTo>
                    <a:pt x="442577" y="215029"/>
                  </a:lnTo>
                  <a:lnTo>
                    <a:pt x="442577" y="292890"/>
                  </a:lnTo>
                  <a:lnTo>
                    <a:pt x="436493" y="300493"/>
                  </a:lnTo>
                  <a:lnTo>
                    <a:pt x="514305" y="300493"/>
                  </a:lnTo>
                  <a:lnTo>
                    <a:pt x="514305" y="457419"/>
                  </a:lnTo>
                  <a:lnTo>
                    <a:pt x="457774" y="515510"/>
                  </a:lnTo>
                  <a:lnTo>
                    <a:pt x="0" y="51551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8419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874718" y="13701"/>
            <a:ext cx="523875" cy="525145"/>
            <a:chOff x="6874718" y="13701"/>
            <a:chExt cx="523875" cy="525145"/>
          </a:xfrm>
        </p:grpSpPr>
        <p:sp>
          <p:nvSpPr>
            <p:cNvPr id="82" name="object 82"/>
            <p:cNvSpPr/>
            <p:nvPr/>
          </p:nvSpPr>
          <p:spPr>
            <a:xfrm>
              <a:off x="6879272" y="318756"/>
              <a:ext cx="514350" cy="56515"/>
            </a:xfrm>
            <a:custGeom>
              <a:avLst/>
              <a:gdLst/>
              <a:ahLst/>
              <a:cxnLst/>
              <a:rect l="l" t="t" r="r" b="b"/>
              <a:pathLst>
                <a:path w="514350" h="56514">
                  <a:moveTo>
                    <a:pt x="114592" y="56273"/>
                  </a:moveTo>
                  <a:lnTo>
                    <a:pt x="53492" y="3048"/>
                  </a:lnTo>
                  <a:lnTo>
                    <a:pt x="0" y="56273"/>
                  </a:lnTo>
                  <a:lnTo>
                    <a:pt x="114592" y="56273"/>
                  </a:lnTo>
                  <a:close/>
                </a:path>
                <a:path w="514350" h="56514">
                  <a:moveTo>
                    <a:pt x="514299" y="0"/>
                  </a:moveTo>
                  <a:lnTo>
                    <a:pt x="442582" y="0"/>
                  </a:lnTo>
                  <a:lnTo>
                    <a:pt x="486651" y="28892"/>
                  </a:lnTo>
                  <a:lnTo>
                    <a:pt x="51429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35814" y="318754"/>
              <a:ext cx="436880" cy="56515"/>
            </a:xfrm>
            <a:custGeom>
              <a:avLst/>
              <a:gdLst/>
              <a:ahLst/>
              <a:cxnLst/>
              <a:rect l="l" t="t" r="r" b="b"/>
              <a:pathLst>
                <a:path w="436879" h="56514">
                  <a:moveTo>
                    <a:pt x="393632" y="0"/>
                  </a:moveTo>
                  <a:lnTo>
                    <a:pt x="58061" y="0"/>
                  </a:lnTo>
                  <a:lnTo>
                    <a:pt x="0" y="28893"/>
                  </a:lnTo>
                  <a:lnTo>
                    <a:pt x="58061" y="56266"/>
                  </a:lnTo>
                  <a:lnTo>
                    <a:pt x="401237" y="56266"/>
                  </a:lnTo>
                  <a:lnTo>
                    <a:pt x="436487" y="21290"/>
                  </a:lnTo>
                  <a:lnTo>
                    <a:pt x="39363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96001" y="353730"/>
              <a:ext cx="169545" cy="18415"/>
            </a:xfrm>
            <a:custGeom>
              <a:avLst/>
              <a:gdLst/>
              <a:ahLst/>
              <a:cxnLst/>
              <a:rect l="l" t="t" r="r" b="b"/>
              <a:pathLst>
                <a:path w="169545" h="18414">
                  <a:moveTo>
                    <a:pt x="169309" y="0"/>
                  </a:moveTo>
                  <a:lnTo>
                    <a:pt x="163225" y="0"/>
                  </a:lnTo>
                  <a:lnTo>
                    <a:pt x="160196" y="3041"/>
                  </a:lnTo>
                  <a:lnTo>
                    <a:pt x="152591" y="6082"/>
                  </a:lnTo>
                  <a:lnTo>
                    <a:pt x="140433" y="7603"/>
                  </a:lnTo>
                  <a:lnTo>
                    <a:pt x="123717" y="9124"/>
                  </a:lnTo>
                  <a:lnTo>
                    <a:pt x="102132" y="12165"/>
                  </a:lnTo>
                  <a:lnTo>
                    <a:pt x="76296" y="13686"/>
                  </a:lnTo>
                  <a:lnTo>
                    <a:pt x="16715" y="16727"/>
                  </a:lnTo>
                  <a:lnTo>
                    <a:pt x="0" y="16727"/>
                  </a:lnTo>
                  <a:lnTo>
                    <a:pt x="25838" y="18248"/>
                  </a:lnTo>
                  <a:lnTo>
                    <a:pt x="79346" y="18248"/>
                  </a:lnTo>
                  <a:lnTo>
                    <a:pt x="103655" y="16727"/>
                  </a:lnTo>
                  <a:lnTo>
                    <a:pt x="144999" y="10645"/>
                  </a:lnTo>
                  <a:lnTo>
                    <a:pt x="169309" y="1521"/>
                  </a:lnTo>
                  <a:lnTo>
                    <a:pt x="16930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90834" y="353730"/>
              <a:ext cx="168910" cy="17145"/>
            </a:xfrm>
            <a:custGeom>
              <a:avLst/>
              <a:gdLst/>
              <a:ahLst/>
              <a:cxnLst/>
              <a:rect l="l" t="t" r="r" b="b"/>
              <a:pathLst>
                <a:path w="168909" h="17145">
                  <a:moveTo>
                    <a:pt x="168392" y="0"/>
                  </a:moveTo>
                  <a:lnTo>
                    <a:pt x="162321" y="0"/>
                  </a:lnTo>
                  <a:lnTo>
                    <a:pt x="159279" y="3041"/>
                  </a:lnTo>
                  <a:lnTo>
                    <a:pt x="150166" y="6082"/>
                  </a:lnTo>
                  <a:lnTo>
                    <a:pt x="134956" y="7603"/>
                  </a:lnTo>
                  <a:lnTo>
                    <a:pt x="114904" y="10644"/>
                  </a:lnTo>
                  <a:lnTo>
                    <a:pt x="90581" y="12165"/>
                  </a:lnTo>
                  <a:lnTo>
                    <a:pt x="0" y="16423"/>
                  </a:lnTo>
                  <a:lnTo>
                    <a:pt x="5167" y="16727"/>
                  </a:lnTo>
                  <a:lnTo>
                    <a:pt x="21882" y="16727"/>
                  </a:lnTo>
                  <a:lnTo>
                    <a:pt x="107299" y="12165"/>
                  </a:lnTo>
                  <a:lnTo>
                    <a:pt x="128885" y="9124"/>
                  </a:lnTo>
                  <a:lnTo>
                    <a:pt x="145603" y="7603"/>
                  </a:lnTo>
                  <a:lnTo>
                    <a:pt x="157758" y="6082"/>
                  </a:lnTo>
                  <a:lnTo>
                    <a:pt x="165363" y="3041"/>
                  </a:lnTo>
                  <a:lnTo>
                    <a:pt x="168392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090038" y="353730"/>
              <a:ext cx="163195" cy="16510"/>
            </a:xfrm>
            <a:custGeom>
              <a:avLst/>
              <a:gdLst/>
              <a:ahLst/>
              <a:cxnLst/>
              <a:rect l="l" t="t" r="r" b="b"/>
              <a:pathLst>
                <a:path w="163195" h="16510">
                  <a:moveTo>
                    <a:pt x="163117" y="0"/>
                  </a:moveTo>
                  <a:lnTo>
                    <a:pt x="157033" y="0"/>
                  </a:lnTo>
                  <a:lnTo>
                    <a:pt x="153991" y="3041"/>
                  </a:lnTo>
                  <a:lnTo>
                    <a:pt x="144878" y="6082"/>
                  </a:lnTo>
                  <a:lnTo>
                    <a:pt x="129680" y="7603"/>
                  </a:lnTo>
                  <a:lnTo>
                    <a:pt x="111137" y="10644"/>
                  </a:lnTo>
                  <a:lnTo>
                    <a:pt x="86813" y="12165"/>
                  </a:lnTo>
                  <a:lnTo>
                    <a:pt x="0" y="16376"/>
                  </a:lnTo>
                  <a:lnTo>
                    <a:pt x="795" y="16423"/>
                  </a:lnTo>
                  <a:lnTo>
                    <a:pt x="91376" y="12165"/>
                  </a:lnTo>
                  <a:lnTo>
                    <a:pt x="115700" y="10644"/>
                  </a:lnTo>
                  <a:lnTo>
                    <a:pt x="135752" y="7603"/>
                  </a:lnTo>
                  <a:lnTo>
                    <a:pt x="150962" y="6082"/>
                  </a:lnTo>
                  <a:lnTo>
                    <a:pt x="160075" y="3041"/>
                  </a:lnTo>
                  <a:lnTo>
                    <a:pt x="163117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074019" y="353730"/>
              <a:ext cx="173355" cy="16510"/>
            </a:xfrm>
            <a:custGeom>
              <a:avLst/>
              <a:gdLst/>
              <a:ahLst/>
              <a:cxnLst/>
              <a:rect l="l" t="t" r="r" b="b"/>
              <a:pathLst>
                <a:path w="173354" h="16510">
                  <a:moveTo>
                    <a:pt x="173052" y="0"/>
                  </a:moveTo>
                  <a:lnTo>
                    <a:pt x="165459" y="0"/>
                  </a:lnTo>
                  <a:lnTo>
                    <a:pt x="162418" y="3041"/>
                  </a:lnTo>
                  <a:lnTo>
                    <a:pt x="154813" y="6082"/>
                  </a:lnTo>
                  <a:lnTo>
                    <a:pt x="139615" y="7603"/>
                  </a:lnTo>
                  <a:lnTo>
                    <a:pt x="121072" y="10644"/>
                  </a:lnTo>
                  <a:lnTo>
                    <a:pt x="98282" y="12165"/>
                  </a:lnTo>
                  <a:lnTo>
                    <a:pt x="38697" y="15206"/>
                  </a:lnTo>
                  <a:lnTo>
                    <a:pt x="5260" y="15206"/>
                  </a:lnTo>
                  <a:lnTo>
                    <a:pt x="0" y="15433"/>
                  </a:lnTo>
                  <a:lnTo>
                    <a:pt x="16019" y="16376"/>
                  </a:lnTo>
                  <a:lnTo>
                    <a:pt x="102832" y="12165"/>
                  </a:lnTo>
                  <a:lnTo>
                    <a:pt x="127156" y="10644"/>
                  </a:lnTo>
                  <a:lnTo>
                    <a:pt x="145699" y="7603"/>
                  </a:lnTo>
                  <a:lnTo>
                    <a:pt x="160897" y="6082"/>
                  </a:lnTo>
                  <a:lnTo>
                    <a:pt x="170010" y="3041"/>
                  </a:lnTo>
                  <a:lnTo>
                    <a:pt x="173052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70164" y="353730"/>
              <a:ext cx="169545" cy="15875"/>
            </a:xfrm>
            <a:custGeom>
              <a:avLst/>
              <a:gdLst/>
              <a:ahLst/>
              <a:cxnLst/>
              <a:rect l="l" t="t" r="r" b="b"/>
              <a:pathLst>
                <a:path w="169545" h="15875">
                  <a:moveTo>
                    <a:pt x="9116" y="15206"/>
                  </a:moveTo>
                  <a:lnTo>
                    <a:pt x="0" y="15206"/>
                  </a:lnTo>
                  <a:lnTo>
                    <a:pt x="3855" y="15433"/>
                  </a:lnTo>
                  <a:lnTo>
                    <a:pt x="9116" y="15206"/>
                  </a:lnTo>
                  <a:close/>
                </a:path>
                <a:path w="169545" h="15875">
                  <a:moveTo>
                    <a:pt x="169315" y="0"/>
                  </a:moveTo>
                  <a:lnTo>
                    <a:pt x="161710" y="0"/>
                  </a:lnTo>
                  <a:lnTo>
                    <a:pt x="158668" y="3041"/>
                  </a:lnTo>
                  <a:lnTo>
                    <a:pt x="151076" y="4561"/>
                  </a:lnTo>
                  <a:lnTo>
                    <a:pt x="137095" y="7603"/>
                  </a:lnTo>
                  <a:lnTo>
                    <a:pt x="118856" y="9124"/>
                  </a:lnTo>
                  <a:lnTo>
                    <a:pt x="96054" y="12165"/>
                  </a:lnTo>
                  <a:lnTo>
                    <a:pt x="70222" y="13686"/>
                  </a:lnTo>
                  <a:lnTo>
                    <a:pt x="39523" y="13686"/>
                  </a:lnTo>
                  <a:lnTo>
                    <a:pt x="7607" y="15206"/>
                  </a:lnTo>
                  <a:lnTo>
                    <a:pt x="42552" y="15206"/>
                  </a:lnTo>
                  <a:lnTo>
                    <a:pt x="102138" y="12165"/>
                  </a:lnTo>
                  <a:lnTo>
                    <a:pt x="124927" y="10644"/>
                  </a:lnTo>
                  <a:lnTo>
                    <a:pt x="143471" y="7603"/>
                  </a:lnTo>
                  <a:lnTo>
                    <a:pt x="158668" y="6082"/>
                  </a:lnTo>
                  <a:lnTo>
                    <a:pt x="166273" y="3041"/>
                  </a:lnTo>
                  <a:lnTo>
                    <a:pt x="169315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74729" y="353730"/>
              <a:ext cx="157480" cy="15240"/>
            </a:xfrm>
            <a:custGeom>
              <a:avLst/>
              <a:gdLst/>
              <a:ahLst/>
              <a:cxnLst/>
              <a:rect l="l" t="t" r="r" b="b"/>
              <a:pathLst>
                <a:path w="157479" h="15239">
                  <a:moveTo>
                    <a:pt x="157144" y="0"/>
                  </a:moveTo>
                  <a:lnTo>
                    <a:pt x="149552" y="0"/>
                  </a:lnTo>
                  <a:lnTo>
                    <a:pt x="146510" y="3041"/>
                  </a:lnTo>
                  <a:lnTo>
                    <a:pt x="138905" y="4561"/>
                  </a:lnTo>
                  <a:lnTo>
                    <a:pt x="126445" y="7603"/>
                  </a:lnTo>
                  <a:lnTo>
                    <a:pt x="108206" y="9124"/>
                  </a:lnTo>
                  <a:lnTo>
                    <a:pt x="86925" y="10644"/>
                  </a:lnTo>
                  <a:lnTo>
                    <a:pt x="0" y="15206"/>
                  </a:lnTo>
                  <a:lnTo>
                    <a:pt x="3042" y="15206"/>
                  </a:lnTo>
                  <a:lnTo>
                    <a:pt x="34957" y="13686"/>
                  </a:lnTo>
                  <a:lnTo>
                    <a:pt x="65656" y="13686"/>
                  </a:lnTo>
                  <a:lnTo>
                    <a:pt x="91488" y="12165"/>
                  </a:lnTo>
                  <a:lnTo>
                    <a:pt x="114290" y="9124"/>
                  </a:lnTo>
                  <a:lnTo>
                    <a:pt x="132529" y="7603"/>
                  </a:lnTo>
                  <a:lnTo>
                    <a:pt x="146510" y="4561"/>
                  </a:lnTo>
                  <a:lnTo>
                    <a:pt x="154102" y="3041"/>
                  </a:lnTo>
                  <a:lnTo>
                    <a:pt x="157144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58119" y="353730"/>
              <a:ext cx="166370" cy="15240"/>
            </a:xfrm>
            <a:custGeom>
              <a:avLst/>
              <a:gdLst/>
              <a:ahLst/>
              <a:cxnLst/>
              <a:rect l="l" t="t" r="r" b="b"/>
              <a:pathLst>
                <a:path w="166370" h="15239">
                  <a:moveTo>
                    <a:pt x="166162" y="0"/>
                  </a:moveTo>
                  <a:lnTo>
                    <a:pt x="158557" y="0"/>
                  </a:lnTo>
                  <a:lnTo>
                    <a:pt x="155516" y="3041"/>
                  </a:lnTo>
                  <a:lnTo>
                    <a:pt x="147619" y="4561"/>
                  </a:lnTo>
                  <a:lnTo>
                    <a:pt x="135451" y="7603"/>
                  </a:lnTo>
                  <a:lnTo>
                    <a:pt x="118733" y="9124"/>
                  </a:lnTo>
                  <a:lnTo>
                    <a:pt x="97464" y="10644"/>
                  </a:lnTo>
                  <a:lnTo>
                    <a:pt x="43963" y="13686"/>
                  </a:lnTo>
                  <a:lnTo>
                    <a:pt x="13568" y="13686"/>
                  </a:lnTo>
                  <a:lnTo>
                    <a:pt x="0" y="14358"/>
                  </a:lnTo>
                  <a:lnTo>
                    <a:pt x="12044" y="15206"/>
                  </a:lnTo>
                  <a:lnTo>
                    <a:pt x="16610" y="15206"/>
                  </a:lnTo>
                  <a:lnTo>
                    <a:pt x="103535" y="10644"/>
                  </a:lnTo>
                  <a:lnTo>
                    <a:pt x="124817" y="9124"/>
                  </a:lnTo>
                  <a:lnTo>
                    <a:pt x="143056" y="7603"/>
                  </a:lnTo>
                  <a:lnTo>
                    <a:pt x="155516" y="4561"/>
                  </a:lnTo>
                  <a:lnTo>
                    <a:pt x="163121" y="3041"/>
                  </a:lnTo>
                  <a:lnTo>
                    <a:pt x="16616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048580" y="353730"/>
              <a:ext cx="168275" cy="14604"/>
            </a:xfrm>
            <a:custGeom>
              <a:avLst/>
              <a:gdLst/>
              <a:ahLst/>
              <a:cxnLst/>
              <a:rect l="l" t="t" r="r" b="b"/>
              <a:pathLst>
                <a:path w="168275" h="14604">
                  <a:moveTo>
                    <a:pt x="23107" y="13686"/>
                  </a:moveTo>
                  <a:lnTo>
                    <a:pt x="0" y="13686"/>
                  </a:lnTo>
                  <a:lnTo>
                    <a:pt x="9538" y="14358"/>
                  </a:lnTo>
                  <a:lnTo>
                    <a:pt x="23107" y="13686"/>
                  </a:lnTo>
                  <a:close/>
                </a:path>
                <a:path w="168275" h="14604">
                  <a:moveTo>
                    <a:pt x="168096" y="0"/>
                  </a:moveTo>
                  <a:lnTo>
                    <a:pt x="158679" y="0"/>
                  </a:lnTo>
                  <a:lnTo>
                    <a:pt x="155637" y="3041"/>
                  </a:lnTo>
                  <a:lnTo>
                    <a:pt x="146511" y="4561"/>
                  </a:lnTo>
                  <a:lnTo>
                    <a:pt x="132835" y="7603"/>
                  </a:lnTo>
                  <a:lnTo>
                    <a:pt x="113074" y="9124"/>
                  </a:lnTo>
                  <a:lnTo>
                    <a:pt x="27670" y="13686"/>
                  </a:lnTo>
                  <a:lnTo>
                    <a:pt x="53502" y="13686"/>
                  </a:lnTo>
                  <a:lnTo>
                    <a:pt x="107003" y="10644"/>
                  </a:lnTo>
                  <a:lnTo>
                    <a:pt x="128272" y="9124"/>
                  </a:lnTo>
                  <a:lnTo>
                    <a:pt x="144990" y="7603"/>
                  </a:lnTo>
                  <a:lnTo>
                    <a:pt x="157158" y="4561"/>
                  </a:lnTo>
                  <a:lnTo>
                    <a:pt x="165055" y="3041"/>
                  </a:lnTo>
                  <a:lnTo>
                    <a:pt x="168096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46905" y="353730"/>
              <a:ext cx="160655" cy="13970"/>
            </a:xfrm>
            <a:custGeom>
              <a:avLst/>
              <a:gdLst/>
              <a:ahLst/>
              <a:cxnLst/>
              <a:rect l="l" t="t" r="r" b="b"/>
              <a:pathLst>
                <a:path w="160654" h="13970">
                  <a:moveTo>
                    <a:pt x="160353" y="0"/>
                  </a:moveTo>
                  <a:lnTo>
                    <a:pt x="151227" y="0"/>
                  </a:lnTo>
                  <a:lnTo>
                    <a:pt x="148186" y="3041"/>
                  </a:lnTo>
                  <a:lnTo>
                    <a:pt x="140593" y="4561"/>
                  </a:lnTo>
                  <a:lnTo>
                    <a:pt x="126917" y="7603"/>
                  </a:lnTo>
                  <a:lnTo>
                    <a:pt x="107157" y="9124"/>
                  </a:lnTo>
                  <a:lnTo>
                    <a:pt x="84050" y="10644"/>
                  </a:lnTo>
                  <a:lnTo>
                    <a:pt x="56697" y="12165"/>
                  </a:lnTo>
                  <a:lnTo>
                    <a:pt x="26303" y="12165"/>
                  </a:lnTo>
                  <a:lnTo>
                    <a:pt x="0" y="13406"/>
                  </a:lnTo>
                  <a:lnTo>
                    <a:pt x="1674" y="13686"/>
                  </a:lnTo>
                  <a:lnTo>
                    <a:pt x="29345" y="13686"/>
                  </a:lnTo>
                  <a:lnTo>
                    <a:pt x="114749" y="9124"/>
                  </a:lnTo>
                  <a:lnTo>
                    <a:pt x="134509" y="7603"/>
                  </a:lnTo>
                  <a:lnTo>
                    <a:pt x="148186" y="4561"/>
                  </a:lnTo>
                  <a:lnTo>
                    <a:pt x="157312" y="3041"/>
                  </a:lnTo>
                  <a:lnTo>
                    <a:pt x="16035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39462" y="353730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70">
                  <a:moveTo>
                    <a:pt x="158671" y="0"/>
                  </a:moveTo>
                  <a:lnTo>
                    <a:pt x="149557" y="0"/>
                  </a:lnTo>
                  <a:lnTo>
                    <a:pt x="146516" y="3041"/>
                  </a:lnTo>
                  <a:lnTo>
                    <a:pt x="138911" y="4561"/>
                  </a:lnTo>
                  <a:lnTo>
                    <a:pt x="125234" y="6082"/>
                  </a:lnTo>
                  <a:lnTo>
                    <a:pt x="106995" y="9124"/>
                  </a:lnTo>
                  <a:lnTo>
                    <a:pt x="85422" y="10644"/>
                  </a:lnTo>
                  <a:lnTo>
                    <a:pt x="59578" y="10644"/>
                  </a:lnTo>
                  <a:lnTo>
                    <a:pt x="30704" y="12165"/>
                  </a:lnTo>
                  <a:lnTo>
                    <a:pt x="0" y="12165"/>
                  </a:lnTo>
                  <a:lnTo>
                    <a:pt x="7443" y="13406"/>
                  </a:lnTo>
                  <a:lnTo>
                    <a:pt x="33746" y="12165"/>
                  </a:lnTo>
                  <a:lnTo>
                    <a:pt x="64141" y="12165"/>
                  </a:lnTo>
                  <a:lnTo>
                    <a:pt x="91493" y="10644"/>
                  </a:lnTo>
                  <a:lnTo>
                    <a:pt x="114600" y="9124"/>
                  </a:lnTo>
                  <a:lnTo>
                    <a:pt x="134360" y="7603"/>
                  </a:lnTo>
                  <a:lnTo>
                    <a:pt x="148037" y="4561"/>
                  </a:lnTo>
                  <a:lnTo>
                    <a:pt x="155629" y="3041"/>
                  </a:lnTo>
                  <a:lnTo>
                    <a:pt x="15867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67124" y="353730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895" y="0"/>
                  </a:moveTo>
                  <a:lnTo>
                    <a:pt x="111248" y="0"/>
                  </a:lnTo>
                  <a:lnTo>
                    <a:pt x="109727" y="3041"/>
                  </a:lnTo>
                  <a:lnTo>
                    <a:pt x="102135" y="4561"/>
                  </a:lnTo>
                  <a:lnTo>
                    <a:pt x="88458" y="6082"/>
                  </a:lnTo>
                  <a:lnTo>
                    <a:pt x="71740" y="7603"/>
                  </a:lnTo>
                  <a:lnTo>
                    <a:pt x="0" y="12165"/>
                  </a:lnTo>
                  <a:lnTo>
                    <a:pt x="3042" y="12165"/>
                  </a:lnTo>
                  <a:lnTo>
                    <a:pt x="31915" y="10644"/>
                  </a:lnTo>
                  <a:lnTo>
                    <a:pt x="57760" y="10644"/>
                  </a:lnTo>
                  <a:lnTo>
                    <a:pt x="79332" y="9124"/>
                  </a:lnTo>
                  <a:lnTo>
                    <a:pt x="97572" y="6082"/>
                  </a:lnTo>
                  <a:lnTo>
                    <a:pt x="111248" y="4561"/>
                  </a:lnTo>
                  <a:lnTo>
                    <a:pt x="118853" y="3041"/>
                  </a:lnTo>
                  <a:lnTo>
                    <a:pt x="121895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38331" y="353730"/>
              <a:ext cx="140335" cy="12700"/>
            </a:xfrm>
            <a:custGeom>
              <a:avLst/>
              <a:gdLst/>
              <a:ahLst/>
              <a:cxnLst/>
              <a:rect l="l" t="t" r="r" b="b"/>
              <a:pathLst>
                <a:path w="140334" h="12700">
                  <a:moveTo>
                    <a:pt x="140042" y="0"/>
                  </a:moveTo>
                  <a:lnTo>
                    <a:pt x="129408" y="0"/>
                  </a:lnTo>
                  <a:lnTo>
                    <a:pt x="127887" y="3041"/>
                  </a:lnTo>
                  <a:lnTo>
                    <a:pt x="120294" y="4561"/>
                  </a:lnTo>
                  <a:lnTo>
                    <a:pt x="108126" y="6082"/>
                  </a:lnTo>
                  <a:lnTo>
                    <a:pt x="92625" y="7603"/>
                  </a:lnTo>
                  <a:lnTo>
                    <a:pt x="72864" y="9124"/>
                  </a:lnTo>
                  <a:lnTo>
                    <a:pt x="50075" y="10644"/>
                  </a:lnTo>
                  <a:lnTo>
                    <a:pt x="24230" y="10644"/>
                  </a:lnTo>
                  <a:lnTo>
                    <a:pt x="0" y="11977"/>
                  </a:lnTo>
                  <a:lnTo>
                    <a:pt x="1129" y="12165"/>
                  </a:lnTo>
                  <a:lnTo>
                    <a:pt x="28793" y="12165"/>
                  </a:lnTo>
                  <a:lnTo>
                    <a:pt x="100534" y="7603"/>
                  </a:lnTo>
                  <a:lnTo>
                    <a:pt x="117252" y="6082"/>
                  </a:lnTo>
                  <a:lnTo>
                    <a:pt x="130929" y="4561"/>
                  </a:lnTo>
                  <a:lnTo>
                    <a:pt x="138521" y="3041"/>
                  </a:lnTo>
                  <a:lnTo>
                    <a:pt x="1400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30341" y="353730"/>
              <a:ext cx="137795" cy="12065"/>
            </a:xfrm>
            <a:custGeom>
              <a:avLst/>
              <a:gdLst/>
              <a:ahLst/>
              <a:cxnLst/>
              <a:rect l="l" t="t" r="r" b="b"/>
              <a:pathLst>
                <a:path w="137795" h="12064">
                  <a:moveTo>
                    <a:pt x="32220" y="10644"/>
                  </a:moveTo>
                  <a:lnTo>
                    <a:pt x="0" y="10644"/>
                  </a:lnTo>
                  <a:lnTo>
                    <a:pt x="7989" y="11977"/>
                  </a:lnTo>
                  <a:lnTo>
                    <a:pt x="32220" y="10644"/>
                  </a:lnTo>
                  <a:close/>
                </a:path>
                <a:path w="137795" h="12064">
                  <a:moveTo>
                    <a:pt x="137397" y="0"/>
                  </a:moveTo>
                  <a:lnTo>
                    <a:pt x="126763" y="0"/>
                  </a:lnTo>
                  <a:lnTo>
                    <a:pt x="123721" y="3041"/>
                  </a:lnTo>
                  <a:lnTo>
                    <a:pt x="114595" y="4561"/>
                  </a:lnTo>
                  <a:lnTo>
                    <a:pt x="100614" y="6082"/>
                  </a:lnTo>
                  <a:lnTo>
                    <a:pt x="82375" y="7603"/>
                  </a:lnTo>
                  <a:lnTo>
                    <a:pt x="35262" y="10644"/>
                  </a:lnTo>
                  <a:lnTo>
                    <a:pt x="58064" y="10644"/>
                  </a:lnTo>
                  <a:lnTo>
                    <a:pt x="100614" y="7603"/>
                  </a:lnTo>
                  <a:lnTo>
                    <a:pt x="135876" y="3041"/>
                  </a:lnTo>
                  <a:lnTo>
                    <a:pt x="137397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26198" y="353730"/>
              <a:ext cx="131445" cy="10795"/>
            </a:xfrm>
            <a:custGeom>
              <a:avLst/>
              <a:gdLst/>
              <a:ahLst/>
              <a:cxnLst/>
              <a:rect l="l" t="t" r="r" b="b"/>
              <a:pathLst>
                <a:path w="131445" h="10795">
                  <a:moveTo>
                    <a:pt x="130906" y="0"/>
                  </a:moveTo>
                  <a:lnTo>
                    <a:pt x="118738" y="0"/>
                  </a:lnTo>
                  <a:lnTo>
                    <a:pt x="115709" y="3041"/>
                  </a:lnTo>
                  <a:lnTo>
                    <a:pt x="108104" y="4561"/>
                  </a:lnTo>
                  <a:lnTo>
                    <a:pt x="95644" y="6082"/>
                  </a:lnTo>
                  <a:lnTo>
                    <a:pt x="78926" y="7603"/>
                  </a:lnTo>
                  <a:lnTo>
                    <a:pt x="57644" y="7603"/>
                  </a:lnTo>
                  <a:lnTo>
                    <a:pt x="34855" y="9124"/>
                  </a:lnTo>
                  <a:lnTo>
                    <a:pt x="8706" y="9124"/>
                  </a:lnTo>
                  <a:lnTo>
                    <a:pt x="0" y="9608"/>
                  </a:lnTo>
                  <a:lnTo>
                    <a:pt x="4143" y="10644"/>
                  </a:lnTo>
                  <a:lnTo>
                    <a:pt x="39405" y="10644"/>
                  </a:lnTo>
                  <a:lnTo>
                    <a:pt x="86518" y="7603"/>
                  </a:lnTo>
                  <a:lnTo>
                    <a:pt x="104757" y="6082"/>
                  </a:lnTo>
                  <a:lnTo>
                    <a:pt x="118738" y="4561"/>
                  </a:lnTo>
                  <a:lnTo>
                    <a:pt x="127864" y="3041"/>
                  </a:lnTo>
                  <a:lnTo>
                    <a:pt x="13090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24263" y="353730"/>
              <a:ext cx="121285" cy="10160"/>
            </a:xfrm>
            <a:custGeom>
              <a:avLst/>
              <a:gdLst/>
              <a:ahLst/>
              <a:cxnLst/>
              <a:rect l="l" t="t" r="r" b="b"/>
              <a:pathLst>
                <a:path w="121284" h="10160">
                  <a:moveTo>
                    <a:pt x="10641" y="9124"/>
                  </a:moveTo>
                  <a:lnTo>
                    <a:pt x="0" y="9124"/>
                  </a:lnTo>
                  <a:lnTo>
                    <a:pt x="1934" y="9608"/>
                  </a:lnTo>
                  <a:lnTo>
                    <a:pt x="10641" y="9124"/>
                  </a:lnTo>
                  <a:close/>
                </a:path>
                <a:path w="121284" h="10160">
                  <a:moveTo>
                    <a:pt x="120672" y="0"/>
                  </a:moveTo>
                  <a:lnTo>
                    <a:pt x="106692" y="0"/>
                  </a:lnTo>
                  <a:lnTo>
                    <a:pt x="105171" y="1520"/>
                  </a:lnTo>
                  <a:lnTo>
                    <a:pt x="97579" y="3041"/>
                  </a:lnTo>
                  <a:lnTo>
                    <a:pt x="86932" y="4561"/>
                  </a:lnTo>
                  <a:lnTo>
                    <a:pt x="71734" y="6082"/>
                  </a:lnTo>
                  <a:lnTo>
                    <a:pt x="30705" y="9124"/>
                  </a:lnTo>
                  <a:lnTo>
                    <a:pt x="36789" y="9124"/>
                  </a:lnTo>
                  <a:lnTo>
                    <a:pt x="59579" y="7603"/>
                  </a:lnTo>
                  <a:lnTo>
                    <a:pt x="80860" y="7603"/>
                  </a:lnTo>
                  <a:lnTo>
                    <a:pt x="97579" y="6082"/>
                  </a:lnTo>
                  <a:lnTo>
                    <a:pt x="110038" y="4561"/>
                  </a:lnTo>
                  <a:lnTo>
                    <a:pt x="117643" y="3041"/>
                  </a:lnTo>
                  <a:lnTo>
                    <a:pt x="120672" y="0"/>
                  </a:lnTo>
                  <a:close/>
                </a:path>
              </a:pathLst>
            </a:custGeom>
            <a:solidFill>
              <a:srgbClr val="84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18186" y="353730"/>
              <a:ext cx="113030" cy="9525"/>
            </a:xfrm>
            <a:custGeom>
              <a:avLst/>
              <a:gdLst/>
              <a:ahLst/>
              <a:cxnLst/>
              <a:rect l="l" t="t" r="r" b="b"/>
              <a:pathLst>
                <a:path w="113029" h="9525">
                  <a:moveTo>
                    <a:pt x="112769" y="0"/>
                  </a:moveTo>
                  <a:lnTo>
                    <a:pt x="99092" y="0"/>
                  </a:lnTo>
                  <a:lnTo>
                    <a:pt x="96051" y="1520"/>
                  </a:lnTo>
                  <a:lnTo>
                    <a:pt x="88459" y="3041"/>
                  </a:lnTo>
                  <a:lnTo>
                    <a:pt x="74782" y="4561"/>
                  </a:lnTo>
                  <a:lnTo>
                    <a:pt x="58064" y="6082"/>
                  </a:lnTo>
                  <a:lnTo>
                    <a:pt x="36783" y="7603"/>
                  </a:lnTo>
                  <a:lnTo>
                    <a:pt x="0" y="7603"/>
                  </a:lnTo>
                  <a:lnTo>
                    <a:pt x="6077" y="9124"/>
                  </a:lnTo>
                  <a:lnTo>
                    <a:pt x="36783" y="9124"/>
                  </a:lnTo>
                  <a:lnTo>
                    <a:pt x="77812" y="6082"/>
                  </a:lnTo>
                  <a:lnTo>
                    <a:pt x="93009" y="4561"/>
                  </a:lnTo>
                  <a:lnTo>
                    <a:pt x="103656" y="3041"/>
                  </a:lnTo>
                  <a:lnTo>
                    <a:pt x="111248" y="1520"/>
                  </a:lnTo>
                  <a:lnTo>
                    <a:pt x="11276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028833" y="353730"/>
              <a:ext cx="88900" cy="7620"/>
            </a:xfrm>
            <a:custGeom>
              <a:avLst/>
              <a:gdLst/>
              <a:ahLst/>
              <a:cxnLst/>
              <a:rect l="l" t="t" r="r" b="b"/>
              <a:pathLst>
                <a:path w="88900" h="7620">
                  <a:moveTo>
                    <a:pt x="88445" y="0"/>
                  </a:moveTo>
                  <a:lnTo>
                    <a:pt x="73248" y="0"/>
                  </a:lnTo>
                  <a:lnTo>
                    <a:pt x="71727" y="1520"/>
                  </a:lnTo>
                  <a:lnTo>
                    <a:pt x="64135" y="3041"/>
                  </a:lnTo>
                  <a:lnTo>
                    <a:pt x="53488" y="4561"/>
                  </a:lnTo>
                  <a:lnTo>
                    <a:pt x="38291" y="6082"/>
                  </a:lnTo>
                  <a:lnTo>
                    <a:pt x="19747" y="6082"/>
                  </a:lnTo>
                  <a:lnTo>
                    <a:pt x="0" y="7603"/>
                  </a:lnTo>
                  <a:lnTo>
                    <a:pt x="26135" y="7603"/>
                  </a:lnTo>
                  <a:lnTo>
                    <a:pt x="47417" y="6082"/>
                  </a:lnTo>
                  <a:lnTo>
                    <a:pt x="64135" y="4561"/>
                  </a:lnTo>
                  <a:lnTo>
                    <a:pt x="77811" y="3041"/>
                  </a:lnTo>
                  <a:lnTo>
                    <a:pt x="85404" y="1520"/>
                  </a:lnTo>
                  <a:lnTo>
                    <a:pt x="88445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014390" y="353730"/>
              <a:ext cx="88265" cy="7620"/>
            </a:xfrm>
            <a:custGeom>
              <a:avLst/>
              <a:gdLst/>
              <a:ahLst/>
              <a:cxnLst/>
              <a:rect l="l" t="t" r="r" b="b"/>
              <a:pathLst>
                <a:path w="88265" h="7620">
                  <a:moveTo>
                    <a:pt x="34191" y="6082"/>
                  </a:moveTo>
                  <a:lnTo>
                    <a:pt x="0" y="6082"/>
                  </a:lnTo>
                  <a:lnTo>
                    <a:pt x="3796" y="7603"/>
                  </a:lnTo>
                  <a:lnTo>
                    <a:pt x="14443" y="7603"/>
                  </a:lnTo>
                  <a:lnTo>
                    <a:pt x="34191" y="6082"/>
                  </a:lnTo>
                  <a:close/>
                </a:path>
                <a:path w="88265" h="7620">
                  <a:moveTo>
                    <a:pt x="87692" y="0"/>
                  </a:moveTo>
                  <a:lnTo>
                    <a:pt x="72494" y="0"/>
                  </a:lnTo>
                  <a:lnTo>
                    <a:pt x="69452" y="1520"/>
                  </a:lnTo>
                  <a:lnTo>
                    <a:pt x="61860" y="3041"/>
                  </a:lnTo>
                  <a:lnTo>
                    <a:pt x="49692" y="4561"/>
                  </a:lnTo>
                  <a:lnTo>
                    <a:pt x="32670" y="4561"/>
                  </a:lnTo>
                  <a:lnTo>
                    <a:pt x="14443" y="6082"/>
                  </a:lnTo>
                  <a:lnTo>
                    <a:pt x="52734" y="6082"/>
                  </a:lnTo>
                  <a:lnTo>
                    <a:pt x="67931" y="4561"/>
                  </a:lnTo>
                  <a:lnTo>
                    <a:pt x="78578" y="3041"/>
                  </a:lnTo>
                  <a:lnTo>
                    <a:pt x="86171" y="1520"/>
                  </a:lnTo>
                  <a:lnTo>
                    <a:pt x="8769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10594" y="353730"/>
              <a:ext cx="76835" cy="6350"/>
            </a:xfrm>
            <a:custGeom>
              <a:avLst/>
              <a:gdLst/>
              <a:ahLst/>
              <a:cxnLst/>
              <a:rect l="l" t="t" r="r" b="b"/>
              <a:pathLst>
                <a:path w="76834" h="6350">
                  <a:moveTo>
                    <a:pt x="36465" y="4561"/>
                  </a:moveTo>
                  <a:lnTo>
                    <a:pt x="0" y="4561"/>
                  </a:lnTo>
                  <a:lnTo>
                    <a:pt x="3795" y="6082"/>
                  </a:lnTo>
                  <a:lnTo>
                    <a:pt x="18239" y="6082"/>
                  </a:lnTo>
                  <a:lnTo>
                    <a:pt x="36465" y="4561"/>
                  </a:lnTo>
                  <a:close/>
                </a:path>
                <a:path w="76834" h="6350">
                  <a:moveTo>
                    <a:pt x="76290" y="0"/>
                  </a:moveTo>
                  <a:lnTo>
                    <a:pt x="58051" y="0"/>
                  </a:lnTo>
                  <a:lnTo>
                    <a:pt x="56530" y="1520"/>
                  </a:lnTo>
                  <a:lnTo>
                    <a:pt x="47416" y="3041"/>
                  </a:lnTo>
                  <a:lnTo>
                    <a:pt x="33436" y="4561"/>
                  </a:lnTo>
                  <a:lnTo>
                    <a:pt x="53488" y="4561"/>
                  </a:lnTo>
                  <a:lnTo>
                    <a:pt x="65656" y="3041"/>
                  </a:lnTo>
                  <a:lnTo>
                    <a:pt x="73248" y="1520"/>
                  </a:lnTo>
                  <a:lnTo>
                    <a:pt x="7629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09580" y="353730"/>
              <a:ext cx="59690" cy="5080"/>
            </a:xfrm>
            <a:custGeom>
              <a:avLst/>
              <a:gdLst/>
              <a:ahLst/>
              <a:cxnLst/>
              <a:rect l="l" t="t" r="r" b="b"/>
              <a:pathLst>
                <a:path w="59690" h="5079">
                  <a:moveTo>
                    <a:pt x="59065" y="0"/>
                  </a:moveTo>
                  <a:lnTo>
                    <a:pt x="40521" y="0"/>
                  </a:lnTo>
                  <a:lnTo>
                    <a:pt x="39000" y="1520"/>
                  </a:lnTo>
                  <a:lnTo>
                    <a:pt x="32929" y="1520"/>
                  </a:lnTo>
                  <a:lnTo>
                    <a:pt x="23803" y="3041"/>
                  </a:lnTo>
                  <a:lnTo>
                    <a:pt x="0" y="3041"/>
                  </a:lnTo>
                  <a:lnTo>
                    <a:pt x="1014" y="4561"/>
                  </a:lnTo>
                  <a:lnTo>
                    <a:pt x="34450" y="4561"/>
                  </a:lnTo>
                  <a:lnTo>
                    <a:pt x="48430" y="3041"/>
                  </a:lnTo>
                  <a:lnTo>
                    <a:pt x="57544" y="1520"/>
                  </a:lnTo>
                  <a:lnTo>
                    <a:pt x="59065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08566" y="353730"/>
              <a:ext cx="41910" cy="3175"/>
            </a:xfrm>
            <a:custGeom>
              <a:avLst/>
              <a:gdLst/>
              <a:ahLst/>
              <a:cxnLst/>
              <a:rect l="l" t="t" r="r" b="b"/>
              <a:pathLst>
                <a:path w="41909" h="3175">
                  <a:moveTo>
                    <a:pt x="33943" y="1520"/>
                  </a:moveTo>
                  <a:lnTo>
                    <a:pt x="0" y="1520"/>
                  </a:lnTo>
                  <a:lnTo>
                    <a:pt x="1014" y="3041"/>
                  </a:lnTo>
                  <a:lnTo>
                    <a:pt x="24817" y="3041"/>
                  </a:lnTo>
                  <a:lnTo>
                    <a:pt x="33943" y="1520"/>
                  </a:lnTo>
                  <a:close/>
                </a:path>
                <a:path w="41909" h="3175">
                  <a:moveTo>
                    <a:pt x="41535" y="0"/>
                  </a:moveTo>
                  <a:lnTo>
                    <a:pt x="21775" y="0"/>
                  </a:lnTo>
                  <a:lnTo>
                    <a:pt x="20267" y="1520"/>
                  </a:lnTo>
                  <a:lnTo>
                    <a:pt x="40014" y="1520"/>
                  </a:lnTo>
                  <a:lnTo>
                    <a:pt x="41535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007552" y="353730"/>
              <a:ext cx="22860" cy="1905"/>
            </a:xfrm>
            <a:custGeom>
              <a:avLst/>
              <a:gdLst/>
              <a:ahLst/>
              <a:cxnLst/>
              <a:rect l="l" t="t" r="r" b="b"/>
              <a:pathLst>
                <a:path w="22859" h="1904">
                  <a:moveTo>
                    <a:pt x="22789" y="0"/>
                  </a:moveTo>
                  <a:lnTo>
                    <a:pt x="0" y="0"/>
                  </a:lnTo>
                  <a:lnTo>
                    <a:pt x="1013" y="1520"/>
                  </a:lnTo>
                  <a:lnTo>
                    <a:pt x="21280" y="1520"/>
                  </a:lnTo>
                  <a:lnTo>
                    <a:pt x="2278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37052" y="318754"/>
              <a:ext cx="57150" cy="215265"/>
            </a:xfrm>
            <a:custGeom>
              <a:avLst/>
              <a:gdLst/>
              <a:ahLst/>
              <a:cxnLst/>
              <a:rect l="l" t="t" r="r" b="b"/>
              <a:pathLst>
                <a:path w="57150" h="215265">
                  <a:moveTo>
                    <a:pt x="56530" y="0"/>
                  </a:moveTo>
                  <a:lnTo>
                    <a:pt x="0" y="56266"/>
                  </a:lnTo>
                  <a:lnTo>
                    <a:pt x="0" y="215016"/>
                  </a:lnTo>
                  <a:lnTo>
                    <a:pt x="56530" y="156925"/>
                  </a:lnTo>
                  <a:lnTo>
                    <a:pt x="5653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457770" y="0"/>
                  </a:moveTo>
                  <a:lnTo>
                    <a:pt x="0" y="0"/>
                  </a:lnTo>
                  <a:lnTo>
                    <a:pt x="0" y="123479"/>
                  </a:lnTo>
                  <a:lnTo>
                    <a:pt x="457770" y="123479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79277" y="376531"/>
              <a:ext cx="457834" cy="123825"/>
            </a:xfrm>
            <a:custGeom>
              <a:avLst/>
              <a:gdLst/>
              <a:ahLst/>
              <a:cxnLst/>
              <a:rect l="l" t="t" r="r" b="b"/>
              <a:pathLst>
                <a:path w="457834" h="123825">
                  <a:moveTo>
                    <a:pt x="0" y="123479"/>
                  </a:moveTo>
                  <a:lnTo>
                    <a:pt x="457770" y="123479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123479"/>
                  </a:lnTo>
                  <a:close/>
                </a:path>
                <a:path w="457834" h="123825">
                  <a:moveTo>
                    <a:pt x="149556" y="10"/>
                  </a:moveTo>
                  <a:lnTo>
                    <a:pt x="144993" y="30728"/>
                  </a:lnTo>
                  <a:lnTo>
                    <a:pt x="143472" y="61143"/>
                  </a:lnTo>
                  <a:lnTo>
                    <a:pt x="144993" y="93065"/>
                  </a:lnTo>
                  <a:lnTo>
                    <a:pt x="149556" y="1234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457770" y="0"/>
                  </a:moveTo>
                  <a:lnTo>
                    <a:pt x="0" y="0"/>
                  </a:lnTo>
                  <a:lnTo>
                    <a:pt x="0" y="32237"/>
                  </a:lnTo>
                  <a:lnTo>
                    <a:pt x="457770" y="32237"/>
                  </a:lnTo>
                  <a:lnTo>
                    <a:pt x="45777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79277" y="501532"/>
              <a:ext cx="457834" cy="32384"/>
            </a:xfrm>
            <a:custGeom>
              <a:avLst/>
              <a:gdLst/>
              <a:ahLst/>
              <a:cxnLst/>
              <a:rect l="l" t="t" r="r" b="b"/>
              <a:pathLst>
                <a:path w="457834" h="32384">
                  <a:moveTo>
                    <a:pt x="0" y="32237"/>
                  </a:moveTo>
                  <a:lnTo>
                    <a:pt x="457770" y="32237"/>
                  </a:lnTo>
                  <a:lnTo>
                    <a:pt x="457770" y="0"/>
                  </a:lnTo>
                  <a:lnTo>
                    <a:pt x="0" y="0"/>
                  </a:lnTo>
                  <a:lnTo>
                    <a:pt x="0" y="322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31874" y="414863"/>
              <a:ext cx="17145" cy="6350"/>
            </a:xfrm>
            <a:custGeom>
              <a:avLst/>
              <a:gdLst/>
              <a:ahLst/>
              <a:cxnLst/>
              <a:rect l="l" t="t" r="r" b="b"/>
              <a:pathLst>
                <a:path w="17145" h="6350">
                  <a:moveTo>
                    <a:pt x="16718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16718" y="6082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21572" y="0"/>
                  </a:moveTo>
                  <a:lnTo>
                    <a:pt x="0" y="0"/>
                  </a:lnTo>
                  <a:lnTo>
                    <a:pt x="0" y="7603"/>
                  </a:lnTo>
                  <a:lnTo>
                    <a:pt x="21572" y="7603"/>
                  </a:lnTo>
                  <a:lnTo>
                    <a:pt x="21572" y="0"/>
                  </a:lnTo>
                  <a:close/>
                </a:path>
                <a:path w="74929" h="7620">
                  <a:moveTo>
                    <a:pt x="42854" y="0"/>
                  </a:moveTo>
                  <a:lnTo>
                    <a:pt x="32219" y="0"/>
                  </a:lnTo>
                  <a:lnTo>
                    <a:pt x="32219" y="7603"/>
                  </a:lnTo>
                  <a:lnTo>
                    <a:pt x="42854" y="7603"/>
                  </a:lnTo>
                  <a:lnTo>
                    <a:pt x="42854" y="0"/>
                  </a:lnTo>
                  <a:close/>
                </a:path>
                <a:path w="74929" h="7620">
                  <a:moveTo>
                    <a:pt x="74769" y="0"/>
                  </a:moveTo>
                  <a:lnTo>
                    <a:pt x="53488" y="0"/>
                  </a:lnTo>
                  <a:lnTo>
                    <a:pt x="53488" y="7603"/>
                  </a:lnTo>
                  <a:lnTo>
                    <a:pt x="74769" y="7603"/>
                  </a:lnTo>
                  <a:lnTo>
                    <a:pt x="747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44791" y="404978"/>
              <a:ext cx="74930" cy="7620"/>
            </a:xfrm>
            <a:custGeom>
              <a:avLst/>
              <a:gdLst/>
              <a:ahLst/>
              <a:cxnLst/>
              <a:rect l="l" t="t" r="r" b="b"/>
              <a:pathLst>
                <a:path w="74929" h="7620">
                  <a:moveTo>
                    <a:pt x="0" y="7603"/>
                  </a:moveTo>
                  <a:lnTo>
                    <a:pt x="21572" y="7603"/>
                  </a:lnTo>
                  <a:lnTo>
                    <a:pt x="21572" y="0"/>
                  </a:lnTo>
                  <a:lnTo>
                    <a:pt x="0" y="0"/>
                  </a:lnTo>
                  <a:lnTo>
                    <a:pt x="0" y="7603"/>
                  </a:lnTo>
                  <a:close/>
                </a:path>
                <a:path w="74929" h="7620">
                  <a:moveTo>
                    <a:pt x="32219" y="7603"/>
                  </a:moveTo>
                  <a:lnTo>
                    <a:pt x="42854" y="7603"/>
                  </a:lnTo>
                  <a:lnTo>
                    <a:pt x="42854" y="0"/>
                  </a:lnTo>
                  <a:lnTo>
                    <a:pt x="32219" y="0"/>
                  </a:lnTo>
                  <a:lnTo>
                    <a:pt x="32219" y="7603"/>
                  </a:lnTo>
                  <a:close/>
                </a:path>
                <a:path w="74929" h="7620">
                  <a:moveTo>
                    <a:pt x="53488" y="7603"/>
                  </a:moveTo>
                  <a:lnTo>
                    <a:pt x="74769" y="7603"/>
                  </a:lnTo>
                  <a:lnTo>
                    <a:pt x="74769" y="0"/>
                  </a:lnTo>
                  <a:lnTo>
                    <a:pt x="53488" y="0"/>
                  </a:lnTo>
                  <a:lnTo>
                    <a:pt x="53488" y="7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84670" y="381799"/>
              <a:ext cx="448309" cy="143510"/>
            </a:xfrm>
            <a:custGeom>
              <a:avLst/>
              <a:gdLst/>
              <a:ahLst/>
              <a:cxnLst/>
              <a:rect l="l" t="t" r="r" b="b"/>
              <a:pathLst>
                <a:path w="448309" h="143509">
                  <a:moveTo>
                    <a:pt x="41262" y="128257"/>
                  </a:moveTo>
                  <a:lnTo>
                    <a:pt x="3860" y="128257"/>
                  </a:lnTo>
                  <a:lnTo>
                    <a:pt x="3860" y="130797"/>
                  </a:lnTo>
                  <a:lnTo>
                    <a:pt x="76" y="130797"/>
                  </a:lnTo>
                  <a:lnTo>
                    <a:pt x="76" y="135877"/>
                  </a:lnTo>
                  <a:lnTo>
                    <a:pt x="0" y="140957"/>
                  </a:lnTo>
                  <a:lnTo>
                    <a:pt x="3924" y="140957"/>
                  </a:lnTo>
                  <a:lnTo>
                    <a:pt x="3924" y="143497"/>
                  </a:lnTo>
                  <a:lnTo>
                    <a:pt x="41262" y="143497"/>
                  </a:lnTo>
                  <a:lnTo>
                    <a:pt x="41262" y="140957"/>
                  </a:lnTo>
                  <a:lnTo>
                    <a:pt x="41262" y="135877"/>
                  </a:lnTo>
                  <a:lnTo>
                    <a:pt x="41262" y="130797"/>
                  </a:lnTo>
                  <a:lnTo>
                    <a:pt x="41262" y="128257"/>
                  </a:lnTo>
                  <a:close/>
                </a:path>
                <a:path w="448309" h="143509">
                  <a:moveTo>
                    <a:pt x="51142" y="6908"/>
                  </a:moveTo>
                  <a:lnTo>
                    <a:pt x="8280" y="6908"/>
                  </a:lnTo>
                  <a:lnTo>
                    <a:pt x="8280" y="55880"/>
                  </a:lnTo>
                  <a:lnTo>
                    <a:pt x="51142" y="55880"/>
                  </a:lnTo>
                  <a:lnTo>
                    <a:pt x="51142" y="6908"/>
                  </a:lnTo>
                  <a:close/>
                </a:path>
                <a:path w="448309" h="143509">
                  <a:moveTo>
                    <a:pt x="339610" y="17564"/>
                  </a:moveTo>
                  <a:lnTo>
                    <a:pt x="301307" y="17564"/>
                  </a:lnTo>
                  <a:lnTo>
                    <a:pt x="301307" y="42189"/>
                  </a:lnTo>
                  <a:lnTo>
                    <a:pt x="339610" y="42189"/>
                  </a:lnTo>
                  <a:lnTo>
                    <a:pt x="339610" y="17564"/>
                  </a:lnTo>
                  <a:close/>
                </a:path>
                <a:path w="448309" h="143509">
                  <a:moveTo>
                    <a:pt x="447052" y="0"/>
                  </a:moveTo>
                  <a:lnTo>
                    <a:pt x="152857" y="0"/>
                  </a:lnTo>
                  <a:lnTo>
                    <a:pt x="152857" y="15240"/>
                  </a:lnTo>
                  <a:lnTo>
                    <a:pt x="151066" y="15240"/>
                  </a:lnTo>
                  <a:lnTo>
                    <a:pt x="151066" y="22860"/>
                  </a:lnTo>
                  <a:lnTo>
                    <a:pt x="149974" y="22860"/>
                  </a:lnTo>
                  <a:lnTo>
                    <a:pt x="149974" y="29210"/>
                  </a:lnTo>
                  <a:lnTo>
                    <a:pt x="149402" y="29210"/>
                  </a:lnTo>
                  <a:lnTo>
                    <a:pt x="149402" y="30480"/>
                  </a:lnTo>
                  <a:lnTo>
                    <a:pt x="147853" y="30480"/>
                  </a:lnTo>
                  <a:lnTo>
                    <a:pt x="147853" y="57137"/>
                  </a:lnTo>
                  <a:lnTo>
                    <a:pt x="147955" y="85077"/>
                  </a:lnTo>
                  <a:lnTo>
                    <a:pt x="150507" y="85077"/>
                  </a:lnTo>
                  <a:lnTo>
                    <a:pt x="150507" y="99047"/>
                  </a:lnTo>
                  <a:lnTo>
                    <a:pt x="152806" y="99047"/>
                  </a:lnTo>
                  <a:lnTo>
                    <a:pt x="152806" y="114287"/>
                  </a:lnTo>
                  <a:lnTo>
                    <a:pt x="447052" y="114287"/>
                  </a:lnTo>
                  <a:lnTo>
                    <a:pt x="447052" y="99212"/>
                  </a:lnTo>
                  <a:lnTo>
                    <a:pt x="447052" y="99047"/>
                  </a:lnTo>
                  <a:lnTo>
                    <a:pt x="447052" y="15278"/>
                  </a:lnTo>
                  <a:lnTo>
                    <a:pt x="431850" y="15278"/>
                  </a:lnTo>
                  <a:lnTo>
                    <a:pt x="431850" y="99047"/>
                  </a:lnTo>
                  <a:lnTo>
                    <a:pt x="264058" y="99047"/>
                  </a:lnTo>
                  <a:lnTo>
                    <a:pt x="264058" y="23190"/>
                  </a:lnTo>
                  <a:lnTo>
                    <a:pt x="234886" y="23190"/>
                  </a:lnTo>
                  <a:lnTo>
                    <a:pt x="234886" y="30480"/>
                  </a:lnTo>
                  <a:lnTo>
                    <a:pt x="160121" y="30480"/>
                  </a:lnTo>
                  <a:lnTo>
                    <a:pt x="160121" y="29210"/>
                  </a:lnTo>
                  <a:lnTo>
                    <a:pt x="160121" y="22860"/>
                  </a:lnTo>
                  <a:lnTo>
                    <a:pt x="264058" y="22860"/>
                  </a:lnTo>
                  <a:lnTo>
                    <a:pt x="264058" y="15240"/>
                  </a:lnTo>
                  <a:lnTo>
                    <a:pt x="447052" y="15240"/>
                  </a:lnTo>
                  <a:lnTo>
                    <a:pt x="447052" y="0"/>
                  </a:lnTo>
                  <a:close/>
                </a:path>
                <a:path w="448309" h="143509">
                  <a:moveTo>
                    <a:pt x="447776" y="135877"/>
                  </a:moveTo>
                  <a:lnTo>
                    <a:pt x="447738" y="130797"/>
                  </a:lnTo>
                  <a:lnTo>
                    <a:pt x="444627" y="130797"/>
                  </a:lnTo>
                  <a:lnTo>
                    <a:pt x="444627" y="128257"/>
                  </a:lnTo>
                  <a:lnTo>
                    <a:pt x="405714" y="128257"/>
                  </a:lnTo>
                  <a:lnTo>
                    <a:pt x="405714" y="130797"/>
                  </a:lnTo>
                  <a:lnTo>
                    <a:pt x="405714" y="135877"/>
                  </a:lnTo>
                  <a:lnTo>
                    <a:pt x="405714" y="140957"/>
                  </a:lnTo>
                  <a:lnTo>
                    <a:pt x="405714" y="143497"/>
                  </a:lnTo>
                  <a:lnTo>
                    <a:pt x="444576" y="143497"/>
                  </a:lnTo>
                  <a:lnTo>
                    <a:pt x="444576" y="140957"/>
                  </a:lnTo>
                  <a:lnTo>
                    <a:pt x="447776" y="140957"/>
                  </a:lnTo>
                  <a:lnTo>
                    <a:pt x="447776" y="13587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83077" y="375780"/>
              <a:ext cx="450215" cy="149860"/>
            </a:xfrm>
            <a:custGeom>
              <a:avLst/>
              <a:gdLst/>
              <a:ahLst/>
              <a:cxnLst/>
              <a:rect l="l" t="t" r="r" b="b"/>
              <a:pathLst>
                <a:path w="450215" h="149859">
                  <a:moveTo>
                    <a:pt x="155630" y="120428"/>
                  </a:moveTo>
                  <a:lnTo>
                    <a:pt x="448651" y="120428"/>
                  </a:lnTo>
                  <a:lnTo>
                    <a:pt x="448651" y="6082"/>
                  </a:lnTo>
                  <a:lnTo>
                    <a:pt x="155630" y="6082"/>
                  </a:lnTo>
                  <a:lnTo>
                    <a:pt x="151067" y="35280"/>
                  </a:lnTo>
                  <a:lnTo>
                    <a:pt x="148025" y="62653"/>
                  </a:lnTo>
                  <a:lnTo>
                    <a:pt x="151067" y="91534"/>
                  </a:lnTo>
                  <a:lnTo>
                    <a:pt x="155630" y="120428"/>
                  </a:lnTo>
                  <a:close/>
                </a:path>
                <a:path w="450215" h="149859">
                  <a:moveTo>
                    <a:pt x="265662" y="105221"/>
                  </a:moveTo>
                  <a:lnTo>
                    <a:pt x="433453" y="105221"/>
                  </a:lnTo>
                  <a:lnTo>
                    <a:pt x="433453" y="21290"/>
                  </a:lnTo>
                  <a:lnTo>
                    <a:pt x="265662" y="21290"/>
                  </a:lnTo>
                  <a:lnTo>
                    <a:pt x="265662" y="105221"/>
                  </a:lnTo>
                  <a:close/>
                </a:path>
                <a:path w="450215" h="149859">
                  <a:moveTo>
                    <a:pt x="407317" y="149625"/>
                  </a:moveTo>
                  <a:lnTo>
                    <a:pt x="444088" y="149625"/>
                  </a:lnTo>
                  <a:lnTo>
                    <a:pt x="448651" y="146584"/>
                  </a:lnTo>
                  <a:lnTo>
                    <a:pt x="450172" y="142022"/>
                  </a:lnTo>
                  <a:lnTo>
                    <a:pt x="448651" y="137156"/>
                  </a:lnTo>
                  <a:lnTo>
                    <a:pt x="444088" y="134114"/>
                  </a:lnTo>
                  <a:lnTo>
                    <a:pt x="407317" y="134114"/>
                  </a:lnTo>
                  <a:lnTo>
                    <a:pt x="407317" y="149625"/>
                  </a:lnTo>
                  <a:close/>
                </a:path>
                <a:path w="450215" h="149859">
                  <a:moveTo>
                    <a:pt x="42858" y="149625"/>
                  </a:moveTo>
                  <a:lnTo>
                    <a:pt x="7598" y="149625"/>
                  </a:lnTo>
                  <a:lnTo>
                    <a:pt x="3039" y="146584"/>
                  </a:lnTo>
                  <a:lnTo>
                    <a:pt x="0" y="142022"/>
                  </a:lnTo>
                  <a:lnTo>
                    <a:pt x="3039" y="137156"/>
                  </a:lnTo>
                  <a:lnTo>
                    <a:pt x="7598" y="134114"/>
                  </a:lnTo>
                  <a:lnTo>
                    <a:pt x="42858" y="134114"/>
                  </a:lnTo>
                  <a:lnTo>
                    <a:pt x="42858" y="149625"/>
                  </a:lnTo>
                  <a:close/>
                </a:path>
                <a:path w="450215" h="149859">
                  <a:moveTo>
                    <a:pt x="161714" y="36801"/>
                  </a:moveTo>
                  <a:lnTo>
                    <a:pt x="236484" y="36801"/>
                  </a:lnTo>
                  <a:lnTo>
                    <a:pt x="236484" y="29197"/>
                  </a:lnTo>
                  <a:lnTo>
                    <a:pt x="161714" y="29197"/>
                  </a:lnTo>
                  <a:lnTo>
                    <a:pt x="161714" y="36801"/>
                  </a:lnTo>
                  <a:close/>
                </a:path>
                <a:path w="450215" h="149859">
                  <a:moveTo>
                    <a:pt x="239526" y="6082"/>
                  </a:moveTo>
                  <a:lnTo>
                    <a:pt x="239526" y="120428"/>
                  </a:lnTo>
                </a:path>
                <a:path w="450215" h="149859">
                  <a:moveTo>
                    <a:pt x="239526" y="44404"/>
                  </a:moveTo>
                  <a:lnTo>
                    <a:pt x="149546" y="44404"/>
                  </a:lnTo>
                </a:path>
                <a:path w="450215" h="149859">
                  <a:moveTo>
                    <a:pt x="239526" y="82410"/>
                  </a:moveTo>
                  <a:lnTo>
                    <a:pt x="149546" y="82410"/>
                  </a:lnTo>
                </a:path>
                <a:path w="450215" h="149859">
                  <a:moveTo>
                    <a:pt x="379952" y="21290"/>
                  </a:moveTo>
                  <a:lnTo>
                    <a:pt x="379952" y="53529"/>
                  </a:lnTo>
                </a:path>
                <a:path w="450215" h="149859">
                  <a:moveTo>
                    <a:pt x="265662" y="53529"/>
                  </a:moveTo>
                  <a:lnTo>
                    <a:pt x="433453" y="53529"/>
                  </a:lnTo>
                </a:path>
                <a:path w="450215" h="149859">
                  <a:moveTo>
                    <a:pt x="161714" y="6082"/>
                  </a:moveTo>
                  <a:lnTo>
                    <a:pt x="161714" y="0"/>
                  </a:lnTo>
                </a:path>
                <a:path w="450215" h="149859">
                  <a:moveTo>
                    <a:pt x="161714" y="124990"/>
                  </a:moveTo>
                  <a:lnTo>
                    <a:pt x="161714" y="1204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045552" y="407259"/>
              <a:ext cx="130175" cy="32384"/>
            </a:xfrm>
            <a:custGeom>
              <a:avLst/>
              <a:gdLst/>
              <a:ahLst/>
              <a:cxnLst/>
              <a:rect l="l" t="t" r="r" b="b"/>
              <a:pathLst>
                <a:path w="130175" h="32384">
                  <a:moveTo>
                    <a:pt x="0" y="31935"/>
                  </a:moveTo>
                  <a:lnTo>
                    <a:pt x="7592" y="31935"/>
                  </a:lnTo>
                </a:path>
                <a:path w="130175" h="32384">
                  <a:moveTo>
                    <a:pt x="0" y="0"/>
                  </a:moveTo>
                  <a:lnTo>
                    <a:pt x="7592" y="0"/>
                  </a:lnTo>
                </a:path>
                <a:path w="130175" h="32384">
                  <a:moveTo>
                    <a:pt x="55009" y="0"/>
                  </a:moveTo>
                  <a:lnTo>
                    <a:pt x="61093" y="0"/>
                  </a:lnTo>
                </a:path>
                <a:path w="130175" h="32384">
                  <a:moveTo>
                    <a:pt x="123708" y="12165"/>
                  </a:moveTo>
                  <a:lnTo>
                    <a:pt x="129792" y="12165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78987" y="18260"/>
              <a:ext cx="58419" cy="335915"/>
            </a:xfrm>
            <a:custGeom>
              <a:avLst/>
              <a:gdLst/>
              <a:ahLst/>
              <a:cxnLst/>
              <a:rect l="l" t="t" r="r" b="b"/>
              <a:pathLst>
                <a:path w="58420" h="335915">
                  <a:moveTo>
                    <a:pt x="58064" y="0"/>
                  </a:moveTo>
                  <a:lnTo>
                    <a:pt x="0" y="58091"/>
                  </a:lnTo>
                  <a:lnTo>
                    <a:pt x="0" y="335470"/>
                  </a:lnTo>
                  <a:lnTo>
                    <a:pt x="42866" y="292890"/>
                  </a:lnTo>
                  <a:lnTo>
                    <a:pt x="42866" y="215029"/>
                  </a:lnTo>
                  <a:lnTo>
                    <a:pt x="58064" y="172449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35814" y="18260"/>
              <a:ext cx="401320" cy="58419"/>
            </a:xfrm>
            <a:custGeom>
              <a:avLst/>
              <a:gdLst/>
              <a:ahLst/>
              <a:cxnLst/>
              <a:rect l="l" t="t" r="r" b="b"/>
              <a:pathLst>
                <a:path w="401320" h="58419">
                  <a:moveTo>
                    <a:pt x="401237" y="0"/>
                  </a:moveTo>
                  <a:lnTo>
                    <a:pt x="58061" y="0"/>
                  </a:lnTo>
                  <a:lnTo>
                    <a:pt x="0" y="58091"/>
                  </a:lnTo>
                  <a:lnTo>
                    <a:pt x="343173" y="58091"/>
                  </a:lnTo>
                  <a:lnTo>
                    <a:pt x="40123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343176" y="0"/>
                  </a:moveTo>
                  <a:lnTo>
                    <a:pt x="0" y="0"/>
                  </a:lnTo>
                  <a:lnTo>
                    <a:pt x="0" y="277366"/>
                  </a:lnTo>
                  <a:lnTo>
                    <a:pt x="343176" y="277366"/>
                  </a:lnTo>
                  <a:lnTo>
                    <a:pt x="3431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35814" y="76364"/>
              <a:ext cx="343535" cy="277495"/>
            </a:xfrm>
            <a:custGeom>
              <a:avLst/>
              <a:gdLst/>
              <a:ahLst/>
              <a:cxnLst/>
              <a:rect l="l" t="t" r="r" b="b"/>
              <a:pathLst>
                <a:path w="343534" h="277495">
                  <a:moveTo>
                    <a:pt x="0" y="277366"/>
                  </a:moveTo>
                  <a:lnTo>
                    <a:pt x="343176" y="277366"/>
                  </a:lnTo>
                  <a:lnTo>
                    <a:pt x="343176" y="0"/>
                  </a:lnTo>
                  <a:lnTo>
                    <a:pt x="0" y="0"/>
                  </a:lnTo>
                  <a:lnTo>
                    <a:pt x="0" y="277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245551" y="318754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5" h="9525">
                  <a:moveTo>
                    <a:pt x="16718" y="0"/>
                  </a:moveTo>
                  <a:lnTo>
                    <a:pt x="0" y="0"/>
                  </a:lnTo>
                  <a:lnTo>
                    <a:pt x="0" y="9124"/>
                  </a:lnTo>
                  <a:lnTo>
                    <a:pt x="16718" y="9124"/>
                  </a:lnTo>
                  <a:lnTo>
                    <a:pt x="1671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967731" y="104958"/>
              <a:ext cx="262622" cy="204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967731" y="102418"/>
              <a:ext cx="279400" cy="2540"/>
            </a:xfrm>
            <a:custGeom>
              <a:avLst/>
              <a:gdLst/>
              <a:ahLst/>
              <a:cxnLst/>
              <a:rect l="l" t="t" r="r" b="b"/>
              <a:pathLst>
                <a:path w="279400" h="2539">
                  <a:moveTo>
                    <a:pt x="0" y="2539"/>
                  </a:moveTo>
                  <a:lnTo>
                    <a:pt x="279340" y="2539"/>
                  </a:lnTo>
                  <a:lnTo>
                    <a:pt x="279340" y="0"/>
                  </a:lnTo>
                  <a:lnTo>
                    <a:pt x="0" y="0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73798" y="104965"/>
              <a:ext cx="273685" cy="204470"/>
            </a:xfrm>
            <a:custGeom>
              <a:avLst/>
              <a:gdLst/>
              <a:ahLst/>
              <a:cxnLst/>
              <a:rect l="l" t="t" r="r" b="b"/>
              <a:pathLst>
                <a:path w="273684" h="204470">
                  <a:moveTo>
                    <a:pt x="273265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204444"/>
                  </a:lnTo>
                  <a:lnTo>
                    <a:pt x="6388" y="204444"/>
                  </a:lnTo>
                  <a:lnTo>
                    <a:pt x="6388" y="5080"/>
                  </a:lnTo>
                  <a:lnTo>
                    <a:pt x="273265" y="5080"/>
                  </a:lnTo>
                  <a:lnTo>
                    <a:pt x="273265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980186" y="110045"/>
              <a:ext cx="267335" cy="189230"/>
            </a:xfrm>
            <a:custGeom>
              <a:avLst/>
              <a:gdLst/>
              <a:ahLst/>
              <a:cxnLst/>
              <a:rect l="l" t="t" r="r" b="b"/>
              <a:pathLst>
                <a:path w="267334" h="189229">
                  <a:moveTo>
                    <a:pt x="26687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89204"/>
                  </a:lnTo>
                  <a:lnTo>
                    <a:pt x="6083" y="189204"/>
                  </a:lnTo>
                  <a:lnTo>
                    <a:pt x="6083" y="3810"/>
                  </a:lnTo>
                  <a:lnTo>
                    <a:pt x="266877" y="3810"/>
                  </a:lnTo>
                  <a:lnTo>
                    <a:pt x="26687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86271" y="113847"/>
              <a:ext cx="250167" cy="185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36574" y="337762"/>
              <a:ext cx="343535" cy="17145"/>
            </a:xfrm>
            <a:custGeom>
              <a:avLst/>
              <a:gdLst/>
              <a:ahLst/>
              <a:cxnLst/>
              <a:rect l="l" t="t" r="r" b="b"/>
              <a:pathLst>
                <a:path w="343534" h="17145">
                  <a:moveTo>
                    <a:pt x="94527" y="0"/>
                  </a:moveTo>
                  <a:lnTo>
                    <a:pt x="94527" y="16727"/>
                  </a:lnTo>
                </a:path>
                <a:path w="343534" h="17145">
                  <a:moveTo>
                    <a:pt x="51977" y="0"/>
                  </a:moveTo>
                  <a:lnTo>
                    <a:pt x="51977" y="16727"/>
                  </a:lnTo>
                </a:path>
                <a:path w="343534" h="17145">
                  <a:moveTo>
                    <a:pt x="0" y="0"/>
                  </a:moveTo>
                  <a:lnTo>
                    <a:pt x="3431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196612" y="414863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96612" y="413342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196612" y="41182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96612" y="41030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96612" y="408780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196612" y="40725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196612" y="40573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195091" y="404218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4387" y="0"/>
                  </a:moveTo>
                  <a:lnTo>
                    <a:pt x="0" y="0"/>
                  </a:lnTo>
                  <a:lnTo>
                    <a:pt x="1521" y="1520"/>
                  </a:lnTo>
                  <a:lnTo>
                    <a:pt x="45908" y="1520"/>
                  </a:lnTo>
                  <a:lnTo>
                    <a:pt x="4438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195091" y="402697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4379" y="0"/>
                  </a:moveTo>
                  <a:lnTo>
                    <a:pt x="0" y="0"/>
                  </a:lnTo>
                  <a:lnTo>
                    <a:pt x="0" y="1520"/>
                  </a:lnTo>
                  <a:lnTo>
                    <a:pt x="44379" y="1520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195091" y="401176"/>
              <a:ext cx="46355" cy="1905"/>
            </a:xfrm>
            <a:custGeom>
              <a:avLst/>
              <a:gdLst/>
              <a:ahLst/>
              <a:cxnLst/>
              <a:rect l="l" t="t" r="r" b="b"/>
              <a:pathLst>
                <a:path w="46354" h="1904">
                  <a:moveTo>
                    <a:pt x="45908" y="0"/>
                  </a:moveTo>
                  <a:lnTo>
                    <a:pt x="1521" y="0"/>
                  </a:lnTo>
                  <a:lnTo>
                    <a:pt x="0" y="1520"/>
                  </a:lnTo>
                  <a:lnTo>
                    <a:pt x="44387" y="1520"/>
                  </a:lnTo>
                  <a:lnTo>
                    <a:pt x="4590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158625" y="405739"/>
              <a:ext cx="99695" cy="6350"/>
            </a:xfrm>
            <a:custGeom>
              <a:avLst/>
              <a:gdLst/>
              <a:ahLst/>
              <a:cxnLst/>
              <a:rect l="l" t="t" r="r" b="b"/>
              <a:pathLst>
                <a:path w="99695" h="6350">
                  <a:moveTo>
                    <a:pt x="99092" y="0"/>
                  </a:moveTo>
                  <a:lnTo>
                    <a:pt x="0" y="0"/>
                  </a:lnTo>
                  <a:lnTo>
                    <a:pt x="0" y="6082"/>
                  </a:lnTo>
                  <a:lnTo>
                    <a:pt x="99092" y="6082"/>
                  </a:lnTo>
                  <a:lnTo>
                    <a:pt x="9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943414" y="390227"/>
              <a:ext cx="3175" cy="27940"/>
            </a:xfrm>
            <a:custGeom>
              <a:avLst/>
              <a:gdLst/>
              <a:ahLst/>
              <a:cxnLst/>
              <a:rect l="l" t="t" r="r" b="b"/>
              <a:pathLst>
                <a:path w="3175" h="27940">
                  <a:moveTo>
                    <a:pt x="303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3039" y="27677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892956" y="390227"/>
              <a:ext cx="50800" cy="27940"/>
            </a:xfrm>
            <a:custGeom>
              <a:avLst/>
              <a:gdLst/>
              <a:ahLst/>
              <a:cxnLst/>
              <a:rect l="l" t="t" r="r" b="b"/>
              <a:pathLst>
                <a:path w="508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800" h="27940">
                  <a:moveTo>
                    <a:pt x="50457" y="0"/>
                  </a:moveTo>
                  <a:lnTo>
                    <a:pt x="48938" y="0"/>
                  </a:lnTo>
                  <a:lnTo>
                    <a:pt x="48938" y="27677"/>
                  </a:lnTo>
                  <a:lnTo>
                    <a:pt x="50457" y="27677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C6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894476" y="390227"/>
              <a:ext cx="47625" cy="27940"/>
            </a:xfrm>
            <a:custGeom>
              <a:avLst/>
              <a:gdLst/>
              <a:ahLst/>
              <a:cxnLst/>
              <a:rect l="l" t="t" r="r" b="b"/>
              <a:pathLst>
                <a:path w="4762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7625" h="27940">
                  <a:moveTo>
                    <a:pt x="47418" y="0"/>
                  </a:moveTo>
                  <a:lnTo>
                    <a:pt x="45898" y="0"/>
                  </a:lnTo>
                  <a:lnTo>
                    <a:pt x="45898" y="27677"/>
                  </a:lnTo>
                  <a:lnTo>
                    <a:pt x="47418" y="27677"/>
                  </a:lnTo>
                  <a:lnTo>
                    <a:pt x="47418" y="0"/>
                  </a:lnTo>
                  <a:close/>
                </a:path>
              </a:pathLst>
            </a:custGeom>
            <a:solidFill>
              <a:srgbClr val="CD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895995" y="390227"/>
              <a:ext cx="44450" cy="27940"/>
            </a:xfrm>
            <a:custGeom>
              <a:avLst/>
              <a:gdLst/>
              <a:ahLst/>
              <a:cxnLst/>
              <a:rect l="l" t="t" r="r" b="b"/>
              <a:pathLst>
                <a:path w="44450" h="27940">
                  <a:moveTo>
                    <a:pt x="1823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823" y="27677"/>
                  </a:lnTo>
                  <a:lnTo>
                    <a:pt x="1823" y="0"/>
                  </a:lnTo>
                  <a:close/>
                </a:path>
                <a:path w="44450" h="27940">
                  <a:moveTo>
                    <a:pt x="44379" y="0"/>
                  </a:moveTo>
                  <a:lnTo>
                    <a:pt x="42858" y="0"/>
                  </a:lnTo>
                  <a:lnTo>
                    <a:pt x="42858" y="27677"/>
                  </a:lnTo>
                  <a:lnTo>
                    <a:pt x="44379" y="27677"/>
                  </a:lnTo>
                  <a:lnTo>
                    <a:pt x="44379" y="0"/>
                  </a:lnTo>
                  <a:close/>
                </a:path>
              </a:pathLst>
            </a:custGeom>
            <a:solidFill>
              <a:srgbClr val="D28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897819" y="390227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41275" h="27940">
                  <a:moveTo>
                    <a:pt x="41034" y="0"/>
                  </a:moveTo>
                  <a:lnTo>
                    <a:pt x="39514" y="0"/>
                  </a:lnTo>
                  <a:lnTo>
                    <a:pt x="39514" y="27677"/>
                  </a:lnTo>
                  <a:lnTo>
                    <a:pt x="41034" y="27677"/>
                  </a:lnTo>
                  <a:lnTo>
                    <a:pt x="41034" y="0"/>
                  </a:lnTo>
                  <a:close/>
                </a:path>
              </a:pathLst>
            </a:custGeom>
            <a:solidFill>
              <a:srgbClr val="D7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899339" y="390227"/>
              <a:ext cx="38100" cy="27940"/>
            </a:xfrm>
            <a:custGeom>
              <a:avLst/>
              <a:gdLst/>
              <a:ahLst/>
              <a:cxnLst/>
              <a:rect l="l" t="t" r="r" b="b"/>
              <a:pathLst>
                <a:path w="3810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8100" h="27940">
                  <a:moveTo>
                    <a:pt x="37994" y="0"/>
                  </a:moveTo>
                  <a:lnTo>
                    <a:pt x="36474" y="0"/>
                  </a:lnTo>
                  <a:lnTo>
                    <a:pt x="36474" y="27677"/>
                  </a:lnTo>
                  <a:lnTo>
                    <a:pt x="37994" y="27677"/>
                  </a:lnTo>
                  <a:lnTo>
                    <a:pt x="37994" y="0"/>
                  </a:lnTo>
                  <a:close/>
                </a:path>
              </a:pathLst>
            </a:custGeom>
            <a:solidFill>
              <a:srgbClr val="DD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900859" y="390227"/>
              <a:ext cx="35560" cy="27940"/>
            </a:xfrm>
            <a:custGeom>
              <a:avLst/>
              <a:gdLst/>
              <a:ahLst/>
              <a:cxnLst/>
              <a:rect l="l" t="t" r="r" b="b"/>
              <a:pathLst>
                <a:path w="355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5559" h="27940">
                  <a:moveTo>
                    <a:pt x="34955" y="0"/>
                  </a:moveTo>
                  <a:lnTo>
                    <a:pt x="33435" y="0"/>
                  </a:lnTo>
                  <a:lnTo>
                    <a:pt x="33435" y="27677"/>
                  </a:lnTo>
                  <a:lnTo>
                    <a:pt x="34955" y="27677"/>
                  </a:lnTo>
                  <a:lnTo>
                    <a:pt x="34955" y="0"/>
                  </a:lnTo>
                  <a:close/>
                </a:path>
              </a:pathLst>
            </a:custGeom>
            <a:solidFill>
              <a:srgbClr val="E0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902378" y="39022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32384" h="27940">
                  <a:moveTo>
                    <a:pt x="31915" y="0"/>
                  </a:moveTo>
                  <a:lnTo>
                    <a:pt x="30395" y="0"/>
                  </a:lnTo>
                  <a:lnTo>
                    <a:pt x="30395" y="27677"/>
                  </a:lnTo>
                  <a:lnTo>
                    <a:pt x="31915" y="27677"/>
                  </a:lnTo>
                  <a:lnTo>
                    <a:pt x="31915" y="0"/>
                  </a:lnTo>
                  <a:close/>
                </a:path>
              </a:pathLst>
            </a:custGeom>
            <a:solidFill>
              <a:srgbClr val="E4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903898" y="390227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0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9209" h="27940">
                  <a:moveTo>
                    <a:pt x="28876" y="0"/>
                  </a:moveTo>
                  <a:lnTo>
                    <a:pt x="27356" y="0"/>
                  </a:lnTo>
                  <a:lnTo>
                    <a:pt x="27356" y="27677"/>
                  </a:lnTo>
                  <a:lnTo>
                    <a:pt x="28876" y="27677"/>
                  </a:lnTo>
                  <a:lnTo>
                    <a:pt x="28876" y="0"/>
                  </a:lnTo>
                  <a:close/>
                </a:path>
              </a:pathLst>
            </a:custGeom>
            <a:solidFill>
              <a:srgbClr val="E9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905418" y="390227"/>
              <a:ext cx="26034" cy="27940"/>
            </a:xfrm>
            <a:custGeom>
              <a:avLst/>
              <a:gdLst/>
              <a:ahLst/>
              <a:cxnLst/>
              <a:rect l="l" t="t" r="r" b="b"/>
              <a:pathLst>
                <a:path w="26034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6034" h="27940">
                  <a:moveTo>
                    <a:pt x="25836" y="0"/>
                  </a:moveTo>
                  <a:lnTo>
                    <a:pt x="24317" y="0"/>
                  </a:lnTo>
                  <a:lnTo>
                    <a:pt x="24317" y="27677"/>
                  </a:lnTo>
                  <a:lnTo>
                    <a:pt x="25836" y="27677"/>
                  </a:lnTo>
                  <a:lnTo>
                    <a:pt x="25836" y="0"/>
                  </a:lnTo>
                  <a:close/>
                </a:path>
              </a:pathLst>
            </a:custGeom>
            <a:solidFill>
              <a:srgbClr val="E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906938" y="390227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5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2859" h="27940">
                  <a:moveTo>
                    <a:pt x="22797" y="0"/>
                  </a:moveTo>
                  <a:lnTo>
                    <a:pt x="21277" y="0"/>
                  </a:lnTo>
                  <a:lnTo>
                    <a:pt x="21277" y="27677"/>
                  </a:lnTo>
                  <a:lnTo>
                    <a:pt x="22797" y="27677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EE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908457" y="390227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20320" h="27940">
                  <a:moveTo>
                    <a:pt x="19757" y="0"/>
                  </a:moveTo>
                  <a:lnTo>
                    <a:pt x="18238" y="0"/>
                  </a:lnTo>
                  <a:lnTo>
                    <a:pt x="18238" y="27677"/>
                  </a:lnTo>
                  <a:lnTo>
                    <a:pt x="19757" y="27677"/>
                  </a:lnTo>
                  <a:lnTo>
                    <a:pt x="19757" y="0"/>
                  </a:lnTo>
                  <a:close/>
                </a:path>
              </a:pathLst>
            </a:custGeom>
            <a:solidFill>
              <a:srgbClr val="F1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909977" y="388707"/>
              <a:ext cx="17145" cy="29209"/>
            </a:xfrm>
            <a:custGeom>
              <a:avLst/>
              <a:gdLst/>
              <a:ahLst/>
              <a:cxnLst/>
              <a:rect l="l" t="t" r="r" b="b"/>
              <a:pathLst>
                <a:path w="1714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7145" h="29209">
                  <a:moveTo>
                    <a:pt x="15198" y="0"/>
                  </a:moveTo>
                  <a:lnTo>
                    <a:pt x="15198" y="27677"/>
                  </a:lnTo>
                  <a:lnTo>
                    <a:pt x="16718" y="29197"/>
                  </a:lnTo>
                  <a:lnTo>
                    <a:pt x="16718" y="1520"/>
                  </a:lnTo>
                  <a:lnTo>
                    <a:pt x="15198" y="0"/>
                  </a:lnTo>
                  <a:close/>
                </a:path>
              </a:pathLst>
            </a:custGeom>
            <a:solidFill>
              <a:srgbClr val="F4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911497" y="388707"/>
              <a:ext cx="13970" cy="29209"/>
            </a:xfrm>
            <a:custGeom>
              <a:avLst/>
              <a:gdLst/>
              <a:ahLst/>
              <a:cxnLst/>
              <a:rect l="l" t="t" r="r" b="b"/>
              <a:pathLst>
                <a:path w="1397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13970" h="29209">
                  <a:moveTo>
                    <a:pt x="13678" y="0"/>
                  </a:moveTo>
                  <a:lnTo>
                    <a:pt x="12159" y="1520"/>
                  </a:lnTo>
                  <a:lnTo>
                    <a:pt x="12159" y="29197"/>
                  </a:lnTo>
                  <a:lnTo>
                    <a:pt x="13678" y="27677"/>
                  </a:lnTo>
                  <a:lnTo>
                    <a:pt x="13678" y="0"/>
                  </a:lnTo>
                  <a:close/>
                </a:path>
              </a:pathLst>
            </a:custGeom>
            <a:solidFill>
              <a:srgbClr val="F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913017" y="388707"/>
              <a:ext cx="10795" cy="29209"/>
            </a:xfrm>
            <a:custGeom>
              <a:avLst/>
              <a:gdLst/>
              <a:ahLst/>
              <a:cxnLst/>
              <a:rect l="l" t="t" r="r" b="b"/>
              <a:pathLst>
                <a:path w="10795" h="29209">
                  <a:moveTo>
                    <a:pt x="1519" y="0"/>
                  </a:moveTo>
                  <a:lnTo>
                    <a:pt x="0" y="1520"/>
                  </a:lnTo>
                  <a:lnTo>
                    <a:pt x="0" y="2919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10795" h="29209">
                  <a:moveTo>
                    <a:pt x="9119" y="0"/>
                  </a:moveTo>
                  <a:lnTo>
                    <a:pt x="9119" y="27677"/>
                  </a:lnTo>
                  <a:lnTo>
                    <a:pt x="10639" y="29197"/>
                  </a:lnTo>
                  <a:lnTo>
                    <a:pt x="10639" y="1520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rgbClr val="F8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914536" y="388707"/>
              <a:ext cx="7620" cy="29209"/>
            </a:xfrm>
            <a:custGeom>
              <a:avLst/>
              <a:gdLst/>
              <a:ahLst/>
              <a:cxnLst/>
              <a:rect l="l" t="t" r="r" b="b"/>
              <a:pathLst>
                <a:path w="7620" h="29209">
                  <a:moveTo>
                    <a:pt x="0" y="0"/>
                  </a:moveTo>
                  <a:lnTo>
                    <a:pt x="0" y="27677"/>
                  </a:lnTo>
                  <a:lnTo>
                    <a:pt x="1519" y="29197"/>
                  </a:lnTo>
                  <a:lnTo>
                    <a:pt x="1519" y="1520"/>
                  </a:lnTo>
                  <a:lnTo>
                    <a:pt x="0" y="0"/>
                  </a:lnTo>
                  <a:close/>
                </a:path>
                <a:path w="7620" h="29209">
                  <a:moveTo>
                    <a:pt x="7599" y="0"/>
                  </a:moveTo>
                  <a:lnTo>
                    <a:pt x="6080" y="1520"/>
                  </a:lnTo>
                  <a:lnTo>
                    <a:pt x="6080" y="29197"/>
                  </a:lnTo>
                  <a:lnTo>
                    <a:pt x="7599" y="27677"/>
                  </a:lnTo>
                  <a:lnTo>
                    <a:pt x="7599" y="0"/>
                  </a:lnTo>
                  <a:close/>
                </a:path>
              </a:pathLst>
            </a:custGeom>
            <a:solidFill>
              <a:srgbClr val="FA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916056" y="390227"/>
              <a:ext cx="5080" cy="27940"/>
            </a:xfrm>
            <a:custGeom>
              <a:avLst/>
              <a:gdLst/>
              <a:ahLst/>
              <a:cxnLst/>
              <a:rect l="l" t="t" r="r" b="b"/>
              <a:pathLst>
                <a:path w="5079" h="27940">
                  <a:moveTo>
                    <a:pt x="1519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19" y="27677"/>
                  </a:lnTo>
                  <a:lnTo>
                    <a:pt x="1519" y="0"/>
                  </a:lnTo>
                  <a:close/>
                </a:path>
                <a:path w="5079" h="27940">
                  <a:moveTo>
                    <a:pt x="4560" y="0"/>
                  </a:moveTo>
                  <a:lnTo>
                    <a:pt x="3040" y="0"/>
                  </a:lnTo>
                  <a:lnTo>
                    <a:pt x="3040" y="27677"/>
                  </a:lnTo>
                  <a:lnTo>
                    <a:pt x="4560" y="2767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FC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917576" y="390227"/>
              <a:ext cx="1905" cy="27940"/>
            </a:xfrm>
            <a:custGeom>
              <a:avLst/>
              <a:gdLst/>
              <a:ahLst/>
              <a:cxnLst/>
              <a:rect l="l" t="t" r="r" b="b"/>
              <a:pathLst>
                <a:path w="1904" h="27940">
                  <a:moveTo>
                    <a:pt x="1521" y="0"/>
                  </a:moveTo>
                  <a:lnTo>
                    <a:pt x="0" y="0"/>
                  </a:lnTo>
                  <a:lnTo>
                    <a:pt x="0" y="27677"/>
                  </a:lnTo>
                  <a:lnTo>
                    <a:pt x="1521" y="2767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879277" y="18260"/>
              <a:ext cx="514350" cy="515620"/>
            </a:xfrm>
            <a:custGeom>
              <a:avLst/>
              <a:gdLst/>
              <a:ahLst/>
              <a:cxnLst/>
              <a:rect l="l" t="t" r="r" b="b"/>
              <a:pathLst>
                <a:path w="514350" h="515620">
                  <a:moveTo>
                    <a:pt x="0" y="515510"/>
                  </a:moveTo>
                  <a:lnTo>
                    <a:pt x="0" y="356760"/>
                  </a:lnTo>
                  <a:lnTo>
                    <a:pt x="53497" y="303535"/>
                  </a:lnTo>
                  <a:lnTo>
                    <a:pt x="56536" y="303535"/>
                  </a:lnTo>
                  <a:lnTo>
                    <a:pt x="56536" y="58091"/>
                  </a:lnTo>
                  <a:lnTo>
                    <a:pt x="114598" y="0"/>
                  </a:lnTo>
                  <a:lnTo>
                    <a:pt x="457774" y="0"/>
                  </a:lnTo>
                  <a:lnTo>
                    <a:pt x="457774" y="172449"/>
                  </a:lnTo>
                  <a:lnTo>
                    <a:pt x="442577" y="215029"/>
                  </a:lnTo>
                  <a:lnTo>
                    <a:pt x="442577" y="292890"/>
                  </a:lnTo>
                  <a:lnTo>
                    <a:pt x="436493" y="300493"/>
                  </a:lnTo>
                  <a:lnTo>
                    <a:pt x="514305" y="300493"/>
                  </a:lnTo>
                  <a:lnTo>
                    <a:pt x="514305" y="457419"/>
                  </a:lnTo>
                  <a:lnTo>
                    <a:pt x="457774" y="515510"/>
                  </a:lnTo>
                  <a:lnTo>
                    <a:pt x="0" y="515510"/>
                  </a:lnTo>
                </a:path>
              </a:pathLst>
            </a:custGeom>
            <a:ln w="9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6871136" y="534838"/>
            <a:ext cx="4749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10" dirty="0">
                <a:latin typeface="Arial"/>
                <a:cs typeface="Arial"/>
              </a:rPr>
              <a:t>m</a:t>
            </a:r>
            <a:r>
              <a:rPr sz="800" dirty="0">
                <a:latin typeface="Arial"/>
                <a:cs typeface="Arial"/>
              </a:rPr>
              <a:t>p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dirty="0"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1824037" y="909637"/>
            <a:ext cx="314325" cy="923925"/>
            <a:chOff x="1824037" y="909637"/>
            <a:chExt cx="314325" cy="923925"/>
          </a:xfrm>
        </p:grpSpPr>
        <p:sp>
          <p:nvSpPr>
            <p:cNvPr id="160" name="object 160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828800" y="9144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/>
          <p:nvPr/>
        </p:nvSpPr>
        <p:spPr>
          <a:xfrm>
            <a:off x="2286000" y="914400"/>
            <a:ext cx="4495800" cy="1905000"/>
          </a:xfrm>
          <a:custGeom>
            <a:avLst/>
            <a:gdLst/>
            <a:ahLst/>
            <a:cxnLst/>
            <a:rect l="l" t="t" r="r" b="b"/>
            <a:pathLst>
              <a:path w="4495800" h="1905000">
                <a:moveTo>
                  <a:pt x="0" y="0"/>
                </a:moveTo>
                <a:lnTo>
                  <a:pt x="4495800" y="990600"/>
                </a:lnTo>
              </a:path>
              <a:path w="4495800" h="1905000">
                <a:moveTo>
                  <a:pt x="0" y="914400"/>
                </a:moveTo>
                <a:lnTo>
                  <a:pt x="4495800" y="19050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3" name="object 163"/>
          <p:cNvGrpSpPr/>
          <p:nvPr/>
        </p:nvGrpSpPr>
        <p:grpSpPr>
          <a:xfrm>
            <a:off x="6853237" y="1900237"/>
            <a:ext cx="314325" cy="923925"/>
            <a:chOff x="6853237" y="1900237"/>
            <a:chExt cx="314325" cy="923925"/>
          </a:xfrm>
        </p:grpSpPr>
        <p:sp>
          <p:nvSpPr>
            <p:cNvPr id="164" name="object 164"/>
            <p:cNvSpPr/>
            <p:nvPr/>
          </p:nvSpPr>
          <p:spPr>
            <a:xfrm>
              <a:off x="6858000" y="190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58000" y="190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2357437" y="2963643"/>
            <a:ext cx="5782310" cy="3213735"/>
            <a:chOff x="2357437" y="2963643"/>
            <a:chExt cx="5782310" cy="3213735"/>
          </a:xfrm>
        </p:grpSpPr>
        <p:sp>
          <p:nvSpPr>
            <p:cNvPr id="167" name="object 167"/>
            <p:cNvSpPr/>
            <p:nvPr/>
          </p:nvSpPr>
          <p:spPr>
            <a:xfrm>
              <a:off x="7263216" y="2963643"/>
              <a:ext cx="875919" cy="390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78879" y="2964179"/>
              <a:ext cx="1061466" cy="5905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890003" y="3047987"/>
              <a:ext cx="1157477" cy="633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858000" y="36576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58000" y="36576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362200" y="3657600"/>
              <a:ext cx="4419600" cy="1752600"/>
            </a:xfrm>
            <a:custGeom>
              <a:avLst/>
              <a:gdLst/>
              <a:ahLst/>
              <a:cxnLst/>
              <a:rect l="l" t="t" r="r" b="b"/>
              <a:pathLst>
                <a:path w="4419600" h="1752600">
                  <a:moveTo>
                    <a:pt x="4419600" y="0"/>
                  </a:moveTo>
                  <a:lnTo>
                    <a:pt x="0" y="838200"/>
                  </a:lnTo>
                </a:path>
                <a:path w="4419600" h="1752600">
                  <a:moveTo>
                    <a:pt x="4419600" y="914400"/>
                  </a:moveTo>
                  <a:lnTo>
                    <a:pt x="0" y="175260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662174" y="4571828"/>
              <a:ext cx="4577715" cy="1600835"/>
            </a:xfrm>
            <a:custGeom>
              <a:avLst/>
              <a:gdLst/>
              <a:ahLst/>
              <a:cxnLst/>
              <a:rect l="l" t="t" r="r" b="b"/>
              <a:pathLst>
                <a:path w="4577715" h="1600835">
                  <a:moveTo>
                    <a:pt x="2959956" y="0"/>
                  </a:moveTo>
                  <a:lnTo>
                    <a:pt x="2902424" y="143"/>
                  </a:lnTo>
                  <a:lnTo>
                    <a:pt x="2844670" y="1288"/>
                  </a:lnTo>
                  <a:lnTo>
                    <a:pt x="2786741" y="3447"/>
                  </a:lnTo>
                  <a:lnTo>
                    <a:pt x="2728682" y="6633"/>
                  </a:lnTo>
                  <a:lnTo>
                    <a:pt x="2670538" y="10857"/>
                  </a:lnTo>
                  <a:lnTo>
                    <a:pt x="2612356" y="16133"/>
                  </a:lnTo>
                  <a:lnTo>
                    <a:pt x="2554180" y="22473"/>
                  </a:lnTo>
                  <a:lnTo>
                    <a:pt x="2496058" y="29889"/>
                  </a:lnTo>
                  <a:lnTo>
                    <a:pt x="2431403" y="39441"/>
                  </a:lnTo>
                  <a:lnTo>
                    <a:pt x="2368146" y="50170"/>
                  </a:lnTo>
                  <a:lnTo>
                    <a:pt x="2306324" y="62044"/>
                  </a:lnTo>
                  <a:lnTo>
                    <a:pt x="2245974" y="75031"/>
                  </a:lnTo>
                  <a:lnTo>
                    <a:pt x="2187130" y="89099"/>
                  </a:lnTo>
                  <a:lnTo>
                    <a:pt x="2129831" y="104217"/>
                  </a:lnTo>
                  <a:lnTo>
                    <a:pt x="2074113" y="120353"/>
                  </a:lnTo>
                  <a:lnTo>
                    <a:pt x="2020012" y="137475"/>
                  </a:lnTo>
                  <a:lnTo>
                    <a:pt x="1967564" y="155551"/>
                  </a:lnTo>
                  <a:lnTo>
                    <a:pt x="1916807" y="174551"/>
                  </a:lnTo>
                  <a:lnTo>
                    <a:pt x="1867776" y="194441"/>
                  </a:lnTo>
                  <a:lnTo>
                    <a:pt x="1820508" y="215191"/>
                  </a:lnTo>
                  <a:lnTo>
                    <a:pt x="1775040" y="236769"/>
                  </a:lnTo>
                  <a:lnTo>
                    <a:pt x="1731408" y="259142"/>
                  </a:lnTo>
                  <a:lnTo>
                    <a:pt x="1689649" y="282280"/>
                  </a:lnTo>
                  <a:lnTo>
                    <a:pt x="1649799" y="306151"/>
                  </a:lnTo>
                  <a:lnTo>
                    <a:pt x="1611894" y="330722"/>
                  </a:lnTo>
                  <a:lnTo>
                    <a:pt x="1575972" y="355962"/>
                  </a:lnTo>
                  <a:lnTo>
                    <a:pt x="1542068" y="381840"/>
                  </a:lnTo>
                  <a:lnTo>
                    <a:pt x="1510220" y="408324"/>
                  </a:lnTo>
                  <a:lnTo>
                    <a:pt x="1480463" y="435381"/>
                  </a:lnTo>
                  <a:lnTo>
                    <a:pt x="1452835" y="462981"/>
                  </a:lnTo>
                  <a:lnTo>
                    <a:pt x="1404108" y="519680"/>
                  </a:lnTo>
                  <a:lnTo>
                    <a:pt x="1364333" y="578168"/>
                  </a:lnTo>
                  <a:lnTo>
                    <a:pt x="1333800" y="638190"/>
                  </a:lnTo>
                  <a:lnTo>
                    <a:pt x="1312802" y="699494"/>
                  </a:lnTo>
                  <a:lnTo>
                    <a:pt x="1301632" y="761825"/>
                  </a:lnTo>
                  <a:lnTo>
                    <a:pt x="1299823" y="793297"/>
                  </a:lnTo>
                  <a:lnTo>
                    <a:pt x="1300580" y="824930"/>
                  </a:lnTo>
                  <a:lnTo>
                    <a:pt x="1309939" y="888554"/>
                  </a:lnTo>
                  <a:lnTo>
                    <a:pt x="1330001" y="952445"/>
                  </a:lnTo>
                  <a:lnTo>
                    <a:pt x="1361059" y="1016349"/>
                  </a:lnTo>
                  <a:lnTo>
                    <a:pt x="0" y="1521034"/>
                  </a:lnTo>
                  <a:lnTo>
                    <a:pt x="1641728" y="1289196"/>
                  </a:lnTo>
                  <a:lnTo>
                    <a:pt x="1676374" y="1310369"/>
                  </a:lnTo>
                  <a:lnTo>
                    <a:pt x="1712275" y="1330857"/>
                  </a:lnTo>
                  <a:lnTo>
                    <a:pt x="1749390" y="1350651"/>
                  </a:lnTo>
                  <a:lnTo>
                    <a:pt x="1787676" y="1369745"/>
                  </a:lnTo>
                  <a:lnTo>
                    <a:pt x="1827091" y="1388132"/>
                  </a:lnTo>
                  <a:lnTo>
                    <a:pt x="1867594" y="1405806"/>
                  </a:lnTo>
                  <a:lnTo>
                    <a:pt x="1909144" y="1422759"/>
                  </a:lnTo>
                  <a:lnTo>
                    <a:pt x="1951697" y="1438985"/>
                  </a:lnTo>
                  <a:lnTo>
                    <a:pt x="1995213" y="1454478"/>
                  </a:lnTo>
                  <a:lnTo>
                    <a:pt x="2039649" y="1469229"/>
                  </a:lnTo>
                  <a:lnTo>
                    <a:pt x="2084964" y="1483234"/>
                  </a:lnTo>
                  <a:lnTo>
                    <a:pt x="2131116" y="1496484"/>
                  </a:lnTo>
                  <a:lnTo>
                    <a:pt x="2178063" y="1508973"/>
                  </a:lnTo>
                  <a:lnTo>
                    <a:pt x="2225762" y="1520694"/>
                  </a:lnTo>
                  <a:lnTo>
                    <a:pt x="2274173" y="1531641"/>
                  </a:lnTo>
                  <a:lnTo>
                    <a:pt x="2323253" y="1541807"/>
                  </a:lnTo>
                  <a:lnTo>
                    <a:pt x="2372961" y="1551185"/>
                  </a:lnTo>
                  <a:lnTo>
                    <a:pt x="2423255" y="1559768"/>
                  </a:lnTo>
                  <a:lnTo>
                    <a:pt x="2474092" y="1567549"/>
                  </a:lnTo>
                  <a:lnTo>
                    <a:pt x="2525432" y="1574522"/>
                  </a:lnTo>
                  <a:lnTo>
                    <a:pt x="2577231" y="1580680"/>
                  </a:lnTo>
                  <a:lnTo>
                    <a:pt x="2629449" y="1586016"/>
                  </a:lnTo>
                  <a:lnTo>
                    <a:pt x="2682044" y="1590524"/>
                  </a:lnTo>
                  <a:lnTo>
                    <a:pt x="2734973" y="1594196"/>
                  </a:lnTo>
                  <a:lnTo>
                    <a:pt x="2788195" y="1597026"/>
                  </a:lnTo>
                  <a:lnTo>
                    <a:pt x="2841667" y="1599007"/>
                  </a:lnTo>
                  <a:lnTo>
                    <a:pt x="2895349" y="1600133"/>
                  </a:lnTo>
                  <a:lnTo>
                    <a:pt x="2949199" y="1600396"/>
                  </a:lnTo>
                  <a:lnTo>
                    <a:pt x="3003173" y="1599790"/>
                  </a:lnTo>
                  <a:lnTo>
                    <a:pt x="3057232" y="1598307"/>
                  </a:lnTo>
                  <a:lnTo>
                    <a:pt x="3111332" y="1595943"/>
                  </a:lnTo>
                  <a:lnTo>
                    <a:pt x="3165432" y="1592688"/>
                  </a:lnTo>
                  <a:lnTo>
                    <a:pt x="3219490" y="1588538"/>
                  </a:lnTo>
                  <a:lnTo>
                    <a:pt x="3273464" y="1583484"/>
                  </a:lnTo>
                  <a:lnTo>
                    <a:pt x="3327312" y="1577520"/>
                  </a:lnTo>
                  <a:lnTo>
                    <a:pt x="3380993" y="1570640"/>
                  </a:lnTo>
                  <a:lnTo>
                    <a:pt x="3445648" y="1561092"/>
                  </a:lnTo>
                  <a:lnTo>
                    <a:pt x="3508905" y="1550366"/>
                  </a:lnTo>
                  <a:lnTo>
                    <a:pt x="3570727" y="1538495"/>
                  </a:lnTo>
                  <a:lnTo>
                    <a:pt x="3631077" y="1525511"/>
                  </a:lnTo>
                  <a:lnTo>
                    <a:pt x="3689921" y="1511446"/>
                  </a:lnTo>
                  <a:lnTo>
                    <a:pt x="3747220" y="1496330"/>
                  </a:lnTo>
                  <a:lnTo>
                    <a:pt x="3802938" y="1480196"/>
                  </a:lnTo>
                  <a:lnTo>
                    <a:pt x="3857039" y="1463076"/>
                  </a:lnTo>
                  <a:lnTo>
                    <a:pt x="3909487" y="1445001"/>
                  </a:lnTo>
                  <a:lnTo>
                    <a:pt x="3960244" y="1426003"/>
                  </a:lnTo>
                  <a:lnTo>
                    <a:pt x="4009275" y="1406113"/>
                  </a:lnTo>
                  <a:lnTo>
                    <a:pt x="4056543" y="1385365"/>
                  </a:lnTo>
                  <a:lnTo>
                    <a:pt x="4102011" y="1363788"/>
                  </a:lnTo>
                  <a:lnTo>
                    <a:pt x="4145643" y="1341415"/>
                  </a:lnTo>
                  <a:lnTo>
                    <a:pt x="4187402" y="1318278"/>
                  </a:lnTo>
                  <a:lnTo>
                    <a:pt x="4227252" y="1294408"/>
                  </a:lnTo>
                  <a:lnTo>
                    <a:pt x="4265157" y="1269838"/>
                  </a:lnTo>
                  <a:lnTo>
                    <a:pt x="4301079" y="1244598"/>
                  </a:lnTo>
                  <a:lnTo>
                    <a:pt x="4334983" y="1218720"/>
                  </a:lnTo>
                  <a:lnTo>
                    <a:pt x="4366831" y="1192237"/>
                  </a:lnTo>
                  <a:lnTo>
                    <a:pt x="4396588" y="1165180"/>
                  </a:lnTo>
                  <a:lnTo>
                    <a:pt x="4424216" y="1137581"/>
                  </a:lnTo>
                  <a:lnTo>
                    <a:pt x="4472943" y="1080883"/>
                  </a:lnTo>
                  <a:lnTo>
                    <a:pt x="4512718" y="1022397"/>
                  </a:lnTo>
                  <a:lnTo>
                    <a:pt x="4543251" y="962376"/>
                  </a:lnTo>
                  <a:lnTo>
                    <a:pt x="4564249" y="901074"/>
                  </a:lnTo>
                  <a:lnTo>
                    <a:pt x="4575419" y="838746"/>
                  </a:lnTo>
                  <a:lnTo>
                    <a:pt x="4577228" y="807277"/>
                  </a:lnTo>
                  <a:lnTo>
                    <a:pt x="4576471" y="775645"/>
                  </a:lnTo>
                  <a:lnTo>
                    <a:pt x="4567112" y="712026"/>
                  </a:lnTo>
                  <a:lnTo>
                    <a:pt x="4547050" y="648140"/>
                  </a:lnTo>
                  <a:lnTo>
                    <a:pt x="4515993" y="584244"/>
                  </a:lnTo>
                  <a:lnTo>
                    <a:pt x="4479562" y="528568"/>
                  </a:lnTo>
                  <a:lnTo>
                    <a:pt x="4435675" y="475096"/>
                  </a:lnTo>
                  <a:lnTo>
                    <a:pt x="4384695" y="423926"/>
                  </a:lnTo>
                  <a:lnTo>
                    <a:pt x="4326989" y="375160"/>
                  </a:lnTo>
                  <a:lnTo>
                    <a:pt x="4295727" y="351709"/>
                  </a:lnTo>
                  <a:lnTo>
                    <a:pt x="4262920" y="328897"/>
                  </a:lnTo>
                  <a:lnTo>
                    <a:pt x="4228614" y="306735"/>
                  </a:lnTo>
                  <a:lnTo>
                    <a:pt x="4192855" y="285237"/>
                  </a:lnTo>
                  <a:lnTo>
                    <a:pt x="4155687" y="264415"/>
                  </a:lnTo>
                  <a:lnTo>
                    <a:pt x="4117157" y="244281"/>
                  </a:lnTo>
                  <a:lnTo>
                    <a:pt x="4077311" y="224848"/>
                  </a:lnTo>
                  <a:lnTo>
                    <a:pt x="4036194" y="206129"/>
                  </a:lnTo>
                  <a:lnTo>
                    <a:pt x="3993851" y="188135"/>
                  </a:lnTo>
                  <a:lnTo>
                    <a:pt x="3950328" y="170880"/>
                  </a:lnTo>
                  <a:lnTo>
                    <a:pt x="3905672" y="154376"/>
                  </a:lnTo>
                  <a:lnTo>
                    <a:pt x="3859927" y="138636"/>
                  </a:lnTo>
                  <a:lnTo>
                    <a:pt x="3813139" y="123672"/>
                  </a:lnTo>
                  <a:lnTo>
                    <a:pt x="3765354" y="109496"/>
                  </a:lnTo>
                  <a:lnTo>
                    <a:pt x="3716618" y="96121"/>
                  </a:lnTo>
                  <a:lnTo>
                    <a:pt x="3666975" y="83560"/>
                  </a:lnTo>
                  <a:lnTo>
                    <a:pt x="3616473" y="71825"/>
                  </a:lnTo>
                  <a:lnTo>
                    <a:pt x="3565156" y="60929"/>
                  </a:lnTo>
                  <a:lnTo>
                    <a:pt x="3513069" y="50884"/>
                  </a:lnTo>
                  <a:lnTo>
                    <a:pt x="3460260" y="41702"/>
                  </a:lnTo>
                  <a:lnTo>
                    <a:pt x="3406773" y="33397"/>
                  </a:lnTo>
                  <a:lnTo>
                    <a:pt x="3352654" y="25980"/>
                  </a:lnTo>
                  <a:lnTo>
                    <a:pt x="3297948" y="19465"/>
                  </a:lnTo>
                  <a:lnTo>
                    <a:pt x="3242702" y="13863"/>
                  </a:lnTo>
                  <a:lnTo>
                    <a:pt x="3186960" y="9188"/>
                  </a:lnTo>
                  <a:lnTo>
                    <a:pt x="3130769" y="5451"/>
                  </a:lnTo>
                  <a:lnTo>
                    <a:pt x="3074175" y="2666"/>
                  </a:lnTo>
                  <a:lnTo>
                    <a:pt x="3017222" y="845"/>
                  </a:lnTo>
                  <a:lnTo>
                    <a:pt x="295995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662174" y="4571828"/>
              <a:ext cx="4577715" cy="1600835"/>
            </a:xfrm>
            <a:custGeom>
              <a:avLst/>
              <a:gdLst/>
              <a:ahLst/>
              <a:cxnLst/>
              <a:rect l="l" t="t" r="r" b="b"/>
              <a:pathLst>
                <a:path w="4577715" h="1600835">
                  <a:moveTo>
                    <a:pt x="0" y="1521034"/>
                  </a:moveTo>
                  <a:lnTo>
                    <a:pt x="1361059" y="1016349"/>
                  </a:lnTo>
                  <a:lnTo>
                    <a:pt x="1344137" y="984411"/>
                  </a:lnTo>
                  <a:lnTo>
                    <a:pt x="1330001" y="952445"/>
                  </a:lnTo>
                  <a:lnTo>
                    <a:pt x="1309939" y="888554"/>
                  </a:lnTo>
                  <a:lnTo>
                    <a:pt x="1300580" y="824930"/>
                  </a:lnTo>
                  <a:lnTo>
                    <a:pt x="1299823" y="793297"/>
                  </a:lnTo>
                  <a:lnTo>
                    <a:pt x="1301632" y="761825"/>
                  </a:lnTo>
                  <a:lnTo>
                    <a:pt x="1312802" y="699494"/>
                  </a:lnTo>
                  <a:lnTo>
                    <a:pt x="1333800" y="638190"/>
                  </a:lnTo>
                  <a:lnTo>
                    <a:pt x="1364333" y="578168"/>
                  </a:lnTo>
                  <a:lnTo>
                    <a:pt x="1404108" y="519680"/>
                  </a:lnTo>
                  <a:lnTo>
                    <a:pt x="1452835" y="462981"/>
                  </a:lnTo>
                  <a:lnTo>
                    <a:pt x="1480463" y="435381"/>
                  </a:lnTo>
                  <a:lnTo>
                    <a:pt x="1510220" y="408324"/>
                  </a:lnTo>
                  <a:lnTo>
                    <a:pt x="1542068" y="381840"/>
                  </a:lnTo>
                  <a:lnTo>
                    <a:pt x="1575972" y="355962"/>
                  </a:lnTo>
                  <a:lnTo>
                    <a:pt x="1611894" y="330722"/>
                  </a:lnTo>
                  <a:lnTo>
                    <a:pt x="1649799" y="306151"/>
                  </a:lnTo>
                  <a:lnTo>
                    <a:pt x="1689649" y="282280"/>
                  </a:lnTo>
                  <a:lnTo>
                    <a:pt x="1731408" y="259142"/>
                  </a:lnTo>
                  <a:lnTo>
                    <a:pt x="1775040" y="236769"/>
                  </a:lnTo>
                  <a:lnTo>
                    <a:pt x="1820508" y="215191"/>
                  </a:lnTo>
                  <a:lnTo>
                    <a:pt x="1867776" y="194441"/>
                  </a:lnTo>
                  <a:lnTo>
                    <a:pt x="1916807" y="174551"/>
                  </a:lnTo>
                  <a:lnTo>
                    <a:pt x="1967564" y="155551"/>
                  </a:lnTo>
                  <a:lnTo>
                    <a:pt x="2020012" y="137475"/>
                  </a:lnTo>
                  <a:lnTo>
                    <a:pt x="2074113" y="120353"/>
                  </a:lnTo>
                  <a:lnTo>
                    <a:pt x="2129831" y="104217"/>
                  </a:lnTo>
                  <a:lnTo>
                    <a:pt x="2187130" y="89099"/>
                  </a:lnTo>
                  <a:lnTo>
                    <a:pt x="2245974" y="75031"/>
                  </a:lnTo>
                  <a:lnTo>
                    <a:pt x="2306324" y="62044"/>
                  </a:lnTo>
                  <a:lnTo>
                    <a:pt x="2368146" y="50170"/>
                  </a:lnTo>
                  <a:lnTo>
                    <a:pt x="2431403" y="39441"/>
                  </a:lnTo>
                  <a:lnTo>
                    <a:pt x="2496058" y="29889"/>
                  </a:lnTo>
                  <a:lnTo>
                    <a:pt x="2554180" y="22473"/>
                  </a:lnTo>
                  <a:lnTo>
                    <a:pt x="2612356" y="16133"/>
                  </a:lnTo>
                  <a:lnTo>
                    <a:pt x="2670538" y="10857"/>
                  </a:lnTo>
                  <a:lnTo>
                    <a:pt x="2728682" y="6633"/>
                  </a:lnTo>
                  <a:lnTo>
                    <a:pt x="2786741" y="3447"/>
                  </a:lnTo>
                  <a:lnTo>
                    <a:pt x="2844670" y="1288"/>
                  </a:lnTo>
                  <a:lnTo>
                    <a:pt x="2902424" y="143"/>
                  </a:lnTo>
                  <a:lnTo>
                    <a:pt x="2959956" y="0"/>
                  </a:lnTo>
                  <a:lnTo>
                    <a:pt x="3017222" y="845"/>
                  </a:lnTo>
                  <a:lnTo>
                    <a:pt x="3074175" y="2666"/>
                  </a:lnTo>
                  <a:lnTo>
                    <a:pt x="3130769" y="5451"/>
                  </a:lnTo>
                  <a:lnTo>
                    <a:pt x="3186960" y="9188"/>
                  </a:lnTo>
                  <a:lnTo>
                    <a:pt x="3242702" y="13863"/>
                  </a:lnTo>
                  <a:lnTo>
                    <a:pt x="3297948" y="19465"/>
                  </a:lnTo>
                  <a:lnTo>
                    <a:pt x="3352654" y="25980"/>
                  </a:lnTo>
                  <a:lnTo>
                    <a:pt x="3406773" y="33397"/>
                  </a:lnTo>
                  <a:lnTo>
                    <a:pt x="3460260" y="41702"/>
                  </a:lnTo>
                  <a:lnTo>
                    <a:pt x="3513069" y="50884"/>
                  </a:lnTo>
                  <a:lnTo>
                    <a:pt x="3565156" y="60929"/>
                  </a:lnTo>
                  <a:lnTo>
                    <a:pt x="3616473" y="71825"/>
                  </a:lnTo>
                  <a:lnTo>
                    <a:pt x="3666975" y="83560"/>
                  </a:lnTo>
                  <a:lnTo>
                    <a:pt x="3716618" y="96121"/>
                  </a:lnTo>
                  <a:lnTo>
                    <a:pt x="3765354" y="109496"/>
                  </a:lnTo>
                  <a:lnTo>
                    <a:pt x="3813139" y="123672"/>
                  </a:lnTo>
                  <a:lnTo>
                    <a:pt x="3859927" y="138636"/>
                  </a:lnTo>
                  <a:lnTo>
                    <a:pt x="3905672" y="154376"/>
                  </a:lnTo>
                  <a:lnTo>
                    <a:pt x="3950328" y="170880"/>
                  </a:lnTo>
                  <a:lnTo>
                    <a:pt x="3993851" y="188135"/>
                  </a:lnTo>
                  <a:lnTo>
                    <a:pt x="4036194" y="206129"/>
                  </a:lnTo>
                  <a:lnTo>
                    <a:pt x="4077311" y="224848"/>
                  </a:lnTo>
                  <a:lnTo>
                    <a:pt x="4117157" y="244281"/>
                  </a:lnTo>
                  <a:lnTo>
                    <a:pt x="4155687" y="264415"/>
                  </a:lnTo>
                  <a:lnTo>
                    <a:pt x="4192855" y="285237"/>
                  </a:lnTo>
                  <a:lnTo>
                    <a:pt x="4228614" y="306735"/>
                  </a:lnTo>
                  <a:lnTo>
                    <a:pt x="4262920" y="328897"/>
                  </a:lnTo>
                  <a:lnTo>
                    <a:pt x="4295727" y="351709"/>
                  </a:lnTo>
                  <a:lnTo>
                    <a:pt x="4326989" y="375160"/>
                  </a:lnTo>
                  <a:lnTo>
                    <a:pt x="4356660" y="399236"/>
                  </a:lnTo>
                  <a:lnTo>
                    <a:pt x="4411049" y="449217"/>
                  </a:lnTo>
                  <a:lnTo>
                    <a:pt x="4458528" y="501551"/>
                  </a:lnTo>
                  <a:lnTo>
                    <a:pt x="4498732" y="556137"/>
                  </a:lnTo>
                  <a:lnTo>
                    <a:pt x="4532914" y="616178"/>
                  </a:lnTo>
                  <a:lnTo>
                    <a:pt x="4558437" y="680100"/>
                  </a:lnTo>
                  <a:lnTo>
                    <a:pt x="4573111" y="743885"/>
                  </a:lnTo>
                  <a:lnTo>
                    <a:pt x="4577228" y="807277"/>
                  </a:lnTo>
                  <a:lnTo>
                    <a:pt x="4575419" y="838746"/>
                  </a:lnTo>
                  <a:lnTo>
                    <a:pt x="4564249" y="901074"/>
                  </a:lnTo>
                  <a:lnTo>
                    <a:pt x="4543251" y="962376"/>
                  </a:lnTo>
                  <a:lnTo>
                    <a:pt x="4512718" y="1022397"/>
                  </a:lnTo>
                  <a:lnTo>
                    <a:pt x="4472943" y="1080883"/>
                  </a:lnTo>
                  <a:lnTo>
                    <a:pt x="4424216" y="1137581"/>
                  </a:lnTo>
                  <a:lnTo>
                    <a:pt x="4396588" y="1165180"/>
                  </a:lnTo>
                  <a:lnTo>
                    <a:pt x="4366831" y="1192237"/>
                  </a:lnTo>
                  <a:lnTo>
                    <a:pt x="4334983" y="1218720"/>
                  </a:lnTo>
                  <a:lnTo>
                    <a:pt x="4301079" y="1244598"/>
                  </a:lnTo>
                  <a:lnTo>
                    <a:pt x="4265157" y="1269838"/>
                  </a:lnTo>
                  <a:lnTo>
                    <a:pt x="4227252" y="1294408"/>
                  </a:lnTo>
                  <a:lnTo>
                    <a:pt x="4187402" y="1318278"/>
                  </a:lnTo>
                  <a:lnTo>
                    <a:pt x="4145643" y="1341415"/>
                  </a:lnTo>
                  <a:lnTo>
                    <a:pt x="4102011" y="1363788"/>
                  </a:lnTo>
                  <a:lnTo>
                    <a:pt x="4056543" y="1385365"/>
                  </a:lnTo>
                  <a:lnTo>
                    <a:pt x="4009275" y="1406113"/>
                  </a:lnTo>
                  <a:lnTo>
                    <a:pt x="3960244" y="1426003"/>
                  </a:lnTo>
                  <a:lnTo>
                    <a:pt x="3909487" y="1445001"/>
                  </a:lnTo>
                  <a:lnTo>
                    <a:pt x="3857039" y="1463076"/>
                  </a:lnTo>
                  <a:lnTo>
                    <a:pt x="3802938" y="1480196"/>
                  </a:lnTo>
                  <a:lnTo>
                    <a:pt x="3747220" y="1496330"/>
                  </a:lnTo>
                  <a:lnTo>
                    <a:pt x="3689921" y="1511446"/>
                  </a:lnTo>
                  <a:lnTo>
                    <a:pt x="3631077" y="1525511"/>
                  </a:lnTo>
                  <a:lnTo>
                    <a:pt x="3570727" y="1538495"/>
                  </a:lnTo>
                  <a:lnTo>
                    <a:pt x="3508905" y="1550366"/>
                  </a:lnTo>
                  <a:lnTo>
                    <a:pt x="3445648" y="1561092"/>
                  </a:lnTo>
                  <a:lnTo>
                    <a:pt x="3380993" y="1570640"/>
                  </a:lnTo>
                  <a:lnTo>
                    <a:pt x="3327312" y="1577520"/>
                  </a:lnTo>
                  <a:lnTo>
                    <a:pt x="3273464" y="1583484"/>
                  </a:lnTo>
                  <a:lnTo>
                    <a:pt x="3219490" y="1588538"/>
                  </a:lnTo>
                  <a:lnTo>
                    <a:pt x="3165432" y="1592688"/>
                  </a:lnTo>
                  <a:lnTo>
                    <a:pt x="3111332" y="1595943"/>
                  </a:lnTo>
                  <a:lnTo>
                    <a:pt x="3057232" y="1598307"/>
                  </a:lnTo>
                  <a:lnTo>
                    <a:pt x="3003173" y="1599790"/>
                  </a:lnTo>
                  <a:lnTo>
                    <a:pt x="2949199" y="1600396"/>
                  </a:lnTo>
                  <a:lnTo>
                    <a:pt x="2895349" y="1600133"/>
                  </a:lnTo>
                  <a:lnTo>
                    <a:pt x="2841667" y="1599007"/>
                  </a:lnTo>
                  <a:lnTo>
                    <a:pt x="2788195" y="1597026"/>
                  </a:lnTo>
                  <a:lnTo>
                    <a:pt x="2734973" y="1594196"/>
                  </a:lnTo>
                  <a:lnTo>
                    <a:pt x="2682044" y="1590524"/>
                  </a:lnTo>
                  <a:lnTo>
                    <a:pt x="2629449" y="1586016"/>
                  </a:lnTo>
                  <a:lnTo>
                    <a:pt x="2577231" y="1580680"/>
                  </a:lnTo>
                  <a:lnTo>
                    <a:pt x="2525432" y="1574522"/>
                  </a:lnTo>
                  <a:lnTo>
                    <a:pt x="2474092" y="1567549"/>
                  </a:lnTo>
                  <a:lnTo>
                    <a:pt x="2423255" y="1559768"/>
                  </a:lnTo>
                  <a:lnTo>
                    <a:pt x="2372961" y="1551185"/>
                  </a:lnTo>
                  <a:lnTo>
                    <a:pt x="2323253" y="1541807"/>
                  </a:lnTo>
                  <a:lnTo>
                    <a:pt x="2274173" y="1531641"/>
                  </a:lnTo>
                  <a:lnTo>
                    <a:pt x="2225762" y="1520694"/>
                  </a:lnTo>
                  <a:lnTo>
                    <a:pt x="2178063" y="1508973"/>
                  </a:lnTo>
                  <a:lnTo>
                    <a:pt x="2131116" y="1496484"/>
                  </a:lnTo>
                  <a:lnTo>
                    <a:pt x="2084964" y="1483234"/>
                  </a:lnTo>
                  <a:lnTo>
                    <a:pt x="2039649" y="1469229"/>
                  </a:lnTo>
                  <a:lnTo>
                    <a:pt x="1995213" y="1454478"/>
                  </a:lnTo>
                  <a:lnTo>
                    <a:pt x="1951697" y="1438985"/>
                  </a:lnTo>
                  <a:lnTo>
                    <a:pt x="1909144" y="1422759"/>
                  </a:lnTo>
                  <a:lnTo>
                    <a:pt x="1867594" y="1405806"/>
                  </a:lnTo>
                  <a:lnTo>
                    <a:pt x="1827091" y="1388132"/>
                  </a:lnTo>
                  <a:lnTo>
                    <a:pt x="1787676" y="1369745"/>
                  </a:lnTo>
                  <a:lnTo>
                    <a:pt x="1749390" y="1350651"/>
                  </a:lnTo>
                  <a:lnTo>
                    <a:pt x="1712275" y="1330857"/>
                  </a:lnTo>
                  <a:lnTo>
                    <a:pt x="1676374" y="1310369"/>
                  </a:lnTo>
                  <a:lnTo>
                    <a:pt x="1641728" y="1289196"/>
                  </a:lnTo>
                  <a:lnTo>
                    <a:pt x="0" y="15210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object 175"/>
          <p:cNvGrpSpPr/>
          <p:nvPr/>
        </p:nvGrpSpPr>
        <p:grpSpPr>
          <a:xfrm>
            <a:off x="1976437" y="4491037"/>
            <a:ext cx="314325" cy="923925"/>
            <a:chOff x="1976437" y="4491037"/>
            <a:chExt cx="314325" cy="923925"/>
          </a:xfrm>
        </p:grpSpPr>
        <p:sp>
          <p:nvSpPr>
            <p:cNvPr id="176" name="object 176"/>
            <p:cNvSpPr/>
            <p:nvPr/>
          </p:nvSpPr>
          <p:spPr>
            <a:xfrm>
              <a:off x="1981200" y="44958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981200" y="44958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8" name="object 178"/>
          <p:cNvGrpSpPr/>
          <p:nvPr/>
        </p:nvGrpSpPr>
        <p:grpSpPr>
          <a:xfrm>
            <a:off x="1976437" y="5710237"/>
            <a:ext cx="314325" cy="923925"/>
            <a:chOff x="1976437" y="5710237"/>
            <a:chExt cx="314325" cy="923925"/>
          </a:xfrm>
        </p:grpSpPr>
        <p:sp>
          <p:nvSpPr>
            <p:cNvPr id="179" name="object 179"/>
            <p:cNvSpPr/>
            <p:nvPr/>
          </p:nvSpPr>
          <p:spPr>
            <a:xfrm>
              <a:off x="1981200" y="571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304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" y="914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981200" y="5715000"/>
              <a:ext cx="304800" cy="914400"/>
            </a:xfrm>
            <a:custGeom>
              <a:avLst/>
              <a:gdLst/>
              <a:ahLst/>
              <a:cxnLst/>
              <a:rect l="l" t="t" r="r" b="b"/>
              <a:pathLst>
                <a:path w="304800" h="914400">
                  <a:moveTo>
                    <a:pt x="0" y="914400"/>
                  </a:moveTo>
                  <a:lnTo>
                    <a:pt x="304800" y="914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1" name="object 181"/>
          <p:cNvGrpSpPr/>
          <p:nvPr/>
        </p:nvGrpSpPr>
        <p:grpSpPr>
          <a:xfrm>
            <a:off x="376237" y="1062037"/>
            <a:ext cx="619125" cy="5495925"/>
            <a:chOff x="376237" y="1062037"/>
            <a:chExt cx="619125" cy="5495925"/>
          </a:xfrm>
        </p:grpSpPr>
        <p:sp>
          <p:nvSpPr>
            <p:cNvPr id="182" name="object 182"/>
            <p:cNvSpPr/>
            <p:nvPr/>
          </p:nvSpPr>
          <p:spPr>
            <a:xfrm>
              <a:off x="381000" y="1066800"/>
              <a:ext cx="609600" cy="5486400"/>
            </a:xfrm>
            <a:custGeom>
              <a:avLst/>
              <a:gdLst/>
              <a:ahLst/>
              <a:cxnLst/>
              <a:rect l="l" t="t" r="r" b="b"/>
              <a:pathLst>
                <a:path w="609600" h="5486400">
                  <a:moveTo>
                    <a:pt x="457200" y="0"/>
                  </a:moveTo>
                  <a:lnTo>
                    <a:pt x="152400" y="0"/>
                  </a:lnTo>
                  <a:lnTo>
                    <a:pt x="152400" y="4114800"/>
                  </a:lnTo>
                  <a:lnTo>
                    <a:pt x="0" y="4114800"/>
                  </a:lnTo>
                  <a:lnTo>
                    <a:pt x="304800" y="5486400"/>
                  </a:lnTo>
                  <a:lnTo>
                    <a:pt x="609600" y="4114800"/>
                  </a:lnTo>
                  <a:lnTo>
                    <a:pt x="457200" y="41148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81000" y="1066800"/>
              <a:ext cx="609600" cy="5486400"/>
            </a:xfrm>
            <a:custGeom>
              <a:avLst/>
              <a:gdLst/>
              <a:ahLst/>
              <a:cxnLst/>
              <a:rect l="l" t="t" r="r" b="b"/>
              <a:pathLst>
                <a:path w="609600" h="5486400">
                  <a:moveTo>
                    <a:pt x="0" y="4114800"/>
                  </a:moveTo>
                  <a:lnTo>
                    <a:pt x="152400" y="4114800"/>
                  </a:lnTo>
                  <a:lnTo>
                    <a:pt x="152400" y="0"/>
                  </a:lnTo>
                  <a:lnTo>
                    <a:pt x="457200" y="0"/>
                  </a:lnTo>
                  <a:lnTo>
                    <a:pt x="457200" y="4114800"/>
                  </a:lnTo>
                  <a:lnTo>
                    <a:pt x="609600" y="4114800"/>
                  </a:lnTo>
                  <a:lnTo>
                    <a:pt x="304800" y="548640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78739" y="554481"/>
            <a:ext cx="1464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TIEM</a:t>
            </a:r>
            <a:r>
              <a:rPr sz="2800" b="1" spc="-15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7" name="object 1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85" name="object 185"/>
          <p:cNvSpPr txBox="1"/>
          <p:nvPr/>
        </p:nvSpPr>
        <p:spPr>
          <a:xfrm>
            <a:off x="4720209" y="4827854"/>
            <a:ext cx="18542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8955" marR="5080" indent="-51689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Se </a:t>
            </a:r>
            <a:r>
              <a:rPr sz="2800" dirty="0">
                <a:latin typeface="Times New Roman"/>
                <a:cs typeface="Times New Roman"/>
              </a:rPr>
              <a:t>genera </a:t>
            </a:r>
            <a:r>
              <a:rPr sz="2800" spc="-5" dirty="0">
                <a:latin typeface="Times New Roman"/>
                <a:cs typeface="Times New Roman"/>
              </a:rPr>
              <a:t>la  trama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6" name="object 186"/>
          <p:cNvSpPr txBox="1">
            <a:spLocks noGrp="1"/>
          </p:cNvSpPr>
          <p:nvPr>
            <p:ph type="title"/>
          </p:nvPr>
        </p:nvSpPr>
        <p:spPr>
          <a:xfrm>
            <a:off x="3614673" y="225932"/>
            <a:ext cx="2606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En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Detalle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392" y="813562"/>
            <a:ext cx="5900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FF0000"/>
                </a:solidFill>
              </a:rPr>
              <a:t>Trama </a:t>
            </a:r>
            <a:r>
              <a:rPr dirty="0">
                <a:solidFill>
                  <a:srgbClr val="FF0000"/>
                </a:solidFill>
              </a:rPr>
              <a:t>de Enlace de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Datos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3172" y="2610421"/>
            <a:ext cx="8485505" cy="3714750"/>
            <a:chOff x="393172" y="2610421"/>
            <a:chExt cx="8485505" cy="3714750"/>
          </a:xfrm>
        </p:grpSpPr>
        <p:sp>
          <p:nvSpPr>
            <p:cNvPr id="4" name="object 4"/>
            <p:cNvSpPr/>
            <p:nvPr/>
          </p:nvSpPr>
          <p:spPr>
            <a:xfrm>
              <a:off x="393172" y="2625806"/>
              <a:ext cx="8484901" cy="209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1537" y="2615183"/>
              <a:ext cx="6897370" cy="3709670"/>
            </a:xfrm>
            <a:custGeom>
              <a:avLst/>
              <a:gdLst/>
              <a:ahLst/>
              <a:cxnLst/>
              <a:rect l="l" t="t" r="r" b="b"/>
              <a:pathLst>
                <a:path w="6897370" h="3709670">
                  <a:moveTo>
                    <a:pt x="1619262" y="128015"/>
                  </a:moveTo>
                  <a:lnTo>
                    <a:pt x="1619262" y="2109216"/>
                  </a:lnTo>
                </a:path>
                <a:path w="6897370" h="3709670">
                  <a:moveTo>
                    <a:pt x="476262" y="128015"/>
                  </a:moveTo>
                  <a:lnTo>
                    <a:pt x="476262" y="2109216"/>
                  </a:lnTo>
                </a:path>
                <a:path w="6897370" h="3709670">
                  <a:moveTo>
                    <a:pt x="2686062" y="128015"/>
                  </a:moveTo>
                  <a:lnTo>
                    <a:pt x="2686062" y="2109216"/>
                  </a:lnTo>
                </a:path>
                <a:path w="6897370" h="3709670">
                  <a:moveTo>
                    <a:pt x="6724662" y="128015"/>
                  </a:moveTo>
                  <a:lnTo>
                    <a:pt x="6724662" y="2109216"/>
                  </a:lnTo>
                </a:path>
                <a:path w="6897370" h="3709670">
                  <a:moveTo>
                    <a:pt x="476262" y="128015"/>
                  </a:moveTo>
                  <a:lnTo>
                    <a:pt x="776490" y="18287"/>
                  </a:lnTo>
                </a:path>
                <a:path w="6897370" h="3709670">
                  <a:moveTo>
                    <a:pt x="6724662" y="128015"/>
                  </a:moveTo>
                  <a:lnTo>
                    <a:pt x="6896874" y="18287"/>
                  </a:lnTo>
                </a:path>
                <a:path w="6897370" h="3709670">
                  <a:moveTo>
                    <a:pt x="2676918" y="118871"/>
                  </a:moveTo>
                  <a:lnTo>
                    <a:pt x="2867418" y="0"/>
                  </a:lnTo>
                </a:path>
                <a:path w="6897370" h="3709670">
                  <a:moveTo>
                    <a:pt x="1605546" y="123443"/>
                  </a:moveTo>
                  <a:lnTo>
                    <a:pt x="1867674" y="9143"/>
                  </a:lnTo>
                </a:path>
                <a:path w="6897370" h="3709670">
                  <a:moveTo>
                    <a:pt x="1314462" y="3099816"/>
                  </a:moveTo>
                  <a:lnTo>
                    <a:pt x="1314462" y="3709416"/>
                  </a:lnTo>
                </a:path>
                <a:path w="6897370" h="3709670">
                  <a:moveTo>
                    <a:pt x="1314462" y="3214116"/>
                  </a:moveTo>
                  <a:lnTo>
                    <a:pt x="669937" y="3214116"/>
                  </a:lnTo>
                  <a:lnTo>
                    <a:pt x="0" y="144246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72917" y="5740095"/>
            <a:ext cx="2607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Campo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de</a:t>
            </a:r>
            <a:r>
              <a:rPr sz="20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sincronización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8743" y="6295687"/>
            <a:ext cx="16573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370" y="813562"/>
            <a:ext cx="6670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Procedimientos mas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comunes</a:t>
            </a:r>
          </a:p>
        </p:txBody>
      </p:sp>
      <p:sp>
        <p:nvSpPr>
          <p:cNvPr id="3" name="object 3"/>
          <p:cNvSpPr/>
          <p:nvPr/>
        </p:nvSpPr>
        <p:spPr>
          <a:xfrm>
            <a:off x="794382" y="2146358"/>
            <a:ext cx="336787" cy="38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771" y="2149300"/>
            <a:ext cx="2279567" cy="38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1904212"/>
            <a:ext cx="7486015" cy="21717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622300" algn="l"/>
              </a:tabLst>
            </a:pPr>
            <a:r>
              <a:rPr sz="3200" b="1" dirty="0">
                <a:solidFill>
                  <a:srgbClr val="3333CC"/>
                </a:solidFill>
                <a:latin typeface="Times New Roman"/>
                <a:cs typeface="Times New Roman"/>
              </a:rPr>
              <a:t>a)	</a:t>
            </a:r>
            <a:r>
              <a:rPr sz="3200" b="1" spc="-5" dirty="0">
                <a:latin typeface="Times New Roman"/>
                <a:cs typeface="Times New Roman"/>
              </a:rPr>
              <a:t>Regresar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1003300" marR="5080" indent="-533400">
              <a:lnSpc>
                <a:spcPct val="100000"/>
              </a:lnSpc>
              <a:spcBef>
                <a:spcPts val="770"/>
              </a:spcBef>
              <a:tabLst>
                <a:tab pos="1003300" algn="l"/>
                <a:tab pos="37344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–	</a:t>
            </a:r>
            <a:r>
              <a:rPr sz="3200" dirty="0">
                <a:latin typeface="Times New Roman"/>
                <a:cs typeface="Times New Roman"/>
              </a:rPr>
              <a:t>El transmisor no espera a recibir el  reconocimiento	antes de transmitir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otra  trama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4343400"/>
            <a:ext cx="1981200" cy="16764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</a:ln>
        </p:spPr>
        <p:txBody>
          <a:bodyPr vert="horz" wrap="square" lIns="0" tIns="452120" rIns="0" bIns="0" rtlCol="0">
            <a:spAutoFit/>
          </a:bodyPr>
          <a:lstStyle/>
          <a:p>
            <a:pPr marL="634365">
              <a:lnSpc>
                <a:spcPct val="100000"/>
              </a:lnSpc>
              <a:spcBef>
                <a:spcPts val="3560"/>
              </a:spcBef>
            </a:pPr>
            <a:r>
              <a:rPr sz="4800" b="1" dirty="0">
                <a:latin typeface="Times New Roman"/>
                <a:cs typeface="Times New Roman"/>
              </a:rPr>
              <a:t>Tx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58037" y="4262437"/>
            <a:ext cx="1990725" cy="1685925"/>
            <a:chOff x="7158037" y="4262437"/>
            <a:chExt cx="1990725" cy="1685925"/>
          </a:xfrm>
        </p:grpSpPr>
        <p:sp>
          <p:nvSpPr>
            <p:cNvPr id="8" name="object 8"/>
            <p:cNvSpPr/>
            <p:nvPr/>
          </p:nvSpPr>
          <p:spPr>
            <a:xfrm>
              <a:off x="7162800" y="4267200"/>
              <a:ext cx="1981200" cy="1676400"/>
            </a:xfrm>
            <a:custGeom>
              <a:avLst/>
              <a:gdLst/>
              <a:ahLst/>
              <a:cxnLst/>
              <a:rect l="l" t="t" r="r" b="b"/>
              <a:pathLst>
                <a:path w="1981200" h="1676400">
                  <a:moveTo>
                    <a:pt x="19812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1981200" y="16764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2800" y="4267200"/>
              <a:ext cx="1981200" cy="1676400"/>
            </a:xfrm>
            <a:custGeom>
              <a:avLst/>
              <a:gdLst/>
              <a:ahLst/>
              <a:cxnLst/>
              <a:rect l="l" t="t" r="r" b="b"/>
              <a:pathLst>
                <a:path w="1981200" h="1676400">
                  <a:moveTo>
                    <a:pt x="0" y="1676400"/>
                  </a:moveTo>
                  <a:lnTo>
                    <a:pt x="1981200" y="16764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67562" y="4957762"/>
            <a:ext cx="1976755" cy="981075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 marL="614045">
              <a:lnSpc>
                <a:spcPts val="3885"/>
              </a:lnSpc>
            </a:pPr>
            <a:r>
              <a:rPr sz="4800" b="1" spc="-5" dirty="0">
                <a:latin typeface="Times New Roman"/>
                <a:cs typeface="Times New Roman"/>
              </a:rPr>
              <a:t>Rx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8437" y="4567237"/>
            <a:ext cx="390525" cy="390525"/>
            <a:chOff x="6548437" y="4567237"/>
            <a:chExt cx="390525" cy="390525"/>
          </a:xfrm>
        </p:grpSpPr>
        <p:sp>
          <p:nvSpPr>
            <p:cNvPr id="12" name="object 12"/>
            <p:cNvSpPr/>
            <p:nvPr/>
          </p:nvSpPr>
          <p:spPr>
            <a:xfrm>
              <a:off x="65532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2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615237" y="4567237"/>
            <a:ext cx="390525" cy="390525"/>
            <a:chOff x="7615237" y="4567237"/>
            <a:chExt cx="390525" cy="390525"/>
          </a:xfrm>
        </p:grpSpPr>
        <p:sp>
          <p:nvSpPr>
            <p:cNvPr id="15" name="object 15"/>
            <p:cNvSpPr/>
            <p:nvPr/>
          </p:nvSpPr>
          <p:spPr>
            <a:xfrm>
              <a:off x="76200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00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224837" y="4567237"/>
            <a:ext cx="390525" cy="390525"/>
            <a:chOff x="8224837" y="4567237"/>
            <a:chExt cx="390525" cy="390525"/>
          </a:xfrm>
        </p:grpSpPr>
        <p:sp>
          <p:nvSpPr>
            <p:cNvPr id="18" name="object 18"/>
            <p:cNvSpPr/>
            <p:nvPr/>
          </p:nvSpPr>
          <p:spPr>
            <a:xfrm>
              <a:off x="82296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296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081837" y="4567237"/>
            <a:ext cx="2066925" cy="390525"/>
            <a:chOff x="7081837" y="4567237"/>
            <a:chExt cx="2066925" cy="390525"/>
          </a:xfrm>
        </p:grpSpPr>
        <p:sp>
          <p:nvSpPr>
            <p:cNvPr id="21" name="object 21"/>
            <p:cNvSpPr/>
            <p:nvPr/>
          </p:nvSpPr>
          <p:spPr>
            <a:xfrm>
              <a:off x="70866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866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630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1000" y="3810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63000" y="4572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81000"/>
                  </a:moveTo>
                  <a:lnTo>
                    <a:pt x="381000" y="3810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Volver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N</a:t>
            </a:r>
          </a:p>
          <a:p>
            <a:pPr marL="620395">
              <a:lnSpc>
                <a:spcPct val="100000"/>
              </a:lnSpc>
              <a:spcBef>
                <a:spcPts val="45"/>
              </a:spcBef>
            </a:pPr>
            <a:r>
              <a:rPr sz="3200" dirty="0"/>
              <a:t>NACK en trama</a:t>
            </a:r>
            <a:r>
              <a:rPr sz="3200" spc="-90" dirty="0"/>
              <a:t> </a:t>
            </a:r>
            <a:r>
              <a:rPr sz="3200" dirty="0"/>
              <a:t>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58913" y="2128699"/>
            <a:ext cx="6619240" cy="1457960"/>
            <a:chOff x="1158913" y="2128699"/>
            <a:chExt cx="6619240" cy="1457960"/>
          </a:xfrm>
        </p:grpSpPr>
        <p:sp>
          <p:nvSpPr>
            <p:cNvPr id="6" name="object 6"/>
            <p:cNvSpPr/>
            <p:nvPr/>
          </p:nvSpPr>
          <p:spPr>
            <a:xfrm>
              <a:off x="1163675" y="2133461"/>
              <a:ext cx="6609715" cy="1448435"/>
            </a:xfrm>
            <a:custGeom>
              <a:avLst/>
              <a:gdLst/>
              <a:ahLst/>
              <a:cxnLst/>
              <a:rect l="l" t="t" r="r" b="b"/>
              <a:pathLst>
                <a:path w="6609715" h="1448435">
                  <a:moveTo>
                    <a:pt x="3926490" y="0"/>
                  </a:moveTo>
                  <a:lnTo>
                    <a:pt x="3867756" y="33"/>
                  </a:lnTo>
                  <a:lnTo>
                    <a:pt x="3808914" y="412"/>
                  </a:lnTo>
                  <a:lnTo>
                    <a:pt x="3749984" y="1137"/>
                  </a:lnTo>
                  <a:lnTo>
                    <a:pt x="3690985" y="2213"/>
                  </a:lnTo>
                  <a:lnTo>
                    <a:pt x="3631936" y="3640"/>
                  </a:lnTo>
                  <a:lnTo>
                    <a:pt x="3572857" y="5421"/>
                  </a:lnTo>
                  <a:lnTo>
                    <a:pt x="3513766" y="7558"/>
                  </a:lnTo>
                  <a:lnTo>
                    <a:pt x="3454683" y="10054"/>
                  </a:lnTo>
                  <a:lnTo>
                    <a:pt x="3395628" y="12911"/>
                  </a:lnTo>
                  <a:lnTo>
                    <a:pt x="3336619" y="16131"/>
                  </a:lnTo>
                  <a:lnTo>
                    <a:pt x="3277676" y="19717"/>
                  </a:lnTo>
                  <a:lnTo>
                    <a:pt x="3218819" y="23670"/>
                  </a:lnTo>
                  <a:lnTo>
                    <a:pt x="3160066" y="27994"/>
                  </a:lnTo>
                  <a:lnTo>
                    <a:pt x="3101437" y="32689"/>
                  </a:lnTo>
                  <a:lnTo>
                    <a:pt x="3042951" y="37759"/>
                  </a:lnTo>
                  <a:lnTo>
                    <a:pt x="2984628" y="43207"/>
                  </a:lnTo>
                  <a:lnTo>
                    <a:pt x="2926486" y="49033"/>
                  </a:lnTo>
                  <a:lnTo>
                    <a:pt x="2852531" y="57030"/>
                  </a:lnTo>
                  <a:lnTo>
                    <a:pt x="2779936" y="65542"/>
                  </a:lnTo>
                  <a:lnTo>
                    <a:pt x="2708719" y="74558"/>
                  </a:lnTo>
                  <a:lnTo>
                    <a:pt x="2638898" y="84067"/>
                  </a:lnTo>
                  <a:lnTo>
                    <a:pt x="2570491" y="94058"/>
                  </a:lnTo>
                  <a:lnTo>
                    <a:pt x="2503515" y="104520"/>
                  </a:lnTo>
                  <a:lnTo>
                    <a:pt x="2437990" y="115443"/>
                  </a:lnTo>
                  <a:lnTo>
                    <a:pt x="2373934" y="126815"/>
                  </a:lnTo>
                  <a:lnTo>
                    <a:pt x="2311364" y="138624"/>
                  </a:lnTo>
                  <a:lnTo>
                    <a:pt x="2250298" y="150861"/>
                  </a:lnTo>
                  <a:lnTo>
                    <a:pt x="2190755" y="163515"/>
                  </a:lnTo>
                  <a:lnTo>
                    <a:pt x="2132753" y="176573"/>
                  </a:lnTo>
                  <a:lnTo>
                    <a:pt x="2076310" y="190026"/>
                  </a:lnTo>
                  <a:lnTo>
                    <a:pt x="2021444" y="203862"/>
                  </a:lnTo>
                  <a:lnTo>
                    <a:pt x="1968173" y="218070"/>
                  </a:lnTo>
                  <a:lnTo>
                    <a:pt x="1916516" y="232639"/>
                  </a:lnTo>
                  <a:lnTo>
                    <a:pt x="1866490" y="247559"/>
                  </a:lnTo>
                  <a:lnTo>
                    <a:pt x="1818114" y="262818"/>
                  </a:lnTo>
                  <a:lnTo>
                    <a:pt x="1771405" y="278405"/>
                  </a:lnTo>
                  <a:lnTo>
                    <a:pt x="1726382" y="294310"/>
                  </a:lnTo>
                  <a:lnTo>
                    <a:pt x="1683063" y="310521"/>
                  </a:lnTo>
                  <a:lnTo>
                    <a:pt x="1641466" y="327027"/>
                  </a:lnTo>
                  <a:lnTo>
                    <a:pt x="1601609" y="343818"/>
                  </a:lnTo>
                  <a:lnTo>
                    <a:pt x="1563510" y="360882"/>
                  </a:lnTo>
                  <a:lnTo>
                    <a:pt x="1527188" y="378208"/>
                  </a:lnTo>
                  <a:lnTo>
                    <a:pt x="1492660" y="395786"/>
                  </a:lnTo>
                  <a:lnTo>
                    <a:pt x="1429061" y="431652"/>
                  </a:lnTo>
                  <a:lnTo>
                    <a:pt x="1372857" y="468392"/>
                  </a:lnTo>
                  <a:lnTo>
                    <a:pt x="1324193" y="505917"/>
                  </a:lnTo>
                  <a:lnTo>
                    <a:pt x="1283215" y="544141"/>
                  </a:lnTo>
                  <a:lnTo>
                    <a:pt x="1250067" y="582975"/>
                  </a:lnTo>
                  <a:lnTo>
                    <a:pt x="1224895" y="622331"/>
                  </a:lnTo>
                  <a:lnTo>
                    <a:pt x="1207843" y="662121"/>
                  </a:lnTo>
                  <a:lnTo>
                    <a:pt x="1199056" y="702257"/>
                  </a:lnTo>
                  <a:lnTo>
                    <a:pt x="1197807" y="722428"/>
                  </a:lnTo>
                  <a:lnTo>
                    <a:pt x="1198679" y="742653"/>
                  </a:lnTo>
                  <a:lnTo>
                    <a:pt x="1206857" y="783218"/>
                  </a:lnTo>
                  <a:lnTo>
                    <a:pt x="1223736" y="823867"/>
                  </a:lnTo>
                  <a:lnTo>
                    <a:pt x="1249459" y="864510"/>
                  </a:lnTo>
                  <a:lnTo>
                    <a:pt x="1284173" y="905061"/>
                  </a:lnTo>
                  <a:lnTo>
                    <a:pt x="1328021" y="945430"/>
                  </a:lnTo>
                  <a:lnTo>
                    <a:pt x="1381150" y="985531"/>
                  </a:lnTo>
                  <a:lnTo>
                    <a:pt x="0" y="1381263"/>
                  </a:lnTo>
                  <a:lnTo>
                    <a:pt x="1930933" y="1219338"/>
                  </a:lnTo>
                  <a:lnTo>
                    <a:pt x="1969651" y="1230159"/>
                  </a:lnTo>
                  <a:lnTo>
                    <a:pt x="2009063" y="1240731"/>
                  </a:lnTo>
                  <a:lnTo>
                    <a:pt x="2049155" y="1251051"/>
                  </a:lnTo>
                  <a:lnTo>
                    <a:pt x="2089910" y="1261121"/>
                  </a:lnTo>
                  <a:lnTo>
                    <a:pt x="2131311" y="1270938"/>
                  </a:lnTo>
                  <a:lnTo>
                    <a:pt x="2173343" y="1280501"/>
                  </a:lnTo>
                  <a:lnTo>
                    <a:pt x="2215990" y="1289810"/>
                  </a:lnTo>
                  <a:lnTo>
                    <a:pt x="2259235" y="1298863"/>
                  </a:lnTo>
                  <a:lnTo>
                    <a:pt x="2303062" y="1307660"/>
                  </a:lnTo>
                  <a:lnTo>
                    <a:pt x="2347456" y="1316199"/>
                  </a:lnTo>
                  <a:lnTo>
                    <a:pt x="2392399" y="1324480"/>
                  </a:lnTo>
                  <a:lnTo>
                    <a:pt x="2437877" y="1332502"/>
                  </a:lnTo>
                  <a:lnTo>
                    <a:pt x="2483872" y="1340263"/>
                  </a:lnTo>
                  <a:lnTo>
                    <a:pt x="2530369" y="1347763"/>
                  </a:lnTo>
                  <a:lnTo>
                    <a:pt x="2577352" y="1355000"/>
                  </a:lnTo>
                  <a:lnTo>
                    <a:pt x="2624804" y="1361975"/>
                  </a:lnTo>
                  <a:lnTo>
                    <a:pt x="2672710" y="1368685"/>
                  </a:lnTo>
                  <a:lnTo>
                    <a:pt x="2721053" y="1375130"/>
                  </a:lnTo>
                  <a:lnTo>
                    <a:pt x="2769817" y="1381309"/>
                  </a:lnTo>
                  <a:lnTo>
                    <a:pt x="2818986" y="1387221"/>
                  </a:lnTo>
                  <a:lnTo>
                    <a:pt x="2868545" y="1392864"/>
                  </a:lnTo>
                  <a:lnTo>
                    <a:pt x="2918476" y="1398239"/>
                  </a:lnTo>
                  <a:lnTo>
                    <a:pt x="2968763" y="1403343"/>
                  </a:lnTo>
                  <a:lnTo>
                    <a:pt x="3019392" y="1408177"/>
                  </a:lnTo>
                  <a:lnTo>
                    <a:pt x="3070344" y="1412738"/>
                  </a:lnTo>
                  <a:lnTo>
                    <a:pt x="3121606" y="1417026"/>
                  </a:lnTo>
                  <a:lnTo>
                    <a:pt x="3173159" y="1421041"/>
                  </a:lnTo>
                  <a:lnTo>
                    <a:pt x="3224989" y="1424780"/>
                  </a:lnTo>
                  <a:lnTo>
                    <a:pt x="3277078" y="1428244"/>
                  </a:lnTo>
                  <a:lnTo>
                    <a:pt x="3329412" y="1431431"/>
                  </a:lnTo>
                  <a:lnTo>
                    <a:pt x="3381973" y="1434340"/>
                  </a:lnTo>
                  <a:lnTo>
                    <a:pt x="3434746" y="1436970"/>
                  </a:lnTo>
                  <a:lnTo>
                    <a:pt x="3487715" y="1439320"/>
                  </a:lnTo>
                  <a:lnTo>
                    <a:pt x="3540863" y="1441390"/>
                  </a:lnTo>
                  <a:lnTo>
                    <a:pt x="3594174" y="1443178"/>
                  </a:lnTo>
                  <a:lnTo>
                    <a:pt x="3647633" y="1444683"/>
                  </a:lnTo>
                  <a:lnTo>
                    <a:pt x="3701223" y="1445905"/>
                  </a:lnTo>
                  <a:lnTo>
                    <a:pt x="3754928" y="1446841"/>
                  </a:lnTo>
                  <a:lnTo>
                    <a:pt x="3808732" y="1447493"/>
                  </a:lnTo>
                  <a:lnTo>
                    <a:pt x="3862618" y="1447857"/>
                  </a:lnTo>
                  <a:lnTo>
                    <a:pt x="3916571" y="1447935"/>
                  </a:lnTo>
                  <a:lnTo>
                    <a:pt x="3970575" y="1447723"/>
                  </a:lnTo>
                  <a:lnTo>
                    <a:pt x="4024613" y="1447222"/>
                  </a:lnTo>
                  <a:lnTo>
                    <a:pt x="4078670" y="1446431"/>
                  </a:lnTo>
                  <a:lnTo>
                    <a:pt x="4132729" y="1445348"/>
                  </a:lnTo>
                  <a:lnTo>
                    <a:pt x="4186774" y="1443973"/>
                  </a:lnTo>
                  <a:lnTo>
                    <a:pt x="4240789" y="1442304"/>
                  </a:lnTo>
                  <a:lnTo>
                    <a:pt x="4294757" y="1440341"/>
                  </a:lnTo>
                  <a:lnTo>
                    <a:pt x="4348664" y="1438083"/>
                  </a:lnTo>
                  <a:lnTo>
                    <a:pt x="4402492" y="1435528"/>
                  </a:lnTo>
                  <a:lnTo>
                    <a:pt x="4456226" y="1432677"/>
                  </a:lnTo>
                  <a:lnTo>
                    <a:pt x="4509849" y="1429526"/>
                  </a:lnTo>
                  <a:lnTo>
                    <a:pt x="4563346" y="1426077"/>
                  </a:lnTo>
                  <a:lnTo>
                    <a:pt x="4616699" y="1422328"/>
                  </a:lnTo>
                  <a:lnTo>
                    <a:pt x="4669894" y="1418277"/>
                  </a:lnTo>
                  <a:lnTo>
                    <a:pt x="4722914" y="1413924"/>
                  </a:lnTo>
                  <a:lnTo>
                    <a:pt x="4775743" y="1409268"/>
                  </a:lnTo>
                  <a:lnTo>
                    <a:pt x="4828364" y="1404308"/>
                  </a:lnTo>
                  <a:lnTo>
                    <a:pt x="4880762" y="1399043"/>
                  </a:lnTo>
                  <a:lnTo>
                    <a:pt x="4954716" y="1391046"/>
                  </a:lnTo>
                  <a:lnTo>
                    <a:pt x="5027311" y="1382535"/>
                  </a:lnTo>
                  <a:lnTo>
                    <a:pt x="5098529" y="1373519"/>
                  </a:lnTo>
                  <a:lnTo>
                    <a:pt x="5168350" y="1364011"/>
                  </a:lnTo>
                  <a:lnTo>
                    <a:pt x="5236757" y="1354020"/>
                  </a:lnTo>
                  <a:lnTo>
                    <a:pt x="5303733" y="1343559"/>
                  </a:lnTo>
                  <a:lnTo>
                    <a:pt x="5369257" y="1332638"/>
                  </a:lnTo>
                  <a:lnTo>
                    <a:pt x="5433314" y="1321268"/>
                  </a:lnTo>
                  <a:lnTo>
                    <a:pt x="5495884" y="1309459"/>
                  </a:lnTo>
                  <a:lnTo>
                    <a:pt x="5556950" y="1297224"/>
                  </a:lnTo>
                  <a:lnTo>
                    <a:pt x="5616493" y="1284573"/>
                  </a:lnTo>
                  <a:lnTo>
                    <a:pt x="5674495" y="1271516"/>
                  </a:lnTo>
                  <a:lnTo>
                    <a:pt x="5730938" y="1258066"/>
                  </a:lnTo>
                  <a:lnTo>
                    <a:pt x="5785804" y="1244232"/>
                  </a:lnTo>
                  <a:lnTo>
                    <a:pt x="5839074" y="1230026"/>
                  </a:lnTo>
                  <a:lnTo>
                    <a:pt x="5890732" y="1215459"/>
                  </a:lnTo>
                  <a:lnTo>
                    <a:pt x="5940758" y="1200541"/>
                  </a:lnTo>
                  <a:lnTo>
                    <a:pt x="5989134" y="1185284"/>
                  </a:lnTo>
                  <a:lnTo>
                    <a:pt x="6035843" y="1169699"/>
                  </a:lnTo>
                  <a:lnTo>
                    <a:pt x="6080866" y="1153797"/>
                  </a:lnTo>
                  <a:lnTo>
                    <a:pt x="6124185" y="1137588"/>
                  </a:lnTo>
                  <a:lnTo>
                    <a:pt x="6165782" y="1121084"/>
                  </a:lnTo>
                  <a:lnTo>
                    <a:pt x="6205639" y="1104296"/>
                  </a:lnTo>
                  <a:lnTo>
                    <a:pt x="6243738" y="1087234"/>
                  </a:lnTo>
                  <a:lnTo>
                    <a:pt x="6280060" y="1069909"/>
                  </a:lnTo>
                  <a:lnTo>
                    <a:pt x="6314588" y="1052334"/>
                  </a:lnTo>
                  <a:lnTo>
                    <a:pt x="6378187" y="1016471"/>
                  </a:lnTo>
                  <a:lnTo>
                    <a:pt x="6434391" y="979735"/>
                  </a:lnTo>
                  <a:lnTo>
                    <a:pt x="6483055" y="942212"/>
                  </a:lnTo>
                  <a:lnTo>
                    <a:pt x="6524033" y="903990"/>
                  </a:lnTo>
                  <a:lnTo>
                    <a:pt x="6557181" y="865157"/>
                  </a:lnTo>
                  <a:lnTo>
                    <a:pt x="6582353" y="825802"/>
                  </a:lnTo>
                  <a:lnTo>
                    <a:pt x="6599405" y="786011"/>
                  </a:lnTo>
                  <a:lnTo>
                    <a:pt x="6608192" y="745872"/>
                  </a:lnTo>
                  <a:lnTo>
                    <a:pt x="6609441" y="725700"/>
                  </a:lnTo>
                  <a:lnTo>
                    <a:pt x="6608569" y="705474"/>
                  </a:lnTo>
                  <a:lnTo>
                    <a:pt x="6600390" y="664903"/>
                  </a:lnTo>
                  <a:lnTo>
                    <a:pt x="6583512" y="624249"/>
                  </a:lnTo>
                  <a:lnTo>
                    <a:pt x="6557788" y="583598"/>
                  </a:lnTo>
                  <a:lnTo>
                    <a:pt x="6523075" y="543038"/>
                  </a:lnTo>
                  <a:lnTo>
                    <a:pt x="6479226" y="502658"/>
                  </a:lnTo>
                  <a:lnTo>
                    <a:pt x="6426098" y="462545"/>
                  </a:lnTo>
                  <a:lnTo>
                    <a:pt x="6378767" y="431920"/>
                  </a:lnTo>
                  <a:lnTo>
                    <a:pt x="6326836" y="402182"/>
                  </a:lnTo>
                  <a:lnTo>
                    <a:pt x="6270458" y="373349"/>
                  </a:lnTo>
                  <a:lnTo>
                    <a:pt x="6209790" y="345439"/>
                  </a:lnTo>
                  <a:lnTo>
                    <a:pt x="6144983" y="318470"/>
                  </a:lnTo>
                  <a:lnTo>
                    <a:pt x="6076195" y="292461"/>
                  </a:lnTo>
                  <a:lnTo>
                    <a:pt x="6003578" y="267430"/>
                  </a:lnTo>
                  <a:lnTo>
                    <a:pt x="5965882" y="255287"/>
                  </a:lnTo>
                  <a:lnTo>
                    <a:pt x="5927286" y="243396"/>
                  </a:lnTo>
                  <a:lnTo>
                    <a:pt x="5887812" y="231758"/>
                  </a:lnTo>
                  <a:lnTo>
                    <a:pt x="5847476" y="220376"/>
                  </a:lnTo>
                  <a:lnTo>
                    <a:pt x="5806299" y="209252"/>
                  </a:lnTo>
                  <a:lnTo>
                    <a:pt x="5764300" y="198388"/>
                  </a:lnTo>
                  <a:lnTo>
                    <a:pt x="5721499" y="187788"/>
                  </a:lnTo>
                  <a:lnTo>
                    <a:pt x="5677914" y="177452"/>
                  </a:lnTo>
                  <a:lnTo>
                    <a:pt x="5633565" y="167384"/>
                  </a:lnTo>
                  <a:lnTo>
                    <a:pt x="5588472" y="157585"/>
                  </a:lnTo>
                  <a:lnTo>
                    <a:pt x="5542653" y="148058"/>
                  </a:lnTo>
                  <a:lnTo>
                    <a:pt x="5496128" y="138805"/>
                  </a:lnTo>
                  <a:lnTo>
                    <a:pt x="5448915" y="129829"/>
                  </a:lnTo>
                  <a:lnTo>
                    <a:pt x="5401036" y="121132"/>
                  </a:lnTo>
                  <a:lnTo>
                    <a:pt x="5352508" y="112715"/>
                  </a:lnTo>
                  <a:lnTo>
                    <a:pt x="5303351" y="104582"/>
                  </a:lnTo>
                  <a:lnTo>
                    <a:pt x="5253585" y="96734"/>
                  </a:lnTo>
                  <a:lnTo>
                    <a:pt x="5203228" y="89175"/>
                  </a:lnTo>
                  <a:lnTo>
                    <a:pt x="5152301" y="81905"/>
                  </a:lnTo>
                  <a:lnTo>
                    <a:pt x="5100821" y="74928"/>
                  </a:lnTo>
                  <a:lnTo>
                    <a:pt x="5048809" y="68245"/>
                  </a:lnTo>
                  <a:lnTo>
                    <a:pt x="4996284" y="61860"/>
                  </a:lnTo>
                  <a:lnTo>
                    <a:pt x="4943265" y="55774"/>
                  </a:lnTo>
                  <a:lnTo>
                    <a:pt x="4889772" y="49989"/>
                  </a:lnTo>
                  <a:lnTo>
                    <a:pt x="4835824" y="44508"/>
                  </a:lnTo>
                  <a:lnTo>
                    <a:pt x="4781439" y="39333"/>
                  </a:lnTo>
                  <a:lnTo>
                    <a:pt x="4726638" y="34467"/>
                  </a:lnTo>
                  <a:lnTo>
                    <a:pt x="4671440" y="29912"/>
                  </a:lnTo>
                  <a:lnTo>
                    <a:pt x="4615863" y="25669"/>
                  </a:lnTo>
                  <a:lnTo>
                    <a:pt x="4559928" y="21742"/>
                  </a:lnTo>
                  <a:lnTo>
                    <a:pt x="4503654" y="18132"/>
                  </a:lnTo>
                  <a:lnTo>
                    <a:pt x="4447059" y="14842"/>
                  </a:lnTo>
                  <a:lnTo>
                    <a:pt x="4390164" y="11874"/>
                  </a:lnTo>
                  <a:lnTo>
                    <a:pt x="4332987" y="9230"/>
                  </a:lnTo>
                  <a:lnTo>
                    <a:pt x="4275548" y="6913"/>
                  </a:lnTo>
                  <a:lnTo>
                    <a:pt x="4217867" y="4925"/>
                  </a:lnTo>
                  <a:lnTo>
                    <a:pt x="4159961" y="3269"/>
                  </a:lnTo>
                  <a:lnTo>
                    <a:pt x="4101851" y="1945"/>
                  </a:lnTo>
                  <a:lnTo>
                    <a:pt x="4043557" y="958"/>
                  </a:lnTo>
                  <a:lnTo>
                    <a:pt x="3985096" y="308"/>
                  </a:lnTo>
                  <a:lnTo>
                    <a:pt x="392649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3675" y="2133461"/>
              <a:ext cx="6609715" cy="1448435"/>
            </a:xfrm>
            <a:custGeom>
              <a:avLst/>
              <a:gdLst/>
              <a:ahLst/>
              <a:cxnLst/>
              <a:rect l="l" t="t" r="r" b="b"/>
              <a:pathLst>
                <a:path w="6609715" h="1448435">
                  <a:moveTo>
                    <a:pt x="0" y="1381263"/>
                  </a:moveTo>
                  <a:lnTo>
                    <a:pt x="1381150" y="985531"/>
                  </a:lnTo>
                  <a:lnTo>
                    <a:pt x="1353417" y="965520"/>
                  </a:lnTo>
                  <a:lnTo>
                    <a:pt x="1328021" y="945430"/>
                  </a:lnTo>
                  <a:lnTo>
                    <a:pt x="1284173" y="905061"/>
                  </a:lnTo>
                  <a:lnTo>
                    <a:pt x="1249459" y="864510"/>
                  </a:lnTo>
                  <a:lnTo>
                    <a:pt x="1223736" y="823867"/>
                  </a:lnTo>
                  <a:lnTo>
                    <a:pt x="1206857" y="783218"/>
                  </a:lnTo>
                  <a:lnTo>
                    <a:pt x="1198679" y="742653"/>
                  </a:lnTo>
                  <a:lnTo>
                    <a:pt x="1197807" y="722428"/>
                  </a:lnTo>
                  <a:lnTo>
                    <a:pt x="1199056" y="702257"/>
                  </a:lnTo>
                  <a:lnTo>
                    <a:pt x="1207843" y="662121"/>
                  </a:lnTo>
                  <a:lnTo>
                    <a:pt x="1224895" y="622331"/>
                  </a:lnTo>
                  <a:lnTo>
                    <a:pt x="1250067" y="582975"/>
                  </a:lnTo>
                  <a:lnTo>
                    <a:pt x="1283215" y="544141"/>
                  </a:lnTo>
                  <a:lnTo>
                    <a:pt x="1324193" y="505917"/>
                  </a:lnTo>
                  <a:lnTo>
                    <a:pt x="1372857" y="468392"/>
                  </a:lnTo>
                  <a:lnTo>
                    <a:pt x="1429061" y="431652"/>
                  </a:lnTo>
                  <a:lnTo>
                    <a:pt x="1492660" y="395786"/>
                  </a:lnTo>
                  <a:lnTo>
                    <a:pt x="1527188" y="378208"/>
                  </a:lnTo>
                  <a:lnTo>
                    <a:pt x="1563510" y="360882"/>
                  </a:lnTo>
                  <a:lnTo>
                    <a:pt x="1601609" y="343818"/>
                  </a:lnTo>
                  <a:lnTo>
                    <a:pt x="1641466" y="327027"/>
                  </a:lnTo>
                  <a:lnTo>
                    <a:pt x="1683063" y="310521"/>
                  </a:lnTo>
                  <a:lnTo>
                    <a:pt x="1726382" y="294310"/>
                  </a:lnTo>
                  <a:lnTo>
                    <a:pt x="1771405" y="278405"/>
                  </a:lnTo>
                  <a:lnTo>
                    <a:pt x="1818114" y="262818"/>
                  </a:lnTo>
                  <a:lnTo>
                    <a:pt x="1866490" y="247559"/>
                  </a:lnTo>
                  <a:lnTo>
                    <a:pt x="1916516" y="232639"/>
                  </a:lnTo>
                  <a:lnTo>
                    <a:pt x="1968173" y="218070"/>
                  </a:lnTo>
                  <a:lnTo>
                    <a:pt x="2021444" y="203862"/>
                  </a:lnTo>
                  <a:lnTo>
                    <a:pt x="2076310" y="190026"/>
                  </a:lnTo>
                  <a:lnTo>
                    <a:pt x="2132753" y="176573"/>
                  </a:lnTo>
                  <a:lnTo>
                    <a:pt x="2190755" y="163515"/>
                  </a:lnTo>
                  <a:lnTo>
                    <a:pt x="2250298" y="150861"/>
                  </a:lnTo>
                  <a:lnTo>
                    <a:pt x="2311364" y="138624"/>
                  </a:lnTo>
                  <a:lnTo>
                    <a:pt x="2373934" y="126815"/>
                  </a:lnTo>
                  <a:lnTo>
                    <a:pt x="2437990" y="115443"/>
                  </a:lnTo>
                  <a:lnTo>
                    <a:pt x="2503515" y="104520"/>
                  </a:lnTo>
                  <a:lnTo>
                    <a:pt x="2570491" y="94058"/>
                  </a:lnTo>
                  <a:lnTo>
                    <a:pt x="2638898" y="84067"/>
                  </a:lnTo>
                  <a:lnTo>
                    <a:pt x="2708719" y="74558"/>
                  </a:lnTo>
                  <a:lnTo>
                    <a:pt x="2779936" y="65542"/>
                  </a:lnTo>
                  <a:lnTo>
                    <a:pt x="2852531" y="57030"/>
                  </a:lnTo>
                  <a:lnTo>
                    <a:pt x="2926486" y="49033"/>
                  </a:lnTo>
                  <a:lnTo>
                    <a:pt x="2984628" y="43207"/>
                  </a:lnTo>
                  <a:lnTo>
                    <a:pt x="3042951" y="37759"/>
                  </a:lnTo>
                  <a:lnTo>
                    <a:pt x="3101437" y="32689"/>
                  </a:lnTo>
                  <a:lnTo>
                    <a:pt x="3160066" y="27994"/>
                  </a:lnTo>
                  <a:lnTo>
                    <a:pt x="3218819" y="23670"/>
                  </a:lnTo>
                  <a:lnTo>
                    <a:pt x="3277676" y="19717"/>
                  </a:lnTo>
                  <a:lnTo>
                    <a:pt x="3336619" y="16131"/>
                  </a:lnTo>
                  <a:lnTo>
                    <a:pt x="3395628" y="12911"/>
                  </a:lnTo>
                  <a:lnTo>
                    <a:pt x="3454683" y="10054"/>
                  </a:lnTo>
                  <a:lnTo>
                    <a:pt x="3513766" y="7558"/>
                  </a:lnTo>
                  <a:lnTo>
                    <a:pt x="3572857" y="5421"/>
                  </a:lnTo>
                  <a:lnTo>
                    <a:pt x="3631936" y="3640"/>
                  </a:lnTo>
                  <a:lnTo>
                    <a:pt x="3690985" y="2213"/>
                  </a:lnTo>
                  <a:lnTo>
                    <a:pt x="3749984" y="1137"/>
                  </a:lnTo>
                  <a:lnTo>
                    <a:pt x="3808914" y="412"/>
                  </a:lnTo>
                  <a:lnTo>
                    <a:pt x="3867756" y="33"/>
                  </a:lnTo>
                  <a:lnTo>
                    <a:pt x="3926490" y="0"/>
                  </a:lnTo>
                  <a:lnTo>
                    <a:pt x="3985096" y="308"/>
                  </a:lnTo>
                  <a:lnTo>
                    <a:pt x="4043557" y="958"/>
                  </a:lnTo>
                  <a:lnTo>
                    <a:pt x="4101851" y="1945"/>
                  </a:lnTo>
                  <a:lnTo>
                    <a:pt x="4159961" y="3269"/>
                  </a:lnTo>
                  <a:lnTo>
                    <a:pt x="4217867" y="4925"/>
                  </a:lnTo>
                  <a:lnTo>
                    <a:pt x="4275548" y="6913"/>
                  </a:lnTo>
                  <a:lnTo>
                    <a:pt x="4332987" y="9230"/>
                  </a:lnTo>
                  <a:lnTo>
                    <a:pt x="4390164" y="11874"/>
                  </a:lnTo>
                  <a:lnTo>
                    <a:pt x="4447059" y="14842"/>
                  </a:lnTo>
                  <a:lnTo>
                    <a:pt x="4503654" y="18132"/>
                  </a:lnTo>
                  <a:lnTo>
                    <a:pt x="4559928" y="21742"/>
                  </a:lnTo>
                  <a:lnTo>
                    <a:pt x="4615863" y="25669"/>
                  </a:lnTo>
                  <a:lnTo>
                    <a:pt x="4671440" y="29912"/>
                  </a:lnTo>
                  <a:lnTo>
                    <a:pt x="4726638" y="34467"/>
                  </a:lnTo>
                  <a:lnTo>
                    <a:pt x="4781439" y="39333"/>
                  </a:lnTo>
                  <a:lnTo>
                    <a:pt x="4835824" y="44508"/>
                  </a:lnTo>
                  <a:lnTo>
                    <a:pt x="4889772" y="49989"/>
                  </a:lnTo>
                  <a:lnTo>
                    <a:pt x="4943265" y="55774"/>
                  </a:lnTo>
                  <a:lnTo>
                    <a:pt x="4996284" y="61860"/>
                  </a:lnTo>
                  <a:lnTo>
                    <a:pt x="5048809" y="68245"/>
                  </a:lnTo>
                  <a:lnTo>
                    <a:pt x="5100821" y="74928"/>
                  </a:lnTo>
                  <a:lnTo>
                    <a:pt x="5152301" y="81905"/>
                  </a:lnTo>
                  <a:lnTo>
                    <a:pt x="5203228" y="89175"/>
                  </a:lnTo>
                  <a:lnTo>
                    <a:pt x="5253585" y="96734"/>
                  </a:lnTo>
                  <a:lnTo>
                    <a:pt x="5303351" y="104582"/>
                  </a:lnTo>
                  <a:lnTo>
                    <a:pt x="5352508" y="112715"/>
                  </a:lnTo>
                  <a:lnTo>
                    <a:pt x="5401036" y="121132"/>
                  </a:lnTo>
                  <a:lnTo>
                    <a:pt x="5448915" y="129829"/>
                  </a:lnTo>
                  <a:lnTo>
                    <a:pt x="5496128" y="138805"/>
                  </a:lnTo>
                  <a:lnTo>
                    <a:pt x="5542653" y="148058"/>
                  </a:lnTo>
                  <a:lnTo>
                    <a:pt x="5588472" y="157585"/>
                  </a:lnTo>
                  <a:lnTo>
                    <a:pt x="5633565" y="167384"/>
                  </a:lnTo>
                  <a:lnTo>
                    <a:pt x="5677914" y="177452"/>
                  </a:lnTo>
                  <a:lnTo>
                    <a:pt x="5721499" y="187788"/>
                  </a:lnTo>
                  <a:lnTo>
                    <a:pt x="5764300" y="198388"/>
                  </a:lnTo>
                  <a:lnTo>
                    <a:pt x="5806299" y="209252"/>
                  </a:lnTo>
                  <a:lnTo>
                    <a:pt x="5847476" y="220376"/>
                  </a:lnTo>
                  <a:lnTo>
                    <a:pt x="5887812" y="231758"/>
                  </a:lnTo>
                  <a:lnTo>
                    <a:pt x="5927286" y="243396"/>
                  </a:lnTo>
                  <a:lnTo>
                    <a:pt x="5965882" y="255287"/>
                  </a:lnTo>
                  <a:lnTo>
                    <a:pt x="6003578" y="267430"/>
                  </a:lnTo>
                  <a:lnTo>
                    <a:pt x="6040355" y="279822"/>
                  </a:lnTo>
                  <a:lnTo>
                    <a:pt x="6111077" y="305345"/>
                  </a:lnTo>
                  <a:lnTo>
                    <a:pt x="6177894" y="331836"/>
                  </a:lnTo>
                  <a:lnTo>
                    <a:pt x="6240651" y="359277"/>
                  </a:lnTo>
                  <a:lnTo>
                    <a:pt x="6299193" y="387651"/>
                  </a:lnTo>
                  <a:lnTo>
                    <a:pt x="6353367" y="416939"/>
                  </a:lnTo>
                  <a:lnTo>
                    <a:pt x="6403017" y="447123"/>
                  </a:lnTo>
                  <a:lnTo>
                    <a:pt x="6453831" y="482563"/>
                  </a:lnTo>
                  <a:lnTo>
                    <a:pt x="6502302" y="522820"/>
                  </a:lnTo>
                  <a:lnTo>
                    <a:pt x="6541564" y="563301"/>
                  </a:lnTo>
                  <a:lnTo>
                    <a:pt x="6571765" y="603917"/>
                  </a:lnTo>
                  <a:lnTo>
                    <a:pt x="6593048" y="644581"/>
                  </a:lnTo>
                  <a:lnTo>
                    <a:pt x="6605558" y="685204"/>
                  </a:lnTo>
                  <a:lnTo>
                    <a:pt x="6609441" y="725700"/>
                  </a:lnTo>
                  <a:lnTo>
                    <a:pt x="6608192" y="745872"/>
                  </a:lnTo>
                  <a:lnTo>
                    <a:pt x="6599405" y="786011"/>
                  </a:lnTo>
                  <a:lnTo>
                    <a:pt x="6582353" y="825802"/>
                  </a:lnTo>
                  <a:lnTo>
                    <a:pt x="6557181" y="865157"/>
                  </a:lnTo>
                  <a:lnTo>
                    <a:pt x="6524033" y="903990"/>
                  </a:lnTo>
                  <a:lnTo>
                    <a:pt x="6483055" y="942212"/>
                  </a:lnTo>
                  <a:lnTo>
                    <a:pt x="6434391" y="979735"/>
                  </a:lnTo>
                  <a:lnTo>
                    <a:pt x="6378187" y="1016471"/>
                  </a:lnTo>
                  <a:lnTo>
                    <a:pt x="6314588" y="1052334"/>
                  </a:lnTo>
                  <a:lnTo>
                    <a:pt x="6280060" y="1069909"/>
                  </a:lnTo>
                  <a:lnTo>
                    <a:pt x="6243738" y="1087234"/>
                  </a:lnTo>
                  <a:lnTo>
                    <a:pt x="6205639" y="1104296"/>
                  </a:lnTo>
                  <a:lnTo>
                    <a:pt x="6165782" y="1121084"/>
                  </a:lnTo>
                  <a:lnTo>
                    <a:pt x="6124185" y="1137588"/>
                  </a:lnTo>
                  <a:lnTo>
                    <a:pt x="6080866" y="1153797"/>
                  </a:lnTo>
                  <a:lnTo>
                    <a:pt x="6035843" y="1169699"/>
                  </a:lnTo>
                  <a:lnTo>
                    <a:pt x="5989134" y="1185284"/>
                  </a:lnTo>
                  <a:lnTo>
                    <a:pt x="5940758" y="1200541"/>
                  </a:lnTo>
                  <a:lnTo>
                    <a:pt x="5890732" y="1215459"/>
                  </a:lnTo>
                  <a:lnTo>
                    <a:pt x="5839074" y="1230026"/>
                  </a:lnTo>
                  <a:lnTo>
                    <a:pt x="5785804" y="1244232"/>
                  </a:lnTo>
                  <a:lnTo>
                    <a:pt x="5730938" y="1258066"/>
                  </a:lnTo>
                  <a:lnTo>
                    <a:pt x="5674495" y="1271516"/>
                  </a:lnTo>
                  <a:lnTo>
                    <a:pt x="5616493" y="1284573"/>
                  </a:lnTo>
                  <a:lnTo>
                    <a:pt x="5556950" y="1297224"/>
                  </a:lnTo>
                  <a:lnTo>
                    <a:pt x="5495884" y="1309459"/>
                  </a:lnTo>
                  <a:lnTo>
                    <a:pt x="5433314" y="1321268"/>
                  </a:lnTo>
                  <a:lnTo>
                    <a:pt x="5369257" y="1332638"/>
                  </a:lnTo>
                  <a:lnTo>
                    <a:pt x="5303733" y="1343559"/>
                  </a:lnTo>
                  <a:lnTo>
                    <a:pt x="5236757" y="1354020"/>
                  </a:lnTo>
                  <a:lnTo>
                    <a:pt x="5168350" y="1364011"/>
                  </a:lnTo>
                  <a:lnTo>
                    <a:pt x="5098529" y="1373519"/>
                  </a:lnTo>
                  <a:lnTo>
                    <a:pt x="5027311" y="1382535"/>
                  </a:lnTo>
                  <a:lnTo>
                    <a:pt x="4954716" y="1391046"/>
                  </a:lnTo>
                  <a:lnTo>
                    <a:pt x="4880762" y="1399043"/>
                  </a:lnTo>
                  <a:lnTo>
                    <a:pt x="4828364" y="1404308"/>
                  </a:lnTo>
                  <a:lnTo>
                    <a:pt x="4775743" y="1409268"/>
                  </a:lnTo>
                  <a:lnTo>
                    <a:pt x="4722914" y="1413924"/>
                  </a:lnTo>
                  <a:lnTo>
                    <a:pt x="4669894" y="1418277"/>
                  </a:lnTo>
                  <a:lnTo>
                    <a:pt x="4616699" y="1422328"/>
                  </a:lnTo>
                  <a:lnTo>
                    <a:pt x="4563346" y="1426077"/>
                  </a:lnTo>
                  <a:lnTo>
                    <a:pt x="4509849" y="1429526"/>
                  </a:lnTo>
                  <a:lnTo>
                    <a:pt x="4456226" y="1432677"/>
                  </a:lnTo>
                  <a:lnTo>
                    <a:pt x="4402492" y="1435528"/>
                  </a:lnTo>
                  <a:lnTo>
                    <a:pt x="4348664" y="1438083"/>
                  </a:lnTo>
                  <a:lnTo>
                    <a:pt x="4294757" y="1440341"/>
                  </a:lnTo>
                  <a:lnTo>
                    <a:pt x="4240789" y="1442304"/>
                  </a:lnTo>
                  <a:lnTo>
                    <a:pt x="4186774" y="1443973"/>
                  </a:lnTo>
                  <a:lnTo>
                    <a:pt x="4132729" y="1445348"/>
                  </a:lnTo>
                  <a:lnTo>
                    <a:pt x="4078670" y="1446431"/>
                  </a:lnTo>
                  <a:lnTo>
                    <a:pt x="4024613" y="1447222"/>
                  </a:lnTo>
                  <a:lnTo>
                    <a:pt x="3970575" y="1447723"/>
                  </a:lnTo>
                  <a:lnTo>
                    <a:pt x="3916571" y="1447935"/>
                  </a:lnTo>
                  <a:lnTo>
                    <a:pt x="3862618" y="1447857"/>
                  </a:lnTo>
                  <a:lnTo>
                    <a:pt x="3808732" y="1447493"/>
                  </a:lnTo>
                  <a:lnTo>
                    <a:pt x="3754928" y="1446841"/>
                  </a:lnTo>
                  <a:lnTo>
                    <a:pt x="3701223" y="1445905"/>
                  </a:lnTo>
                  <a:lnTo>
                    <a:pt x="3647633" y="1444683"/>
                  </a:lnTo>
                  <a:lnTo>
                    <a:pt x="3594174" y="1443178"/>
                  </a:lnTo>
                  <a:lnTo>
                    <a:pt x="3540863" y="1441390"/>
                  </a:lnTo>
                  <a:lnTo>
                    <a:pt x="3487715" y="1439320"/>
                  </a:lnTo>
                  <a:lnTo>
                    <a:pt x="3434746" y="1436970"/>
                  </a:lnTo>
                  <a:lnTo>
                    <a:pt x="3381973" y="1434340"/>
                  </a:lnTo>
                  <a:lnTo>
                    <a:pt x="3329412" y="1431431"/>
                  </a:lnTo>
                  <a:lnTo>
                    <a:pt x="3277078" y="1428244"/>
                  </a:lnTo>
                  <a:lnTo>
                    <a:pt x="3224989" y="1424780"/>
                  </a:lnTo>
                  <a:lnTo>
                    <a:pt x="3173159" y="1421041"/>
                  </a:lnTo>
                  <a:lnTo>
                    <a:pt x="3121606" y="1417026"/>
                  </a:lnTo>
                  <a:lnTo>
                    <a:pt x="3070344" y="1412738"/>
                  </a:lnTo>
                  <a:lnTo>
                    <a:pt x="3019392" y="1408177"/>
                  </a:lnTo>
                  <a:lnTo>
                    <a:pt x="2968763" y="1403343"/>
                  </a:lnTo>
                  <a:lnTo>
                    <a:pt x="2918476" y="1398239"/>
                  </a:lnTo>
                  <a:lnTo>
                    <a:pt x="2868545" y="1392864"/>
                  </a:lnTo>
                  <a:lnTo>
                    <a:pt x="2818986" y="1387221"/>
                  </a:lnTo>
                  <a:lnTo>
                    <a:pt x="2769817" y="1381309"/>
                  </a:lnTo>
                  <a:lnTo>
                    <a:pt x="2721053" y="1375130"/>
                  </a:lnTo>
                  <a:lnTo>
                    <a:pt x="2672710" y="1368685"/>
                  </a:lnTo>
                  <a:lnTo>
                    <a:pt x="2624804" y="1361975"/>
                  </a:lnTo>
                  <a:lnTo>
                    <a:pt x="2577352" y="1355000"/>
                  </a:lnTo>
                  <a:lnTo>
                    <a:pt x="2530369" y="1347763"/>
                  </a:lnTo>
                  <a:lnTo>
                    <a:pt x="2483872" y="1340263"/>
                  </a:lnTo>
                  <a:lnTo>
                    <a:pt x="2437877" y="1332502"/>
                  </a:lnTo>
                  <a:lnTo>
                    <a:pt x="2392399" y="1324480"/>
                  </a:lnTo>
                  <a:lnTo>
                    <a:pt x="2347456" y="1316199"/>
                  </a:lnTo>
                  <a:lnTo>
                    <a:pt x="2303062" y="1307660"/>
                  </a:lnTo>
                  <a:lnTo>
                    <a:pt x="2259235" y="1298863"/>
                  </a:lnTo>
                  <a:lnTo>
                    <a:pt x="2215990" y="1289810"/>
                  </a:lnTo>
                  <a:lnTo>
                    <a:pt x="2173343" y="1280501"/>
                  </a:lnTo>
                  <a:lnTo>
                    <a:pt x="2131311" y="1270938"/>
                  </a:lnTo>
                  <a:lnTo>
                    <a:pt x="2089910" y="1261121"/>
                  </a:lnTo>
                  <a:lnTo>
                    <a:pt x="2049155" y="1251051"/>
                  </a:lnTo>
                  <a:lnTo>
                    <a:pt x="2009063" y="1240731"/>
                  </a:lnTo>
                  <a:lnTo>
                    <a:pt x="1969651" y="1230159"/>
                  </a:lnTo>
                  <a:lnTo>
                    <a:pt x="1930933" y="1219338"/>
                  </a:lnTo>
                  <a:lnTo>
                    <a:pt x="0" y="13812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9672" y="2369642"/>
            <a:ext cx="31743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La </a:t>
            </a:r>
            <a:r>
              <a:rPr sz="2000" spc="-5" dirty="0">
                <a:latin typeface="Times New Roman"/>
                <a:cs typeface="Times New Roman"/>
              </a:rPr>
              <a:t>estacion </a:t>
            </a:r>
            <a:r>
              <a:rPr sz="2000" dirty="0">
                <a:latin typeface="Times New Roman"/>
                <a:cs typeface="Times New Roman"/>
              </a:rPr>
              <a:t>A genera su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primer</a:t>
            </a:r>
            <a:endParaRPr sz="2000">
              <a:latin typeface="Times New Roman"/>
              <a:cs typeface="Times New Roman"/>
            </a:endParaRPr>
          </a:p>
          <a:p>
            <a:pPr marL="135699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trama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Volver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N</a:t>
            </a:r>
          </a:p>
          <a:p>
            <a:pPr marL="620395">
              <a:lnSpc>
                <a:spcPct val="100000"/>
              </a:lnSpc>
              <a:spcBef>
                <a:spcPts val="45"/>
              </a:spcBef>
            </a:pPr>
            <a:r>
              <a:rPr sz="3200" dirty="0"/>
              <a:t>NACK en trama</a:t>
            </a:r>
            <a:r>
              <a:rPr sz="3200" spc="-90" dirty="0"/>
              <a:t> </a:t>
            </a:r>
            <a:r>
              <a:rPr sz="3200" dirty="0"/>
              <a:t>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2037" y="3195637"/>
            <a:ext cx="619125" cy="771525"/>
            <a:chOff x="1062037" y="3195637"/>
            <a:chExt cx="619125" cy="771525"/>
          </a:xfrm>
        </p:grpSpPr>
        <p:sp>
          <p:nvSpPr>
            <p:cNvPr id="6" name="object 6"/>
            <p:cNvSpPr/>
            <p:nvPr/>
          </p:nvSpPr>
          <p:spPr>
            <a:xfrm>
              <a:off x="1066800" y="3200400"/>
              <a:ext cx="609600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6800" y="32004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762000"/>
                  </a:moveTo>
                  <a:lnTo>
                    <a:pt x="609600" y="7620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1882" y="3344036"/>
            <a:ext cx="45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A2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85392" y="4034916"/>
            <a:ext cx="5725160" cy="1913889"/>
            <a:chOff x="985392" y="4034916"/>
            <a:chExt cx="5725160" cy="1913889"/>
          </a:xfrm>
        </p:grpSpPr>
        <p:sp>
          <p:nvSpPr>
            <p:cNvPr id="10" name="object 10"/>
            <p:cNvSpPr/>
            <p:nvPr/>
          </p:nvSpPr>
          <p:spPr>
            <a:xfrm>
              <a:off x="985392" y="4034916"/>
              <a:ext cx="539115" cy="765810"/>
            </a:xfrm>
            <a:custGeom>
              <a:avLst/>
              <a:gdLst/>
              <a:ahLst/>
              <a:cxnLst/>
              <a:rect l="l" t="t" r="r" b="b"/>
              <a:pathLst>
                <a:path w="539115" h="765810">
                  <a:moveTo>
                    <a:pt x="489657" y="706877"/>
                  </a:moveTo>
                  <a:lnTo>
                    <a:pt x="463676" y="725042"/>
                  </a:lnTo>
                  <a:lnTo>
                    <a:pt x="538607" y="765682"/>
                  </a:lnTo>
                  <a:lnTo>
                    <a:pt x="531465" y="717295"/>
                  </a:lnTo>
                  <a:lnTo>
                    <a:pt x="496950" y="717295"/>
                  </a:lnTo>
                  <a:lnTo>
                    <a:pt x="489657" y="706877"/>
                  </a:lnTo>
                  <a:close/>
                </a:path>
                <a:path w="539115" h="765810">
                  <a:moveTo>
                    <a:pt x="500052" y="699609"/>
                  </a:moveTo>
                  <a:lnTo>
                    <a:pt x="489657" y="706877"/>
                  </a:lnTo>
                  <a:lnTo>
                    <a:pt x="496950" y="717295"/>
                  </a:lnTo>
                  <a:lnTo>
                    <a:pt x="507365" y="710056"/>
                  </a:lnTo>
                  <a:lnTo>
                    <a:pt x="500052" y="699609"/>
                  </a:lnTo>
                  <a:close/>
                </a:path>
                <a:path w="539115" h="765810">
                  <a:moveTo>
                    <a:pt x="526160" y="681354"/>
                  </a:moveTo>
                  <a:lnTo>
                    <a:pt x="500052" y="699609"/>
                  </a:lnTo>
                  <a:lnTo>
                    <a:pt x="507365" y="710056"/>
                  </a:lnTo>
                  <a:lnTo>
                    <a:pt x="496950" y="717295"/>
                  </a:lnTo>
                  <a:lnTo>
                    <a:pt x="531465" y="717295"/>
                  </a:lnTo>
                  <a:lnTo>
                    <a:pt x="526160" y="681354"/>
                  </a:lnTo>
                  <a:close/>
                </a:path>
                <a:path w="539115" h="765810">
                  <a:moveTo>
                    <a:pt x="10413" y="0"/>
                  </a:moveTo>
                  <a:lnTo>
                    <a:pt x="0" y="7365"/>
                  </a:lnTo>
                  <a:lnTo>
                    <a:pt x="489657" y="706877"/>
                  </a:lnTo>
                  <a:lnTo>
                    <a:pt x="500052" y="699609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3575" y="4495799"/>
              <a:ext cx="5271770" cy="1448435"/>
            </a:xfrm>
            <a:custGeom>
              <a:avLst/>
              <a:gdLst/>
              <a:ahLst/>
              <a:cxnLst/>
              <a:rect l="l" t="t" r="r" b="b"/>
              <a:pathLst>
                <a:path w="5271770" h="1448435">
                  <a:moveTo>
                    <a:pt x="3251256" y="0"/>
                  </a:moveTo>
                  <a:lnTo>
                    <a:pt x="3197794" y="272"/>
                  </a:lnTo>
                  <a:lnTo>
                    <a:pt x="3144377" y="1048"/>
                  </a:lnTo>
                  <a:lnTo>
                    <a:pt x="3091035" y="2327"/>
                  </a:lnTo>
                  <a:lnTo>
                    <a:pt x="3037799" y="4110"/>
                  </a:lnTo>
                  <a:lnTo>
                    <a:pt x="2984699" y="6395"/>
                  </a:lnTo>
                  <a:lnTo>
                    <a:pt x="2931765" y="9182"/>
                  </a:lnTo>
                  <a:lnTo>
                    <a:pt x="2879026" y="12470"/>
                  </a:lnTo>
                  <a:lnTo>
                    <a:pt x="2826514" y="16259"/>
                  </a:lnTo>
                  <a:lnTo>
                    <a:pt x="2774257" y="20548"/>
                  </a:lnTo>
                  <a:lnTo>
                    <a:pt x="2722287" y="25337"/>
                  </a:lnTo>
                  <a:lnTo>
                    <a:pt x="2670633" y="30624"/>
                  </a:lnTo>
                  <a:lnTo>
                    <a:pt x="2619326" y="36410"/>
                  </a:lnTo>
                  <a:lnTo>
                    <a:pt x="2568395" y="42694"/>
                  </a:lnTo>
                  <a:lnTo>
                    <a:pt x="2517870" y="49475"/>
                  </a:lnTo>
                  <a:lnTo>
                    <a:pt x="2467782" y="56753"/>
                  </a:lnTo>
                  <a:lnTo>
                    <a:pt x="2418161" y="64527"/>
                  </a:lnTo>
                  <a:lnTo>
                    <a:pt x="2369037" y="72796"/>
                  </a:lnTo>
                  <a:lnTo>
                    <a:pt x="2320439" y="81561"/>
                  </a:lnTo>
                  <a:lnTo>
                    <a:pt x="2272399" y="90820"/>
                  </a:lnTo>
                  <a:lnTo>
                    <a:pt x="2224945" y="100573"/>
                  </a:lnTo>
                  <a:lnTo>
                    <a:pt x="2178109" y="110819"/>
                  </a:lnTo>
                  <a:lnTo>
                    <a:pt x="2131920" y="121557"/>
                  </a:lnTo>
                  <a:lnTo>
                    <a:pt x="2086409" y="132788"/>
                  </a:lnTo>
                  <a:lnTo>
                    <a:pt x="2041605" y="144511"/>
                  </a:lnTo>
                  <a:lnTo>
                    <a:pt x="1997538" y="156724"/>
                  </a:lnTo>
                  <a:lnTo>
                    <a:pt x="1954240" y="169428"/>
                  </a:lnTo>
                  <a:lnTo>
                    <a:pt x="1911739" y="182622"/>
                  </a:lnTo>
                  <a:lnTo>
                    <a:pt x="1870065" y="196305"/>
                  </a:lnTo>
                  <a:lnTo>
                    <a:pt x="1829250" y="210477"/>
                  </a:lnTo>
                  <a:lnTo>
                    <a:pt x="1789323" y="225136"/>
                  </a:lnTo>
                  <a:lnTo>
                    <a:pt x="1750314" y="240284"/>
                  </a:lnTo>
                  <a:lnTo>
                    <a:pt x="0" y="25400"/>
                  </a:lnTo>
                  <a:lnTo>
                    <a:pt x="1354328" y="477266"/>
                  </a:lnTo>
                  <a:lnTo>
                    <a:pt x="1326170" y="507105"/>
                  </a:lnTo>
                  <a:lnTo>
                    <a:pt x="1301794" y="537158"/>
                  </a:lnTo>
                  <a:lnTo>
                    <a:pt x="1264275" y="597748"/>
                  </a:lnTo>
                  <a:lnTo>
                    <a:pt x="1241547" y="658714"/>
                  </a:lnTo>
                  <a:lnTo>
                    <a:pt x="1233386" y="719737"/>
                  </a:lnTo>
                  <a:lnTo>
                    <a:pt x="1234697" y="750170"/>
                  </a:lnTo>
                  <a:lnTo>
                    <a:pt x="1247963" y="810676"/>
                  </a:lnTo>
                  <a:lnTo>
                    <a:pt x="1275233" y="870437"/>
                  </a:lnTo>
                  <a:lnTo>
                    <a:pt x="1316284" y="929132"/>
                  </a:lnTo>
                  <a:lnTo>
                    <a:pt x="1341906" y="957979"/>
                  </a:lnTo>
                  <a:lnTo>
                    <a:pt x="1370889" y="986440"/>
                  </a:lnTo>
                  <a:lnTo>
                    <a:pt x="1403204" y="1014473"/>
                  </a:lnTo>
                  <a:lnTo>
                    <a:pt x="1438825" y="1042040"/>
                  </a:lnTo>
                  <a:lnTo>
                    <a:pt x="1477721" y="1069099"/>
                  </a:lnTo>
                  <a:lnTo>
                    <a:pt x="1519866" y="1095611"/>
                  </a:lnTo>
                  <a:lnTo>
                    <a:pt x="1565231" y="1121536"/>
                  </a:lnTo>
                  <a:lnTo>
                    <a:pt x="1613789" y="1146834"/>
                  </a:lnTo>
                  <a:lnTo>
                    <a:pt x="1665510" y="1171464"/>
                  </a:lnTo>
                  <a:lnTo>
                    <a:pt x="1720368" y="1195386"/>
                  </a:lnTo>
                  <a:lnTo>
                    <a:pt x="1778333" y="1218561"/>
                  </a:lnTo>
                  <a:lnTo>
                    <a:pt x="1839378" y="1240948"/>
                  </a:lnTo>
                  <a:lnTo>
                    <a:pt x="1903476" y="1262507"/>
                  </a:lnTo>
                  <a:lnTo>
                    <a:pt x="1946791" y="1276063"/>
                  </a:lnTo>
                  <a:lnTo>
                    <a:pt x="1990873" y="1289100"/>
                  </a:lnTo>
                  <a:lnTo>
                    <a:pt x="2035692" y="1301618"/>
                  </a:lnTo>
                  <a:lnTo>
                    <a:pt x="2081218" y="1313617"/>
                  </a:lnTo>
                  <a:lnTo>
                    <a:pt x="2127421" y="1325098"/>
                  </a:lnTo>
                  <a:lnTo>
                    <a:pt x="2174270" y="1336062"/>
                  </a:lnTo>
                  <a:lnTo>
                    <a:pt x="2221736" y="1346509"/>
                  </a:lnTo>
                  <a:lnTo>
                    <a:pt x="2269788" y="1356439"/>
                  </a:lnTo>
                  <a:lnTo>
                    <a:pt x="2318397" y="1365854"/>
                  </a:lnTo>
                  <a:lnTo>
                    <a:pt x="2367532" y="1374754"/>
                  </a:lnTo>
                  <a:lnTo>
                    <a:pt x="2417163" y="1383140"/>
                  </a:lnTo>
                  <a:lnTo>
                    <a:pt x="2467261" y="1391011"/>
                  </a:lnTo>
                  <a:lnTo>
                    <a:pt x="2517794" y="1398370"/>
                  </a:lnTo>
                  <a:lnTo>
                    <a:pt x="2568733" y="1405215"/>
                  </a:lnTo>
                  <a:lnTo>
                    <a:pt x="2620048" y="1411548"/>
                  </a:lnTo>
                  <a:lnTo>
                    <a:pt x="2671709" y="1417370"/>
                  </a:lnTo>
                  <a:lnTo>
                    <a:pt x="2723686" y="1422681"/>
                  </a:lnTo>
                  <a:lnTo>
                    <a:pt x="2775948" y="1427481"/>
                  </a:lnTo>
                  <a:lnTo>
                    <a:pt x="2828465" y="1431771"/>
                  </a:lnTo>
                  <a:lnTo>
                    <a:pt x="2881208" y="1435552"/>
                  </a:lnTo>
                  <a:lnTo>
                    <a:pt x="2934146" y="1438825"/>
                  </a:lnTo>
                  <a:lnTo>
                    <a:pt x="2987249" y="1441589"/>
                  </a:lnTo>
                  <a:lnTo>
                    <a:pt x="3040488" y="1443846"/>
                  </a:lnTo>
                  <a:lnTo>
                    <a:pt x="3093831" y="1445596"/>
                  </a:lnTo>
                  <a:lnTo>
                    <a:pt x="3147250" y="1446839"/>
                  </a:lnTo>
                  <a:lnTo>
                    <a:pt x="3200713" y="1447576"/>
                  </a:lnTo>
                  <a:lnTo>
                    <a:pt x="3254191" y="1447809"/>
                  </a:lnTo>
                  <a:lnTo>
                    <a:pt x="3307653" y="1447537"/>
                  </a:lnTo>
                  <a:lnTo>
                    <a:pt x="3361070" y="1446760"/>
                  </a:lnTo>
                  <a:lnTo>
                    <a:pt x="3414412" y="1445480"/>
                  </a:lnTo>
                  <a:lnTo>
                    <a:pt x="3467648" y="1443698"/>
                  </a:lnTo>
                  <a:lnTo>
                    <a:pt x="3520748" y="1441412"/>
                  </a:lnTo>
                  <a:lnTo>
                    <a:pt x="3573682" y="1438626"/>
                  </a:lnTo>
                  <a:lnTo>
                    <a:pt x="3626421" y="1435338"/>
                  </a:lnTo>
                  <a:lnTo>
                    <a:pt x="3678933" y="1431549"/>
                  </a:lnTo>
                  <a:lnTo>
                    <a:pt x="3731190" y="1427260"/>
                  </a:lnTo>
                  <a:lnTo>
                    <a:pt x="3783160" y="1422472"/>
                  </a:lnTo>
                  <a:lnTo>
                    <a:pt x="3834814" y="1417185"/>
                  </a:lnTo>
                  <a:lnTo>
                    <a:pt x="3886121" y="1411400"/>
                  </a:lnTo>
                  <a:lnTo>
                    <a:pt x="3937052" y="1405117"/>
                  </a:lnTo>
                  <a:lnTo>
                    <a:pt x="3987577" y="1398337"/>
                  </a:lnTo>
                  <a:lnTo>
                    <a:pt x="4037665" y="1391061"/>
                  </a:lnTo>
                  <a:lnTo>
                    <a:pt x="4087286" y="1383288"/>
                  </a:lnTo>
                  <a:lnTo>
                    <a:pt x="4136410" y="1375020"/>
                  </a:lnTo>
                  <a:lnTo>
                    <a:pt x="4185008" y="1366258"/>
                  </a:lnTo>
                  <a:lnTo>
                    <a:pt x="4233048" y="1357001"/>
                  </a:lnTo>
                  <a:lnTo>
                    <a:pt x="4280502" y="1347250"/>
                  </a:lnTo>
                  <a:lnTo>
                    <a:pt x="4327338" y="1337007"/>
                  </a:lnTo>
                  <a:lnTo>
                    <a:pt x="4373527" y="1326271"/>
                  </a:lnTo>
                  <a:lnTo>
                    <a:pt x="4419038" y="1315043"/>
                  </a:lnTo>
                  <a:lnTo>
                    <a:pt x="4463842" y="1303323"/>
                  </a:lnTo>
                  <a:lnTo>
                    <a:pt x="4507909" y="1291113"/>
                  </a:lnTo>
                  <a:lnTo>
                    <a:pt x="4551207" y="1278413"/>
                  </a:lnTo>
                  <a:lnTo>
                    <a:pt x="4593708" y="1265223"/>
                  </a:lnTo>
                  <a:lnTo>
                    <a:pt x="4635382" y="1251544"/>
                  </a:lnTo>
                  <a:lnTo>
                    <a:pt x="4676197" y="1237377"/>
                  </a:lnTo>
                  <a:lnTo>
                    <a:pt x="4716124" y="1222722"/>
                  </a:lnTo>
                  <a:lnTo>
                    <a:pt x="4755134" y="1207579"/>
                  </a:lnTo>
                  <a:lnTo>
                    <a:pt x="4806972" y="1186062"/>
                  </a:lnTo>
                  <a:lnTo>
                    <a:pt x="4856048" y="1164028"/>
                  </a:lnTo>
                  <a:lnTo>
                    <a:pt x="4902364" y="1141506"/>
                  </a:lnTo>
                  <a:lnTo>
                    <a:pt x="4945926" y="1118524"/>
                  </a:lnTo>
                  <a:lnTo>
                    <a:pt x="4986737" y="1095111"/>
                  </a:lnTo>
                  <a:lnTo>
                    <a:pt x="5024802" y="1071295"/>
                  </a:lnTo>
                  <a:lnTo>
                    <a:pt x="5060124" y="1047104"/>
                  </a:lnTo>
                  <a:lnTo>
                    <a:pt x="5092709" y="1022568"/>
                  </a:lnTo>
                  <a:lnTo>
                    <a:pt x="5122560" y="997713"/>
                  </a:lnTo>
                  <a:lnTo>
                    <a:pt x="5174078" y="947166"/>
                  </a:lnTo>
                  <a:lnTo>
                    <a:pt x="5214713" y="895689"/>
                  </a:lnTo>
                  <a:lnTo>
                    <a:pt x="5244499" y="843509"/>
                  </a:lnTo>
                  <a:lnTo>
                    <a:pt x="5263470" y="790855"/>
                  </a:lnTo>
                  <a:lnTo>
                    <a:pt x="5271660" y="737953"/>
                  </a:lnTo>
                  <a:lnTo>
                    <a:pt x="5271722" y="711480"/>
                  </a:lnTo>
                  <a:lnTo>
                    <a:pt x="5269103" y="685030"/>
                  </a:lnTo>
                  <a:lnTo>
                    <a:pt x="5255832" y="632314"/>
                  </a:lnTo>
                  <a:lnTo>
                    <a:pt x="5231883" y="580033"/>
                  </a:lnTo>
                  <a:lnTo>
                    <a:pt x="5197290" y="528413"/>
                  </a:lnTo>
                  <a:lnTo>
                    <a:pt x="5152085" y="477682"/>
                  </a:lnTo>
                  <a:lnTo>
                    <a:pt x="5096304" y="428067"/>
                  </a:lnTo>
                  <a:lnTo>
                    <a:pt x="5064458" y="403749"/>
                  </a:lnTo>
                  <a:lnTo>
                    <a:pt x="5029980" y="379796"/>
                  </a:lnTo>
                  <a:lnTo>
                    <a:pt x="4992875" y="356235"/>
                  </a:lnTo>
                  <a:lnTo>
                    <a:pt x="4953148" y="333095"/>
                  </a:lnTo>
                  <a:lnTo>
                    <a:pt x="4910801" y="310404"/>
                  </a:lnTo>
                  <a:lnTo>
                    <a:pt x="4865841" y="288192"/>
                  </a:lnTo>
                  <a:lnTo>
                    <a:pt x="4818270" y="266486"/>
                  </a:lnTo>
                  <a:lnTo>
                    <a:pt x="4768094" y="245315"/>
                  </a:lnTo>
                  <a:lnTo>
                    <a:pt x="4715315" y="224706"/>
                  </a:lnTo>
                  <a:lnTo>
                    <a:pt x="4659940" y="204690"/>
                  </a:lnTo>
                  <a:lnTo>
                    <a:pt x="4601972" y="185293"/>
                  </a:lnTo>
                  <a:lnTo>
                    <a:pt x="4558656" y="171738"/>
                  </a:lnTo>
                  <a:lnTo>
                    <a:pt x="4514574" y="158703"/>
                  </a:lnTo>
                  <a:lnTo>
                    <a:pt x="4469755" y="146187"/>
                  </a:lnTo>
                  <a:lnTo>
                    <a:pt x="4424229" y="134189"/>
                  </a:lnTo>
                  <a:lnTo>
                    <a:pt x="4378026" y="122709"/>
                  </a:lnTo>
                  <a:lnTo>
                    <a:pt x="4331177" y="111747"/>
                  </a:lnTo>
                  <a:lnTo>
                    <a:pt x="4283711" y="101301"/>
                  </a:lnTo>
                  <a:lnTo>
                    <a:pt x="4235659" y="91371"/>
                  </a:lnTo>
                  <a:lnTo>
                    <a:pt x="4187050" y="81956"/>
                  </a:lnTo>
                  <a:lnTo>
                    <a:pt x="4137915" y="73057"/>
                  </a:lnTo>
                  <a:lnTo>
                    <a:pt x="4088284" y="64672"/>
                  </a:lnTo>
                  <a:lnTo>
                    <a:pt x="4038186" y="56800"/>
                  </a:lnTo>
                  <a:lnTo>
                    <a:pt x="3987653" y="49442"/>
                  </a:lnTo>
                  <a:lnTo>
                    <a:pt x="3936714" y="42597"/>
                  </a:lnTo>
                  <a:lnTo>
                    <a:pt x="3885399" y="36263"/>
                  </a:lnTo>
                  <a:lnTo>
                    <a:pt x="3833738" y="30442"/>
                  </a:lnTo>
                  <a:lnTo>
                    <a:pt x="3781761" y="25131"/>
                  </a:lnTo>
                  <a:lnTo>
                    <a:pt x="3729499" y="20330"/>
                  </a:lnTo>
                  <a:lnTo>
                    <a:pt x="3676982" y="16040"/>
                  </a:lnTo>
                  <a:lnTo>
                    <a:pt x="3624239" y="12258"/>
                  </a:lnTo>
                  <a:lnTo>
                    <a:pt x="3571301" y="8985"/>
                  </a:lnTo>
                  <a:lnTo>
                    <a:pt x="3518198" y="6221"/>
                  </a:lnTo>
                  <a:lnTo>
                    <a:pt x="3464959" y="3964"/>
                  </a:lnTo>
                  <a:lnTo>
                    <a:pt x="3411616" y="2214"/>
                  </a:lnTo>
                  <a:lnTo>
                    <a:pt x="3358197" y="970"/>
                  </a:lnTo>
                  <a:lnTo>
                    <a:pt x="3304734" y="232"/>
                  </a:lnTo>
                  <a:lnTo>
                    <a:pt x="3251256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3575" y="4495799"/>
              <a:ext cx="5271770" cy="1448435"/>
            </a:xfrm>
            <a:custGeom>
              <a:avLst/>
              <a:gdLst/>
              <a:ahLst/>
              <a:cxnLst/>
              <a:rect l="l" t="t" r="r" b="b"/>
              <a:pathLst>
                <a:path w="5271770" h="1448435">
                  <a:moveTo>
                    <a:pt x="0" y="25400"/>
                  </a:moveTo>
                  <a:lnTo>
                    <a:pt x="1750314" y="240284"/>
                  </a:lnTo>
                  <a:lnTo>
                    <a:pt x="1789323" y="225136"/>
                  </a:lnTo>
                  <a:lnTo>
                    <a:pt x="1829250" y="210477"/>
                  </a:lnTo>
                  <a:lnTo>
                    <a:pt x="1870065" y="196305"/>
                  </a:lnTo>
                  <a:lnTo>
                    <a:pt x="1911739" y="182622"/>
                  </a:lnTo>
                  <a:lnTo>
                    <a:pt x="1954240" y="169428"/>
                  </a:lnTo>
                  <a:lnTo>
                    <a:pt x="1997538" y="156724"/>
                  </a:lnTo>
                  <a:lnTo>
                    <a:pt x="2041605" y="144511"/>
                  </a:lnTo>
                  <a:lnTo>
                    <a:pt x="2086409" y="132788"/>
                  </a:lnTo>
                  <a:lnTo>
                    <a:pt x="2131920" y="121557"/>
                  </a:lnTo>
                  <a:lnTo>
                    <a:pt x="2178109" y="110819"/>
                  </a:lnTo>
                  <a:lnTo>
                    <a:pt x="2224945" y="100573"/>
                  </a:lnTo>
                  <a:lnTo>
                    <a:pt x="2272399" y="90820"/>
                  </a:lnTo>
                  <a:lnTo>
                    <a:pt x="2320439" y="81561"/>
                  </a:lnTo>
                  <a:lnTo>
                    <a:pt x="2369037" y="72796"/>
                  </a:lnTo>
                  <a:lnTo>
                    <a:pt x="2418161" y="64527"/>
                  </a:lnTo>
                  <a:lnTo>
                    <a:pt x="2467782" y="56753"/>
                  </a:lnTo>
                  <a:lnTo>
                    <a:pt x="2517870" y="49475"/>
                  </a:lnTo>
                  <a:lnTo>
                    <a:pt x="2568395" y="42694"/>
                  </a:lnTo>
                  <a:lnTo>
                    <a:pt x="2619326" y="36410"/>
                  </a:lnTo>
                  <a:lnTo>
                    <a:pt x="2670633" y="30624"/>
                  </a:lnTo>
                  <a:lnTo>
                    <a:pt x="2722287" y="25337"/>
                  </a:lnTo>
                  <a:lnTo>
                    <a:pt x="2774257" y="20548"/>
                  </a:lnTo>
                  <a:lnTo>
                    <a:pt x="2826514" y="16259"/>
                  </a:lnTo>
                  <a:lnTo>
                    <a:pt x="2879026" y="12470"/>
                  </a:lnTo>
                  <a:lnTo>
                    <a:pt x="2931765" y="9182"/>
                  </a:lnTo>
                  <a:lnTo>
                    <a:pt x="2984699" y="6395"/>
                  </a:lnTo>
                  <a:lnTo>
                    <a:pt x="3037799" y="4110"/>
                  </a:lnTo>
                  <a:lnTo>
                    <a:pt x="3091035" y="2327"/>
                  </a:lnTo>
                  <a:lnTo>
                    <a:pt x="3144377" y="1048"/>
                  </a:lnTo>
                  <a:lnTo>
                    <a:pt x="3197794" y="272"/>
                  </a:lnTo>
                  <a:lnTo>
                    <a:pt x="3251256" y="0"/>
                  </a:lnTo>
                  <a:lnTo>
                    <a:pt x="3304734" y="232"/>
                  </a:lnTo>
                  <a:lnTo>
                    <a:pt x="3358197" y="970"/>
                  </a:lnTo>
                  <a:lnTo>
                    <a:pt x="3411616" y="2214"/>
                  </a:lnTo>
                  <a:lnTo>
                    <a:pt x="3464959" y="3964"/>
                  </a:lnTo>
                  <a:lnTo>
                    <a:pt x="3518198" y="6221"/>
                  </a:lnTo>
                  <a:lnTo>
                    <a:pt x="3571301" y="8985"/>
                  </a:lnTo>
                  <a:lnTo>
                    <a:pt x="3624239" y="12258"/>
                  </a:lnTo>
                  <a:lnTo>
                    <a:pt x="3676982" y="16040"/>
                  </a:lnTo>
                  <a:lnTo>
                    <a:pt x="3729499" y="20330"/>
                  </a:lnTo>
                  <a:lnTo>
                    <a:pt x="3781761" y="25131"/>
                  </a:lnTo>
                  <a:lnTo>
                    <a:pt x="3833738" y="30442"/>
                  </a:lnTo>
                  <a:lnTo>
                    <a:pt x="3885399" y="36263"/>
                  </a:lnTo>
                  <a:lnTo>
                    <a:pt x="3936714" y="42597"/>
                  </a:lnTo>
                  <a:lnTo>
                    <a:pt x="3987653" y="49442"/>
                  </a:lnTo>
                  <a:lnTo>
                    <a:pt x="4038186" y="56800"/>
                  </a:lnTo>
                  <a:lnTo>
                    <a:pt x="4088284" y="64672"/>
                  </a:lnTo>
                  <a:lnTo>
                    <a:pt x="4137915" y="73057"/>
                  </a:lnTo>
                  <a:lnTo>
                    <a:pt x="4187050" y="81956"/>
                  </a:lnTo>
                  <a:lnTo>
                    <a:pt x="4235659" y="91371"/>
                  </a:lnTo>
                  <a:lnTo>
                    <a:pt x="4283711" y="101301"/>
                  </a:lnTo>
                  <a:lnTo>
                    <a:pt x="4331177" y="111747"/>
                  </a:lnTo>
                  <a:lnTo>
                    <a:pt x="4378026" y="122709"/>
                  </a:lnTo>
                  <a:lnTo>
                    <a:pt x="4424229" y="134189"/>
                  </a:lnTo>
                  <a:lnTo>
                    <a:pt x="4469755" y="146187"/>
                  </a:lnTo>
                  <a:lnTo>
                    <a:pt x="4514574" y="158703"/>
                  </a:lnTo>
                  <a:lnTo>
                    <a:pt x="4558656" y="171738"/>
                  </a:lnTo>
                  <a:lnTo>
                    <a:pt x="4601972" y="185293"/>
                  </a:lnTo>
                  <a:lnTo>
                    <a:pt x="4659940" y="204690"/>
                  </a:lnTo>
                  <a:lnTo>
                    <a:pt x="4715315" y="224706"/>
                  </a:lnTo>
                  <a:lnTo>
                    <a:pt x="4768094" y="245315"/>
                  </a:lnTo>
                  <a:lnTo>
                    <a:pt x="4818270" y="266486"/>
                  </a:lnTo>
                  <a:lnTo>
                    <a:pt x="4865841" y="288192"/>
                  </a:lnTo>
                  <a:lnTo>
                    <a:pt x="4910801" y="310404"/>
                  </a:lnTo>
                  <a:lnTo>
                    <a:pt x="4953148" y="333095"/>
                  </a:lnTo>
                  <a:lnTo>
                    <a:pt x="4992875" y="356235"/>
                  </a:lnTo>
                  <a:lnTo>
                    <a:pt x="5029980" y="379796"/>
                  </a:lnTo>
                  <a:lnTo>
                    <a:pt x="5064458" y="403749"/>
                  </a:lnTo>
                  <a:lnTo>
                    <a:pt x="5096304" y="428067"/>
                  </a:lnTo>
                  <a:lnTo>
                    <a:pt x="5125514" y="452721"/>
                  </a:lnTo>
                  <a:lnTo>
                    <a:pt x="5176012" y="502922"/>
                  </a:lnTo>
                  <a:lnTo>
                    <a:pt x="5215915" y="554126"/>
                  </a:lnTo>
                  <a:lnTo>
                    <a:pt x="5245191" y="606105"/>
                  </a:lnTo>
                  <a:lnTo>
                    <a:pt x="5263804" y="658632"/>
                  </a:lnTo>
                  <a:lnTo>
                    <a:pt x="5271722" y="711480"/>
                  </a:lnTo>
                  <a:lnTo>
                    <a:pt x="5271660" y="737953"/>
                  </a:lnTo>
                  <a:lnTo>
                    <a:pt x="5263470" y="790855"/>
                  </a:lnTo>
                  <a:lnTo>
                    <a:pt x="5244499" y="843509"/>
                  </a:lnTo>
                  <a:lnTo>
                    <a:pt x="5214713" y="895689"/>
                  </a:lnTo>
                  <a:lnTo>
                    <a:pt x="5174078" y="947166"/>
                  </a:lnTo>
                  <a:lnTo>
                    <a:pt x="5122560" y="997713"/>
                  </a:lnTo>
                  <a:lnTo>
                    <a:pt x="5092709" y="1022568"/>
                  </a:lnTo>
                  <a:lnTo>
                    <a:pt x="5060124" y="1047104"/>
                  </a:lnTo>
                  <a:lnTo>
                    <a:pt x="5024802" y="1071295"/>
                  </a:lnTo>
                  <a:lnTo>
                    <a:pt x="4986737" y="1095111"/>
                  </a:lnTo>
                  <a:lnTo>
                    <a:pt x="4945926" y="1118524"/>
                  </a:lnTo>
                  <a:lnTo>
                    <a:pt x="4902364" y="1141506"/>
                  </a:lnTo>
                  <a:lnTo>
                    <a:pt x="4856048" y="1164028"/>
                  </a:lnTo>
                  <a:lnTo>
                    <a:pt x="4806972" y="1186062"/>
                  </a:lnTo>
                  <a:lnTo>
                    <a:pt x="4755134" y="1207579"/>
                  </a:lnTo>
                  <a:lnTo>
                    <a:pt x="4716124" y="1222722"/>
                  </a:lnTo>
                  <a:lnTo>
                    <a:pt x="4676197" y="1237377"/>
                  </a:lnTo>
                  <a:lnTo>
                    <a:pt x="4635382" y="1251544"/>
                  </a:lnTo>
                  <a:lnTo>
                    <a:pt x="4593708" y="1265223"/>
                  </a:lnTo>
                  <a:lnTo>
                    <a:pt x="4551207" y="1278413"/>
                  </a:lnTo>
                  <a:lnTo>
                    <a:pt x="4507909" y="1291113"/>
                  </a:lnTo>
                  <a:lnTo>
                    <a:pt x="4463842" y="1303323"/>
                  </a:lnTo>
                  <a:lnTo>
                    <a:pt x="4419038" y="1315043"/>
                  </a:lnTo>
                  <a:lnTo>
                    <a:pt x="4373527" y="1326271"/>
                  </a:lnTo>
                  <a:lnTo>
                    <a:pt x="4327338" y="1337007"/>
                  </a:lnTo>
                  <a:lnTo>
                    <a:pt x="4280502" y="1347250"/>
                  </a:lnTo>
                  <a:lnTo>
                    <a:pt x="4233048" y="1357001"/>
                  </a:lnTo>
                  <a:lnTo>
                    <a:pt x="4185008" y="1366258"/>
                  </a:lnTo>
                  <a:lnTo>
                    <a:pt x="4136410" y="1375020"/>
                  </a:lnTo>
                  <a:lnTo>
                    <a:pt x="4087286" y="1383288"/>
                  </a:lnTo>
                  <a:lnTo>
                    <a:pt x="4037665" y="1391061"/>
                  </a:lnTo>
                  <a:lnTo>
                    <a:pt x="3987577" y="1398337"/>
                  </a:lnTo>
                  <a:lnTo>
                    <a:pt x="3937052" y="1405117"/>
                  </a:lnTo>
                  <a:lnTo>
                    <a:pt x="3886121" y="1411400"/>
                  </a:lnTo>
                  <a:lnTo>
                    <a:pt x="3834814" y="1417185"/>
                  </a:lnTo>
                  <a:lnTo>
                    <a:pt x="3783160" y="1422472"/>
                  </a:lnTo>
                  <a:lnTo>
                    <a:pt x="3731190" y="1427260"/>
                  </a:lnTo>
                  <a:lnTo>
                    <a:pt x="3678933" y="1431549"/>
                  </a:lnTo>
                  <a:lnTo>
                    <a:pt x="3626421" y="1435338"/>
                  </a:lnTo>
                  <a:lnTo>
                    <a:pt x="3573682" y="1438626"/>
                  </a:lnTo>
                  <a:lnTo>
                    <a:pt x="3520748" y="1441412"/>
                  </a:lnTo>
                  <a:lnTo>
                    <a:pt x="3467648" y="1443698"/>
                  </a:lnTo>
                  <a:lnTo>
                    <a:pt x="3414412" y="1445480"/>
                  </a:lnTo>
                  <a:lnTo>
                    <a:pt x="3361070" y="1446760"/>
                  </a:lnTo>
                  <a:lnTo>
                    <a:pt x="3307653" y="1447537"/>
                  </a:lnTo>
                  <a:lnTo>
                    <a:pt x="3254191" y="1447809"/>
                  </a:lnTo>
                  <a:lnTo>
                    <a:pt x="3200713" y="1447576"/>
                  </a:lnTo>
                  <a:lnTo>
                    <a:pt x="3147250" y="1446839"/>
                  </a:lnTo>
                  <a:lnTo>
                    <a:pt x="3093831" y="1445596"/>
                  </a:lnTo>
                  <a:lnTo>
                    <a:pt x="3040488" y="1443846"/>
                  </a:lnTo>
                  <a:lnTo>
                    <a:pt x="2987249" y="1441589"/>
                  </a:lnTo>
                  <a:lnTo>
                    <a:pt x="2934146" y="1438825"/>
                  </a:lnTo>
                  <a:lnTo>
                    <a:pt x="2881208" y="1435552"/>
                  </a:lnTo>
                  <a:lnTo>
                    <a:pt x="2828465" y="1431771"/>
                  </a:lnTo>
                  <a:lnTo>
                    <a:pt x="2775948" y="1427481"/>
                  </a:lnTo>
                  <a:lnTo>
                    <a:pt x="2723686" y="1422681"/>
                  </a:lnTo>
                  <a:lnTo>
                    <a:pt x="2671709" y="1417370"/>
                  </a:lnTo>
                  <a:lnTo>
                    <a:pt x="2620048" y="1411548"/>
                  </a:lnTo>
                  <a:lnTo>
                    <a:pt x="2568733" y="1405215"/>
                  </a:lnTo>
                  <a:lnTo>
                    <a:pt x="2517794" y="1398370"/>
                  </a:lnTo>
                  <a:lnTo>
                    <a:pt x="2467261" y="1391011"/>
                  </a:lnTo>
                  <a:lnTo>
                    <a:pt x="2417163" y="1383140"/>
                  </a:lnTo>
                  <a:lnTo>
                    <a:pt x="2367532" y="1374754"/>
                  </a:lnTo>
                  <a:lnTo>
                    <a:pt x="2318397" y="1365854"/>
                  </a:lnTo>
                  <a:lnTo>
                    <a:pt x="2269788" y="1356439"/>
                  </a:lnTo>
                  <a:lnTo>
                    <a:pt x="2221736" y="1346509"/>
                  </a:lnTo>
                  <a:lnTo>
                    <a:pt x="2174270" y="1336062"/>
                  </a:lnTo>
                  <a:lnTo>
                    <a:pt x="2127421" y="1325098"/>
                  </a:lnTo>
                  <a:lnTo>
                    <a:pt x="2081218" y="1313617"/>
                  </a:lnTo>
                  <a:lnTo>
                    <a:pt x="2035692" y="1301618"/>
                  </a:lnTo>
                  <a:lnTo>
                    <a:pt x="1990873" y="1289100"/>
                  </a:lnTo>
                  <a:lnTo>
                    <a:pt x="1946791" y="1276063"/>
                  </a:lnTo>
                  <a:lnTo>
                    <a:pt x="1903476" y="1262507"/>
                  </a:lnTo>
                  <a:lnTo>
                    <a:pt x="1839378" y="1240948"/>
                  </a:lnTo>
                  <a:lnTo>
                    <a:pt x="1778333" y="1218561"/>
                  </a:lnTo>
                  <a:lnTo>
                    <a:pt x="1720368" y="1195386"/>
                  </a:lnTo>
                  <a:lnTo>
                    <a:pt x="1665510" y="1171464"/>
                  </a:lnTo>
                  <a:lnTo>
                    <a:pt x="1613789" y="1146834"/>
                  </a:lnTo>
                  <a:lnTo>
                    <a:pt x="1565231" y="1121536"/>
                  </a:lnTo>
                  <a:lnTo>
                    <a:pt x="1519866" y="1095611"/>
                  </a:lnTo>
                  <a:lnTo>
                    <a:pt x="1477721" y="1069099"/>
                  </a:lnTo>
                  <a:lnTo>
                    <a:pt x="1438825" y="1042040"/>
                  </a:lnTo>
                  <a:lnTo>
                    <a:pt x="1403204" y="1014473"/>
                  </a:lnTo>
                  <a:lnTo>
                    <a:pt x="1370889" y="986440"/>
                  </a:lnTo>
                  <a:lnTo>
                    <a:pt x="1341906" y="957979"/>
                  </a:lnTo>
                  <a:lnTo>
                    <a:pt x="1316284" y="929132"/>
                  </a:lnTo>
                  <a:lnTo>
                    <a:pt x="1275233" y="870437"/>
                  </a:lnTo>
                  <a:lnTo>
                    <a:pt x="1247963" y="810676"/>
                  </a:lnTo>
                  <a:lnTo>
                    <a:pt x="1234697" y="750170"/>
                  </a:lnTo>
                  <a:lnTo>
                    <a:pt x="1233386" y="719737"/>
                  </a:lnTo>
                  <a:lnTo>
                    <a:pt x="1235660" y="689239"/>
                  </a:lnTo>
                  <a:lnTo>
                    <a:pt x="1251077" y="628204"/>
                  </a:lnTo>
                  <a:lnTo>
                    <a:pt x="1281172" y="567385"/>
                  </a:lnTo>
                  <a:lnTo>
                    <a:pt x="1326170" y="507105"/>
                  </a:lnTo>
                  <a:lnTo>
                    <a:pt x="1354328" y="477266"/>
                  </a:lnTo>
                  <a:lnTo>
                    <a:pt x="0" y="25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27238" y="2281212"/>
            <a:ext cx="6402705" cy="1381760"/>
            <a:chOff x="1527238" y="2281212"/>
            <a:chExt cx="6402705" cy="1381760"/>
          </a:xfrm>
        </p:grpSpPr>
        <p:sp>
          <p:nvSpPr>
            <p:cNvPr id="14" name="object 14"/>
            <p:cNvSpPr/>
            <p:nvPr/>
          </p:nvSpPr>
          <p:spPr>
            <a:xfrm>
              <a:off x="1532000" y="2285974"/>
              <a:ext cx="6393180" cy="1372235"/>
            </a:xfrm>
            <a:custGeom>
              <a:avLst/>
              <a:gdLst/>
              <a:ahLst/>
              <a:cxnLst/>
              <a:rect l="l" t="t" r="r" b="b"/>
              <a:pathLst>
                <a:path w="6393180" h="1372235">
                  <a:moveTo>
                    <a:pt x="4111140" y="57"/>
                  </a:moveTo>
                  <a:lnTo>
                    <a:pt x="4045325" y="0"/>
                  </a:lnTo>
                  <a:lnTo>
                    <a:pt x="3979189" y="494"/>
                  </a:lnTo>
                  <a:lnTo>
                    <a:pt x="3912760" y="1548"/>
                  </a:lnTo>
                  <a:lnTo>
                    <a:pt x="3846067" y="3167"/>
                  </a:lnTo>
                  <a:lnTo>
                    <a:pt x="3779139" y="5359"/>
                  </a:lnTo>
                  <a:lnTo>
                    <a:pt x="3706080" y="8410"/>
                  </a:lnTo>
                  <a:lnTo>
                    <a:pt x="3633875" y="12107"/>
                  </a:lnTo>
                  <a:lnTo>
                    <a:pt x="3562551" y="16437"/>
                  </a:lnTo>
                  <a:lnTo>
                    <a:pt x="3492139" y="21390"/>
                  </a:lnTo>
                  <a:lnTo>
                    <a:pt x="3422667" y="26954"/>
                  </a:lnTo>
                  <a:lnTo>
                    <a:pt x="3354167" y="33118"/>
                  </a:lnTo>
                  <a:lnTo>
                    <a:pt x="3286666" y="39870"/>
                  </a:lnTo>
                  <a:lnTo>
                    <a:pt x="3220194" y="47200"/>
                  </a:lnTo>
                  <a:lnTo>
                    <a:pt x="3154782" y="55097"/>
                  </a:lnTo>
                  <a:lnTo>
                    <a:pt x="3090458" y="63548"/>
                  </a:lnTo>
                  <a:lnTo>
                    <a:pt x="3027252" y="72544"/>
                  </a:lnTo>
                  <a:lnTo>
                    <a:pt x="2965194" y="82072"/>
                  </a:lnTo>
                  <a:lnTo>
                    <a:pt x="2904313" y="92122"/>
                  </a:lnTo>
                  <a:lnTo>
                    <a:pt x="2844638" y="102682"/>
                  </a:lnTo>
                  <a:lnTo>
                    <a:pt x="2786200" y="113741"/>
                  </a:lnTo>
                  <a:lnTo>
                    <a:pt x="2729027" y="125287"/>
                  </a:lnTo>
                  <a:lnTo>
                    <a:pt x="2673150" y="137311"/>
                  </a:lnTo>
                  <a:lnTo>
                    <a:pt x="2618597" y="149800"/>
                  </a:lnTo>
                  <a:lnTo>
                    <a:pt x="2565398" y="162743"/>
                  </a:lnTo>
                  <a:lnTo>
                    <a:pt x="2513584" y="176129"/>
                  </a:lnTo>
                  <a:lnTo>
                    <a:pt x="2463182" y="189947"/>
                  </a:lnTo>
                  <a:lnTo>
                    <a:pt x="2414223" y="204186"/>
                  </a:lnTo>
                  <a:lnTo>
                    <a:pt x="2366736" y="218834"/>
                  </a:lnTo>
                  <a:lnTo>
                    <a:pt x="2320752" y="233880"/>
                  </a:lnTo>
                  <a:lnTo>
                    <a:pt x="2276298" y="249313"/>
                  </a:lnTo>
                  <a:lnTo>
                    <a:pt x="2233406" y="265121"/>
                  </a:lnTo>
                  <a:lnTo>
                    <a:pt x="2192103" y="281295"/>
                  </a:lnTo>
                  <a:lnTo>
                    <a:pt x="2152421" y="297821"/>
                  </a:lnTo>
                  <a:lnTo>
                    <a:pt x="2114388" y="314690"/>
                  </a:lnTo>
                  <a:lnTo>
                    <a:pt x="2078034" y="331889"/>
                  </a:lnTo>
                  <a:lnTo>
                    <a:pt x="2043389" y="349408"/>
                  </a:lnTo>
                  <a:lnTo>
                    <a:pt x="1979341" y="385361"/>
                  </a:lnTo>
                  <a:lnTo>
                    <a:pt x="1922481" y="422457"/>
                  </a:lnTo>
                  <a:lnTo>
                    <a:pt x="1873045" y="460608"/>
                  </a:lnTo>
                  <a:lnTo>
                    <a:pt x="1831270" y="499724"/>
                  </a:lnTo>
                  <a:lnTo>
                    <a:pt x="1797391" y="539715"/>
                  </a:lnTo>
                  <a:lnTo>
                    <a:pt x="1771645" y="580491"/>
                  </a:lnTo>
                  <a:lnTo>
                    <a:pt x="1754267" y="621962"/>
                  </a:lnTo>
                  <a:lnTo>
                    <a:pt x="1745495" y="664040"/>
                  </a:lnTo>
                  <a:lnTo>
                    <a:pt x="1744409" y="685278"/>
                  </a:lnTo>
                  <a:lnTo>
                    <a:pt x="1745563" y="706634"/>
                  </a:lnTo>
                  <a:lnTo>
                    <a:pt x="1748987" y="728096"/>
                  </a:lnTo>
                  <a:lnTo>
                    <a:pt x="1754709" y="749654"/>
                  </a:lnTo>
                  <a:lnTo>
                    <a:pt x="1762760" y="771296"/>
                  </a:lnTo>
                  <a:lnTo>
                    <a:pt x="0" y="1079525"/>
                  </a:lnTo>
                  <a:lnTo>
                    <a:pt x="2039112" y="1019962"/>
                  </a:lnTo>
                  <a:lnTo>
                    <a:pt x="2069185" y="1035396"/>
                  </a:lnTo>
                  <a:lnTo>
                    <a:pt x="2100473" y="1050536"/>
                  </a:lnTo>
                  <a:lnTo>
                    <a:pt x="2166588" y="1079917"/>
                  </a:lnTo>
                  <a:lnTo>
                    <a:pt x="2237258" y="1108075"/>
                  </a:lnTo>
                  <a:lnTo>
                    <a:pt x="2274238" y="1121687"/>
                  </a:lnTo>
                  <a:lnTo>
                    <a:pt x="2312281" y="1134981"/>
                  </a:lnTo>
                  <a:lnTo>
                    <a:pt x="2351363" y="1147954"/>
                  </a:lnTo>
                  <a:lnTo>
                    <a:pt x="2391458" y="1160603"/>
                  </a:lnTo>
                  <a:lnTo>
                    <a:pt x="2432540" y="1172923"/>
                  </a:lnTo>
                  <a:lnTo>
                    <a:pt x="2474586" y="1184912"/>
                  </a:lnTo>
                  <a:lnTo>
                    <a:pt x="2517570" y="1196565"/>
                  </a:lnTo>
                  <a:lnTo>
                    <a:pt x="2561468" y="1207879"/>
                  </a:lnTo>
                  <a:lnTo>
                    <a:pt x="2606252" y="1218849"/>
                  </a:lnTo>
                  <a:lnTo>
                    <a:pt x="2651900" y="1229472"/>
                  </a:lnTo>
                  <a:lnTo>
                    <a:pt x="2698386" y="1239745"/>
                  </a:lnTo>
                  <a:lnTo>
                    <a:pt x="2745684" y="1249663"/>
                  </a:lnTo>
                  <a:lnTo>
                    <a:pt x="2793771" y="1259223"/>
                  </a:lnTo>
                  <a:lnTo>
                    <a:pt x="2842619" y="1268421"/>
                  </a:lnTo>
                  <a:lnTo>
                    <a:pt x="2892206" y="1277254"/>
                  </a:lnTo>
                  <a:lnTo>
                    <a:pt x="2942504" y="1285717"/>
                  </a:lnTo>
                  <a:lnTo>
                    <a:pt x="2993491" y="1293807"/>
                  </a:lnTo>
                  <a:lnTo>
                    <a:pt x="3045140" y="1301520"/>
                  </a:lnTo>
                  <a:lnTo>
                    <a:pt x="3097426" y="1308852"/>
                  </a:lnTo>
                  <a:lnTo>
                    <a:pt x="3150324" y="1315800"/>
                  </a:lnTo>
                  <a:lnTo>
                    <a:pt x="3203810" y="1322360"/>
                  </a:lnTo>
                  <a:lnTo>
                    <a:pt x="3257858" y="1328528"/>
                  </a:lnTo>
                  <a:lnTo>
                    <a:pt x="3312443" y="1334301"/>
                  </a:lnTo>
                  <a:lnTo>
                    <a:pt x="3367540" y="1339674"/>
                  </a:lnTo>
                  <a:lnTo>
                    <a:pt x="3423124" y="1344644"/>
                  </a:lnTo>
                  <a:lnTo>
                    <a:pt x="3479170" y="1349207"/>
                  </a:lnTo>
                  <a:lnTo>
                    <a:pt x="3535653" y="1353360"/>
                  </a:lnTo>
                  <a:lnTo>
                    <a:pt x="3592548" y="1357098"/>
                  </a:lnTo>
                  <a:lnTo>
                    <a:pt x="3649830" y="1360419"/>
                  </a:lnTo>
                  <a:lnTo>
                    <a:pt x="3707473" y="1363317"/>
                  </a:lnTo>
                  <a:lnTo>
                    <a:pt x="3765453" y="1365790"/>
                  </a:lnTo>
                  <a:lnTo>
                    <a:pt x="3823745" y="1367834"/>
                  </a:lnTo>
                  <a:lnTo>
                    <a:pt x="3882323" y="1369444"/>
                  </a:lnTo>
                  <a:lnTo>
                    <a:pt x="3941163" y="1370618"/>
                  </a:lnTo>
                  <a:lnTo>
                    <a:pt x="4000239" y="1371351"/>
                  </a:lnTo>
                  <a:lnTo>
                    <a:pt x="4059526" y="1371640"/>
                  </a:lnTo>
                  <a:lnTo>
                    <a:pt x="4119000" y="1371481"/>
                  </a:lnTo>
                  <a:lnTo>
                    <a:pt x="4178636" y="1370871"/>
                  </a:lnTo>
                  <a:lnTo>
                    <a:pt x="4238407" y="1369805"/>
                  </a:lnTo>
                  <a:lnTo>
                    <a:pt x="4298290" y="1368279"/>
                  </a:lnTo>
                  <a:lnTo>
                    <a:pt x="4358259" y="1366291"/>
                  </a:lnTo>
                  <a:lnTo>
                    <a:pt x="4431317" y="1363239"/>
                  </a:lnTo>
                  <a:lnTo>
                    <a:pt x="4503522" y="1359542"/>
                  </a:lnTo>
                  <a:lnTo>
                    <a:pt x="4574846" y="1355212"/>
                  </a:lnTo>
                  <a:lnTo>
                    <a:pt x="4645258" y="1350260"/>
                  </a:lnTo>
                  <a:lnTo>
                    <a:pt x="4714730" y="1344696"/>
                  </a:lnTo>
                  <a:lnTo>
                    <a:pt x="4783230" y="1338532"/>
                  </a:lnTo>
                  <a:lnTo>
                    <a:pt x="4850731" y="1331779"/>
                  </a:lnTo>
                  <a:lnTo>
                    <a:pt x="4917203" y="1324449"/>
                  </a:lnTo>
                  <a:lnTo>
                    <a:pt x="4982615" y="1316553"/>
                  </a:lnTo>
                  <a:lnTo>
                    <a:pt x="5046939" y="1308101"/>
                  </a:lnTo>
                  <a:lnTo>
                    <a:pt x="5110145" y="1299106"/>
                  </a:lnTo>
                  <a:lnTo>
                    <a:pt x="5172203" y="1289578"/>
                  </a:lnTo>
                  <a:lnTo>
                    <a:pt x="5233084" y="1279528"/>
                  </a:lnTo>
                  <a:lnTo>
                    <a:pt x="5292759" y="1268968"/>
                  </a:lnTo>
                  <a:lnTo>
                    <a:pt x="5351197" y="1257909"/>
                  </a:lnTo>
                  <a:lnTo>
                    <a:pt x="5408370" y="1246362"/>
                  </a:lnTo>
                  <a:lnTo>
                    <a:pt x="5464247" y="1234339"/>
                  </a:lnTo>
                  <a:lnTo>
                    <a:pt x="5518800" y="1221850"/>
                  </a:lnTo>
                  <a:lnTo>
                    <a:pt x="5571999" y="1208906"/>
                  </a:lnTo>
                  <a:lnTo>
                    <a:pt x="5623813" y="1195520"/>
                  </a:lnTo>
                  <a:lnTo>
                    <a:pt x="5674215" y="1181702"/>
                  </a:lnTo>
                  <a:lnTo>
                    <a:pt x="5723174" y="1167464"/>
                  </a:lnTo>
                  <a:lnTo>
                    <a:pt x="5770661" y="1152816"/>
                  </a:lnTo>
                  <a:lnTo>
                    <a:pt x="5816645" y="1137770"/>
                  </a:lnTo>
                  <a:lnTo>
                    <a:pt x="5861099" y="1122337"/>
                  </a:lnTo>
                  <a:lnTo>
                    <a:pt x="5903991" y="1106528"/>
                  </a:lnTo>
                  <a:lnTo>
                    <a:pt x="5945294" y="1090355"/>
                  </a:lnTo>
                  <a:lnTo>
                    <a:pt x="5984976" y="1073828"/>
                  </a:lnTo>
                  <a:lnTo>
                    <a:pt x="6023009" y="1056960"/>
                  </a:lnTo>
                  <a:lnTo>
                    <a:pt x="6059363" y="1039760"/>
                  </a:lnTo>
                  <a:lnTo>
                    <a:pt x="6094008" y="1022241"/>
                  </a:lnTo>
                  <a:lnTo>
                    <a:pt x="6158056" y="986289"/>
                  </a:lnTo>
                  <a:lnTo>
                    <a:pt x="6214916" y="949192"/>
                  </a:lnTo>
                  <a:lnTo>
                    <a:pt x="6264352" y="911041"/>
                  </a:lnTo>
                  <a:lnTo>
                    <a:pt x="6306127" y="871925"/>
                  </a:lnTo>
                  <a:lnTo>
                    <a:pt x="6340006" y="831935"/>
                  </a:lnTo>
                  <a:lnTo>
                    <a:pt x="6365752" y="791159"/>
                  </a:lnTo>
                  <a:lnTo>
                    <a:pt x="6383130" y="749687"/>
                  </a:lnTo>
                  <a:lnTo>
                    <a:pt x="6391902" y="707610"/>
                  </a:lnTo>
                  <a:lnTo>
                    <a:pt x="6392988" y="686372"/>
                  </a:lnTo>
                  <a:lnTo>
                    <a:pt x="6391834" y="665016"/>
                  </a:lnTo>
                  <a:lnTo>
                    <a:pt x="6382688" y="621996"/>
                  </a:lnTo>
                  <a:lnTo>
                    <a:pt x="6365308" y="580677"/>
                  </a:lnTo>
                  <a:lnTo>
                    <a:pt x="6341212" y="541957"/>
                  </a:lnTo>
                  <a:lnTo>
                    <a:pt x="6310058" y="504126"/>
                  </a:lnTo>
                  <a:lnTo>
                    <a:pt x="6272078" y="467235"/>
                  </a:lnTo>
                  <a:lnTo>
                    <a:pt x="6227502" y="431337"/>
                  </a:lnTo>
                  <a:lnTo>
                    <a:pt x="6176561" y="396486"/>
                  </a:lnTo>
                  <a:lnTo>
                    <a:pt x="6119486" y="362735"/>
                  </a:lnTo>
                  <a:lnTo>
                    <a:pt x="6056507" y="330136"/>
                  </a:lnTo>
                  <a:lnTo>
                    <a:pt x="5987856" y="298742"/>
                  </a:lnTo>
                  <a:lnTo>
                    <a:pt x="5951476" y="283514"/>
                  </a:lnTo>
                  <a:lnTo>
                    <a:pt x="5913764" y="268606"/>
                  </a:lnTo>
                  <a:lnTo>
                    <a:pt x="5874749" y="254027"/>
                  </a:lnTo>
                  <a:lnTo>
                    <a:pt x="5834461" y="239781"/>
                  </a:lnTo>
                  <a:lnTo>
                    <a:pt x="5792927" y="225877"/>
                  </a:lnTo>
                  <a:lnTo>
                    <a:pt x="5750178" y="212320"/>
                  </a:lnTo>
                  <a:lnTo>
                    <a:pt x="5706241" y="199117"/>
                  </a:lnTo>
                  <a:lnTo>
                    <a:pt x="5661146" y="186275"/>
                  </a:lnTo>
                  <a:lnTo>
                    <a:pt x="5614921" y="173801"/>
                  </a:lnTo>
                  <a:lnTo>
                    <a:pt x="5567596" y="161700"/>
                  </a:lnTo>
                  <a:lnTo>
                    <a:pt x="5519198" y="149980"/>
                  </a:lnTo>
                  <a:lnTo>
                    <a:pt x="5469758" y="138647"/>
                  </a:lnTo>
                  <a:lnTo>
                    <a:pt x="5419304" y="127708"/>
                  </a:lnTo>
                  <a:lnTo>
                    <a:pt x="5367864" y="117170"/>
                  </a:lnTo>
                  <a:lnTo>
                    <a:pt x="5315468" y="107038"/>
                  </a:lnTo>
                  <a:lnTo>
                    <a:pt x="5262145" y="97320"/>
                  </a:lnTo>
                  <a:lnTo>
                    <a:pt x="5207922" y="88023"/>
                  </a:lnTo>
                  <a:lnTo>
                    <a:pt x="5152830" y="79152"/>
                  </a:lnTo>
                  <a:lnTo>
                    <a:pt x="5096897" y="70714"/>
                  </a:lnTo>
                  <a:lnTo>
                    <a:pt x="5040152" y="62717"/>
                  </a:lnTo>
                  <a:lnTo>
                    <a:pt x="4982623" y="55166"/>
                  </a:lnTo>
                  <a:lnTo>
                    <a:pt x="4924341" y="48069"/>
                  </a:lnTo>
                  <a:lnTo>
                    <a:pt x="4865332" y="41431"/>
                  </a:lnTo>
                  <a:lnTo>
                    <a:pt x="4805627" y="35260"/>
                  </a:lnTo>
                  <a:lnTo>
                    <a:pt x="4745254" y="29562"/>
                  </a:lnTo>
                  <a:lnTo>
                    <a:pt x="4684242" y="24344"/>
                  </a:lnTo>
                  <a:lnTo>
                    <a:pt x="4622620" y="19612"/>
                  </a:lnTo>
                  <a:lnTo>
                    <a:pt x="4560416" y="15373"/>
                  </a:lnTo>
                  <a:lnTo>
                    <a:pt x="4497660" y="11634"/>
                  </a:lnTo>
                  <a:lnTo>
                    <a:pt x="4434381" y="8400"/>
                  </a:lnTo>
                  <a:lnTo>
                    <a:pt x="4370607" y="5680"/>
                  </a:lnTo>
                  <a:lnTo>
                    <a:pt x="4306367" y="3479"/>
                  </a:lnTo>
                  <a:lnTo>
                    <a:pt x="4241690" y="1803"/>
                  </a:lnTo>
                  <a:lnTo>
                    <a:pt x="4176605" y="661"/>
                  </a:lnTo>
                  <a:lnTo>
                    <a:pt x="4111140" y="57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2000" y="2285974"/>
              <a:ext cx="6393180" cy="1372235"/>
            </a:xfrm>
            <a:custGeom>
              <a:avLst/>
              <a:gdLst/>
              <a:ahLst/>
              <a:cxnLst/>
              <a:rect l="l" t="t" r="r" b="b"/>
              <a:pathLst>
                <a:path w="6393180" h="1372235">
                  <a:moveTo>
                    <a:pt x="0" y="1079525"/>
                  </a:moveTo>
                  <a:lnTo>
                    <a:pt x="1762760" y="771296"/>
                  </a:lnTo>
                  <a:lnTo>
                    <a:pt x="1754709" y="749654"/>
                  </a:lnTo>
                  <a:lnTo>
                    <a:pt x="1748987" y="728096"/>
                  </a:lnTo>
                  <a:lnTo>
                    <a:pt x="1745563" y="706634"/>
                  </a:lnTo>
                  <a:lnTo>
                    <a:pt x="1744409" y="685278"/>
                  </a:lnTo>
                  <a:lnTo>
                    <a:pt x="1745495" y="664040"/>
                  </a:lnTo>
                  <a:lnTo>
                    <a:pt x="1754267" y="621962"/>
                  </a:lnTo>
                  <a:lnTo>
                    <a:pt x="1771645" y="580491"/>
                  </a:lnTo>
                  <a:lnTo>
                    <a:pt x="1797391" y="539715"/>
                  </a:lnTo>
                  <a:lnTo>
                    <a:pt x="1831270" y="499724"/>
                  </a:lnTo>
                  <a:lnTo>
                    <a:pt x="1873045" y="460608"/>
                  </a:lnTo>
                  <a:lnTo>
                    <a:pt x="1922481" y="422457"/>
                  </a:lnTo>
                  <a:lnTo>
                    <a:pt x="1979341" y="385361"/>
                  </a:lnTo>
                  <a:lnTo>
                    <a:pt x="2043389" y="349408"/>
                  </a:lnTo>
                  <a:lnTo>
                    <a:pt x="2078034" y="331889"/>
                  </a:lnTo>
                  <a:lnTo>
                    <a:pt x="2114388" y="314690"/>
                  </a:lnTo>
                  <a:lnTo>
                    <a:pt x="2152421" y="297821"/>
                  </a:lnTo>
                  <a:lnTo>
                    <a:pt x="2192103" y="281295"/>
                  </a:lnTo>
                  <a:lnTo>
                    <a:pt x="2233406" y="265121"/>
                  </a:lnTo>
                  <a:lnTo>
                    <a:pt x="2276298" y="249313"/>
                  </a:lnTo>
                  <a:lnTo>
                    <a:pt x="2320752" y="233880"/>
                  </a:lnTo>
                  <a:lnTo>
                    <a:pt x="2366736" y="218834"/>
                  </a:lnTo>
                  <a:lnTo>
                    <a:pt x="2414223" y="204186"/>
                  </a:lnTo>
                  <a:lnTo>
                    <a:pt x="2463182" y="189947"/>
                  </a:lnTo>
                  <a:lnTo>
                    <a:pt x="2513584" y="176129"/>
                  </a:lnTo>
                  <a:lnTo>
                    <a:pt x="2565398" y="162743"/>
                  </a:lnTo>
                  <a:lnTo>
                    <a:pt x="2618597" y="149800"/>
                  </a:lnTo>
                  <a:lnTo>
                    <a:pt x="2673150" y="137311"/>
                  </a:lnTo>
                  <a:lnTo>
                    <a:pt x="2729027" y="125287"/>
                  </a:lnTo>
                  <a:lnTo>
                    <a:pt x="2786200" y="113741"/>
                  </a:lnTo>
                  <a:lnTo>
                    <a:pt x="2844638" y="102682"/>
                  </a:lnTo>
                  <a:lnTo>
                    <a:pt x="2904313" y="92122"/>
                  </a:lnTo>
                  <a:lnTo>
                    <a:pt x="2965194" y="82072"/>
                  </a:lnTo>
                  <a:lnTo>
                    <a:pt x="3027252" y="72544"/>
                  </a:lnTo>
                  <a:lnTo>
                    <a:pt x="3090458" y="63548"/>
                  </a:lnTo>
                  <a:lnTo>
                    <a:pt x="3154782" y="55097"/>
                  </a:lnTo>
                  <a:lnTo>
                    <a:pt x="3220194" y="47200"/>
                  </a:lnTo>
                  <a:lnTo>
                    <a:pt x="3286666" y="39870"/>
                  </a:lnTo>
                  <a:lnTo>
                    <a:pt x="3354167" y="33118"/>
                  </a:lnTo>
                  <a:lnTo>
                    <a:pt x="3422667" y="26954"/>
                  </a:lnTo>
                  <a:lnTo>
                    <a:pt x="3492139" y="21390"/>
                  </a:lnTo>
                  <a:lnTo>
                    <a:pt x="3562551" y="16437"/>
                  </a:lnTo>
                  <a:lnTo>
                    <a:pt x="3633875" y="12107"/>
                  </a:lnTo>
                  <a:lnTo>
                    <a:pt x="3706080" y="8410"/>
                  </a:lnTo>
                  <a:lnTo>
                    <a:pt x="3779139" y="5359"/>
                  </a:lnTo>
                  <a:lnTo>
                    <a:pt x="3846067" y="3167"/>
                  </a:lnTo>
                  <a:lnTo>
                    <a:pt x="3912760" y="1548"/>
                  </a:lnTo>
                  <a:lnTo>
                    <a:pt x="3979189" y="494"/>
                  </a:lnTo>
                  <a:lnTo>
                    <a:pt x="4045325" y="0"/>
                  </a:lnTo>
                  <a:lnTo>
                    <a:pt x="4111140" y="57"/>
                  </a:lnTo>
                  <a:lnTo>
                    <a:pt x="4176605" y="661"/>
                  </a:lnTo>
                  <a:lnTo>
                    <a:pt x="4241690" y="1803"/>
                  </a:lnTo>
                  <a:lnTo>
                    <a:pt x="4306367" y="3479"/>
                  </a:lnTo>
                  <a:lnTo>
                    <a:pt x="4370607" y="5680"/>
                  </a:lnTo>
                  <a:lnTo>
                    <a:pt x="4434381" y="8400"/>
                  </a:lnTo>
                  <a:lnTo>
                    <a:pt x="4497660" y="11634"/>
                  </a:lnTo>
                  <a:lnTo>
                    <a:pt x="4560416" y="15373"/>
                  </a:lnTo>
                  <a:lnTo>
                    <a:pt x="4622620" y="19612"/>
                  </a:lnTo>
                  <a:lnTo>
                    <a:pt x="4684242" y="24344"/>
                  </a:lnTo>
                  <a:lnTo>
                    <a:pt x="4745254" y="29562"/>
                  </a:lnTo>
                  <a:lnTo>
                    <a:pt x="4805627" y="35260"/>
                  </a:lnTo>
                  <a:lnTo>
                    <a:pt x="4865332" y="41431"/>
                  </a:lnTo>
                  <a:lnTo>
                    <a:pt x="4924341" y="48069"/>
                  </a:lnTo>
                  <a:lnTo>
                    <a:pt x="4982623" y="55166"/>
                  </a:lnTo>
                  <a:lnTo>
                    <a:pt x="5040152" y="62717"/>
                  </a:lnTo>
                  <a:lnTo>
                    <a:pt x="5096897" y="70714"/>
                  </a:lnTo>
                  <a:lnTo>
                    <a:pt x="5152830" y="79152"/>
                  </a:lnTo>
                  <a:lnTo>
                    <a:pt x="5207922" y="88023"/>
                  </a:lnTo>
                  <a:lnTo>
                    <a:pt x="5262145" y="97320"/>
                  </a:lnTo>
                  <a:lnTo>
                    <a:pt x="5315468" y="107038"/>
                  </a:lnTo>
                  <a:lnTo>
                    <a:pt x="5367864" y="117170"/>
                  </a:lnTo>
                  <a:lnTo>
                    <a:pt x="5419304" y="127708"/>
                  </a:lnTo>
                  <a:lnTo>
                    <a:pt x="5469758" y="138647"/>
                  </a:lnTo>
                  <a:lnTo>
                    <a:pt x="5519198" y="149980"/>
                  </a:lnTo>
                  <a:lnTo>
                    <a:pt x="5567596" y="161700"/>
                  </a:lnTo>
                  <a:lnTo>
                    <a:pt x="5614921" y="173801"/>
                  </a:lnTo>
                  <a:lnTo>
                    <a:pt x="5661146" y="186275"/>
                  </a:lnTo>
                  <a:lnTo>
                    <a:pt x="5706241" y="199117"/>
                  </a:lnTo>
                  <a:lnTo>
                    <a:pt x="5750178" y="212320"/>
                  </a:lnTo>
                  <a:lnTo>
                    <a:pt x="5792927" y="225877"/>
                  </a:lnTo>
                  <a:lnTo>
                    <a:pt x="5834461" y="239781"/>
                  </a:lnTo>
                  <a:lnTo>
                    <a:pt x="5874749" y="254027"/>
                  </a:lnTo>
                  <a:lnTo>
                    <a:pt x="5913764" y="268606"/>
                  </a:lnTo>
                  <a:lnTo>
                    <a:pt x="5951476" y="283514"/>
                  </a:lnTo>
                  <a:lnTo>
                    <a:pt x="5987856" y="298742"/>
                  </a:lnTo>
                  <a:lnTo>
                    <a:pt x="6022876" y="314285"/>
                  </a:lnTo>
                  <a:lnTo>
                    <a:pt x="6088720" y="346288"/>
                  </a:lnTo>
                  <a:lnTo>
                    <a:pt x="6148775" y="379470"/>
                  </a:lnTo>
                  <a:lnTo>
                    <a:pt x="6202812" y="413778"/>
                  </a:lnTo>
                  <a:lnTo>
                    <a:pt x="6250600" y="449158"/>
                  </a:lnTo>
                  <a:lnTo>
                    <a:pt x="6291907" y="485559"/>
                  </a:lnTo>
                  <a:lnTo>
                    <a:pt x="6326503" y="522927"/>
                  </a:lnTo>
                  <a:lnTo>
                    <a:pt x="6354157" y="561210"/>
                  </a:lnTo>
                  <a:lnTo>
                    <a:pt x="6374638" y="600354"/>
                  </a:lnTo>
                  <a:lnTo>
                    <a:pt x="6388410" y="643554"/>
                  </a:lnTo>
                  <a:lnTo>
                    <a:pt x="6392988" y="686372"/>
                  </a:lnTo>
                  <a:lnTo>
                    <a:pt x="6391902" y="707610"/>
                  </a:lnTo>
                  <a:lnTo>
                    <a:pt x="6383130" y="749687"/>
                  </a:lnTo>
                  <a:lnTo>
                    <a:pt x="6365752" y="791159"/>
                  </a:lnTo>
                  <a:lnTo>
                    <a:pt x="6340006" y="831935"/>
                  </a:lnTo>
                  <a:lnTo>
                    <a:pt x="6306127" y="871925"/>
                  </a:lnTo>
                  <a:lnTo>
                    <a:pt x="6264352" y="911041"/>
                  </a:lnTo>
                  <a:lnTo>
                    <a:pt x="6214916" y="949192"/>
                  </a:lnTo>
                  <a:lnTo>
                    <a:pt x="6158056" y="986289"/>
                  </a:lnTo>
                  <a:lnTo>
                    <a:pt x="6094008" y="1022241"/>
                  </a:lnTo>
                  <a:lnTo>
                    <a:pt x="6059363" y="1039760"/>
                  </a:lnTo>
                  <a:lnTo>
                    <a:pt x="6023009" y="1056960"/>
                  </a:lnTo>
                  <a:lnTo>
                    <a:pt x="5984976" y="1073828"/>
                  </a:lnTo>
                  <a:lnTo>
                    <a:pt x="5945294" y="1090355"/>
                  </a:lnTo>
                  <a:lnTo>
                    <a:pt x="5903991" y="1106528"/>
                  </a:lnTo>
                  <a:lnTo>
                    <a:pt x="5861099" y="1122337"/>
                  </a:lnTo>
                  <a:lnTo>
                    <a:pt x="5816645" y="1137770"/>
                  </a:lnTo>
                  <a:lnTo>
                    <a:pt x="5770661" y="1152816"/>
                  </a:lnTo>
                  <a:lnTo>
                    <a:pt x="5723174" y="1167464"/>
                  </a:lnTo>
                  <a:lnTo>
                    <a:pt x="5674215" y="1181702"/>
                  </a:lnTo>
                  <a:lnTo>
                    <a:pt x="5623813" y="1195520"/>
                  </a:lnTo>
                  <a:lnTo>
                    <a:pt x="5571999" y="1208906"/>
                  </a:lnTo>
                  <a:lnTo>
                    <a:pt x="5518800" y="1221850"/>
                  </a:lnTo>
                  <a:lnTo>
                    <a:pt x="5464247" y="1234339"/>
                  </a:lnTo>
                  <a:lnTo>
                    <a:pt x="5408370" y="1246362"/>
                  </a:lnTo>
                  <a:lnTo>
                    <a:pt x="5351197" y="1257909"/>
                  </a:lnTo>
                  <a:lnTo>
                    <a:pt x="5292759" y="1268968"/>
                  </a:lnTo>
                  <a:lnTo>
                    <a:pt x="5233084" y="1279528"/>
                  </a:lnTo>
                  <a:lnTo>
                    <a:pt x="5172203" y="1289578"/>
                  </a:lnTo>
                  <a:lnTo>
                    <a:pt x="5110145" y="1299106"/>
                  </a:lnTo>
                  <a:lnTo>
                    <a:pt x="5046939" y="1308101"/>
                  </a:lnTo>
                  <a:lnTo>
                    <a:pt x="4982615" y="1316553"/>
                  </a:lnTo>
                  <a:lnTo>
                    <a:pt x="4917203" y="1324449"/>
                  </a:lnTo>
                  <a:lnTo>
                    <a:pt x="4850731" y="1331779"/>
                  </a:lnTo>
                  <a:lnTo>
                    <a:pt x="4783230" y="1338532"/>
                  </a:lnTo>
                  <a:lnTo>
                    <a:pt x="4714730" y="1344696"/>
                  </a:lnTo>
                  <a:lnTo>
                    <a:pt x="4645258" y="1350260"/>
                  </a:lnTo>
                  <a:lnTo>
                    <a:pt x="4574846" y="1355212"/>
                  </a:lnTo>
                  <a:lnTo>
                    <a:pt x="4503522" y="1359542"/>
                  </a:lnTo>
                  <a:lnTo>
                    <a:pt x="4431317" y="1363239"/>
                  </a:lnTo>
                  <a:lnTo>
                    <a:pt x="4358259" y="1366291"/>
                  </a:lnTo>
                  <a:lnTo>
                    <a:pt x="4298290" y="1368279"/>
                  </a:lnTo>
                  <a:lnTo>
                    <a:pt x="4238407" y="1369805"/>
                  </a:lnTo>
                  <a:lnTo>
                    <a:pt x="4178636" y="1370871"/>
                  </a:lnTo>
                  <a:lnTo>
                    <a:pt x="4119000" y="1371481"/>
                  </a:lnTo>
                  <a:lnTo>
                    <a:pt x="4059526" y="1371640"/>
                  </a:lnTo>
                  <a:lnTo>
                    <a:pt x="4000239" y="1371351"/>
                  </a:lnTo>
                  <a:lnTo>
                    <a:pt x="3941163" y="1370618"/>
                  </a:lnTo>
                  <a:lnTo>
                    <a:pt x="3882323" y="1369444"/>
                  </a:lnTo>
                  <a:lnTo>
                    <a:pt x="3823745" y="1367834"/>
                  </a:lnTo>
                  <a:lnTo>
                    <a:pt x="3765453" y="1365790"/>
                  </a:lnTo>
                  <a:lnTo>
                    <a:pt x="3707473" y="1363317"/>
                  </a:lnTo>
                  <a:lnTo>
                    <a:pt x="3649830" y="1360419"/>
                  </a:lnTo>
                  <a:lnTo>
                    <a:pt x="3592548" y="1357098"/>
                  </a:lnTo>
                  <a:lnTo>
                    <a:pt x="3535653" y="1353360"/>
                  </a:lnTo>
                  <a:lnTo>
                    <a:pt x="3479170" y="1349207"/>
                  </a:lnTo>
                  <a:lnTo>
                    <a:pt x="3423124" y="1344644"/>
                  </a:lnTo>
                  <a:lnTo>
                    <a:pt x="3367540" y="1339674"/>
                  </a:lnTo>
                  <a:lnTo>
                    <a:pt x="3312443" y="1334301"/>
                  </a:lnTo>
                  <a:lnTo>
                    <a:pt x="3257858" y="1328528"/>
                  </a:lnTo>
                  <a:lnTo>
                    <a:pt x="3203810" y="1322360"/>
                  </a:lnTo>
                  <a:lnTo>
                    <a:pt x="3150324" y="1315800"/>
                  </a:lnTo>
                  <a:lnTo>
                    <a:pt x="3097426" y="1308852"/>
                  </a:lnTo>
                  <a:lnTo>
                    <a:pt x="3045140" y="1301520"/>
                  </a:lnTo>
                  <a:lnTo>
                    <a:pt x="2993491" y="1293807"/>
                  </a:lnTo>
                  <a:lnTo>
                    <a:pt x="2942504" y="1285717"/>
                  </a:lnTo>
                  <a:lnTo>
                    <a:pt x="2892206" y="1277254"/>
                  </a:lnTo>
                  <a:lnTo>
                    <a:pt x="2842619" y="1268421"/>
                  </a:lnTo>
                  <a:lnTo>
                    <a:pt x="2793771" y="1259223"/>
                  </a:lnTo>
                  <a:lnTo>
                    <a:pt x="2745684" y="1249663"/>
                  </a:lnTo>
                  <a:lnTo>
                    <a:pt x="2698386" y="1239745"/>
                  </a:lnTo>
                  <a:lnTo>
                    <a:pt x="2651900" y="1229472"/>
                  </a:lnTo>
                  <a:lnTo>
                    <a:pt x="2606252" y="1218849"/>
                  </a:lnTo>
                  <a:lnTo>
                    <a:pt x="2561468" y="1207879"/>
                  </a:lnTo>
                  <a:lnTo>
                    <a:pt x="2517570" y="1196565"/>
                  </a:lnTo>
                  <a:lnTo>
                    <a:pt x="2474586" y="1184912"/>
                  </a:lnTo>
                  <a:lnTo>
                    <a:pt x="2432540" y="1172923"/>
                  </a:lnTo>
                  <a:lnTo>
                    <a:pt x="2391458" y="1160603"/>
                  </a:lnTo>
                  <a:lnTo>
                    <a:pt x="2351363" y="1147954"/>
                  </a:lnTo>
                  <a:lnTo>
                    <a:pt x="2312281" y="1134981"/>
                  </a:lnTo>
                  <a:lnTo>
                    <a:pt x="2274238" y="1121687"/>
                  </a:lnTo>
                  <a:lnTo>
                    <a:pt x="2237258" y="1108075"/>
                  </a:lnTo>
                  <a:lnTo>
                    <a:pt x="2201367" y="1094151"/>
                  </a:lnTo>
                  <a:lnTo>
                    <a:pt x="2132949" y="1065378"/>
                  </a:lnTo>
                  <a:lnTo>
                    <a:pt x="2069185" y="1035396"/>
                  </a:lnTo>
                  <a:lnTo>
                    <a:pt x="2039112" y="1019962"/>
                  </a:lnTo>
                  <a:lnTo>
                    <a:pt x="0" y="107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32834" y="2511298"/>
            <a:ext cx="29711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5470" marR="5080" indent="-5734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Sin esperar ack la estacion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envia su segunda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trama</a:t>
            </a:r>
            <a:endParaRPr sz="2000">
              <a:latin typeface="Times New Roman"/>
              <a:cs typeface="Times New Roman"/>
            </a:endParaRPr>
          </a:p>
          <a:p>
            <a:pPr marL="15563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3612641" y="4732782"/>
            <a:ext cx="234569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240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Simultaneamente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A1</a:t>
            </a:r>
            <a:endParaRPr sz="2000">
              <a:latin typeface="Times New Roman"/>
              <a:cs typeface="Times New Roman"/>
            </a:endParaRPr>
          </a:p>
          <a:p>
            <a:pPr marL="424180" marR="5080" indent="-127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viaja hacia su  detino : </a:t>
            </a:r>
            <a:r>
              <a:rPr sz="2000" spc="-5" dirty="0">
                <a:latin typeface="Times New Roman"/>
                <a:cs typeface="Times New Roman"/>
              </a:rPr>
              <a:t>la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estacion 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Volver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N</a:t>
            </a:r>
          </a:p>
          <a:p>
            <a:pPr marL="620395">
              <a:lnSpc>
                <a:spcPct val="100000"/>
              </a:lnSpc>
              <a:spcBef>
                <a:spcPts val="45"/>
              </a:spcBef>
            </a:pPr>
            <a:r>
              <a:rPr sz="3200" dirty="0"/>
              <a:t>NACK en trama</a:t>
            </a:r>
            <a:r>
              <a:rPr sz="3200" spc="-90" dirty="0"/>
              <a:t> </a:t>
            </a:r>
            <a:r>
              <a:rPr sz="3200" dirty="0"/>
              <a:t>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64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53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5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5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5" y="710056"/>
                </a:lnTo>
                <a:lnTo>
                  <a:pt x="500052" y="699609"/>
                </a:lnTo>
                <a:close/>
              </a:path>
              <a:path w="539115" h="765810">
                <a:moveTo>
                  <a:pt x="526160" y="681354"/>
                </a:moveTo>
                <a:lnTo>
                  <a:pt x="500052" y="699609"/>
                </a:lnTo>
                <a:lnTo>
                  <a:pt x="507365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0" y="681354"/>
                </a:lnTo>
                <a:close/>
              </a:path>
              <a:path w="539115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433447" y="2205080"/>
            <a:ext cx="5191760" cy="2892425"/>
            <a:chOff x="2433447" y="2205080"/>
            <a:chExt cx="5191760" cy="2892425"/>
          </a:xfrm>
        </p:grpSpPr>
        <p:sp>
          <p:nvSpPr>
            <p:cNvPr id="10" name="object 10"/>
            <p:cNvSpPr/>
            <p:nvPr/>
          </p:nvSpPr>
          <p:spPr>
            <a:xfrm>
              <a:off x="2433447" y="4114800"/>
              <a:ext cx="538480" cy="690245"/>
            </a:xfrm>
            <a:custGeom>
              <a:avLst/>
              <a:gdLst/>
              <a:ahLst/>
              <a:cxnLst/>
              <a:rect l="l" t="t" r="r" b="b"/>
              <a:pathLst>
                <a:path w="538480" h="690245">
                  <a:moveTo>
                    <a:pt x="486599" y="56270"/>
                  </a:moveTo>
                  <a:lnTo>
                    <a:pt x="0" y="681863"/>
                  </a:lnTo>
                  <a:lnTo>
                    <a:pt x="9905" y="689737"/>
                  </a:lnTo>
                  <a:lnTo>
                    <a:pt x="496516" y="64006"/>
                  </a:lnTo>
                  <a:lnTo>
                    <a:pt x="486599" y="56270"/>
                  </a:lnTo>
                  <a:close/>
                </a:path>
                <a:path w="538480" h="690245">
                  <a:moveTo>
                    <a:pt x="529079" y="46227"/>
                  </a:moveTo>
                  <a:lnTo>
                    <a:pt x="494410" y="46227"/>
                  </a:lnTo>
                  <a:lnTo>
                    <a:pt x="504316" y="53975"/>
                  </a:lnTo>
                  <a:lnTo>
                    <a:pt x="496516" y="64006"/>
                  </a:lnTo>
                  <a:lnTo>
                    <a:pt x="521588" y="83566"/>
                  </a:lnTo>
                  <a:lnTo>
                    <a:pt x="529079" y="46227"/>
                  </a:lnTo>
                  <a:close/>
                </a:path>
                <a:path w="538480" h="690245">
                  <a:moveTo>
                    <a:pt x="494410" y="46227"/>
                  </a:moveTo>
                  <a:lnTo>
                    <a:pt x="486599" y="56270"/>
                  </a:lnTo>
                  <a:lnTo>
                    <a:pt x="496516" y="64006"/>
                  </a:lnTo>
                  <a:lnTo>
                    <a:pt x="504316" y="53975"/>
                  </a:lnTo>
                  <a:lnTo>
                    <a:pt x="494410" y="46227"/>
                  </a:lnTo>
                  <a:close/>
                </a:path>
                <a:path w="538480" h="690245">
                  <a:moveTo>
                    <a:pt x="538352" y="0"/>
                  </a:moveTo>
                  <a:lnTo>
                    <a:pt x="461517" y="36702"/>
                  </a:lnTo>
                  <a:lnTo>
                    <a:pt x="486599" y="56270"/>
                  </a:lnTo>
                  <a:lnTo>
                    <a:pt x="494410" y="46227"/>
                  </a:lnTo>
                  <a:lnTo>
                    <a:pt x="529079" y="46227"/>
                  </a:lnTo>
                  <a:lnTo>
                    <a:pt x="538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5951" y="2209842"/>
              <a:ext cx="4964430" cy="2882900"/>
            </a:xfrm>
            <a:custGeom>
              <a:avLst/>
              <a:gdLst/>
              <a:ahLst/>
              <a:cxnLst/>
              <a:rect l="l" t="t" r="r" b="b"/>
              <a:pathLst>
                <a:path w="4964430" h="2882900">
                  <a:moveTo>
                    <a:pt x="2923952" y="0"/>
                  </a:moveTo>
                  <a:lnTo>
                    <a:pt x="2872137" y="96"/>
                  </a:lnTo>
                  <a:lnTo>
                    <a:pt x="2820321" y="843"/>
                  </a:lnTo>
                  <a:lnTo>
                    <a:pt x="2768532" y="2239"/>
                  </a:lnTo>
                  <a:lnTo>
                    <a:pt x="2716795" y="4287"/>
                  </a:lnTo>
                  <a:lnTo>
                    <a:pt x="2665137" y="6988"/>
                  </a:lnTo>
                  <a:lnTo>
                    <a:pt x="2613584" y="10341"/>
                  </a:lnTo>
                  <a:lnTo>
                    <a:pt x="2562162" y="14349"/>
                  </a:lnTo>
                  <a:lnTo>
                    <a:pt x="2510899" y="19011"/>
                  </a:lnTo>
                  <a:lnTo>
                    <a:pt x="2459819" y="24330"/>
                  </a:lnTo>
                  <a:lnTo>
                    <a:pt x="2408950" y="30306"/>
                  </a:lnTo>
                  <a:lnTo>
                    <a:pt x="2358318" y="36939"/>
                  </a:lnTo>
                  <a:lnTo>
                    <a:pt x="2307949" y="44232"/>
                  </a:lnTo>
                  <a:lnTo>
                    <a:pt x="2257869" y="52184"/>
                  </a:lnTo>
                  <a:lnTo>
                    <a:pt x="2208105" y="60797"/>
                  </a:lnTo>
                  <a:lnTo>
                    <a:pt x="2158684" y="70072"/>
                  </a:lnTo>
                  <a:lnTo>
                    <a:pt x="2109630" y="80009"/>
                  </a:lnTo>
                  <a:lnTo>
                    <a:pt x="2060971" y="90610"/>
                  </a:lnTo>
                  <a:lnTo>
                    <a:pt x="2012734" y="101876"/>
                  </a:lnTo>
                  <a:lnTo>
                    <a:pt x="1964943" y="113807"/>
                  </a:lnTo>
                  <a:lnTo>
                    <a:pt x="1917627" y="126404"/>
                  </a:lnTo>
                  <a:lnTo>
                    <a:pt x="1870810" y="139669"/>
                  </a:lnTo>
                  <a:lnTo>
                    <a:pt x="1824520" y="153602"/>
                  </a:lnTo>
                  <a:lnTo>
                    <a:pt x="1778782" y="168205"/>
                  </a:lnTo>
                  <a:lnTo>
                    <a:pt x="1733624" y="183478"/>
                  </a:lnTo>
                  <a:lnTo>
                    <a:pt x="1689070" y="199422"/>
                  </a:lnTo>
                  <a:lnTo>
                    <a:pt x="1645149" y="216038"/>
                  </a:lnTo>
                  <a:lnTo>
                    <a:pt x="1601885" y="233327"/>
                  </a:lnTo>
                  <a:lnTo>
                    <a:pt x="1559306" y="251290"/>
                  </a:lnTo>
                  <a:lnTo>
                    <a:pt x="1506630" y="274896"/>
                  </a:lnTo>
                  <a:lnTo>
                    <a:pt x="1455953" y="299198"/>
                  </a:lnTo>
                  <a:lnTo>
                    <a:pt x="1407279" y="324170"/>
                  </a:lnTo>
                  <a:lnTo>
                    <a:pt x="1360610" y="349784"/>
                  </a:lnTo>
                  <a:lnTo>
                    <a:pt x="1315952" y="376013"/>
                  </a:lnTo>
                  <a:lnTo>
                    <a:pt x="1273307" y="402830"/>
                  </a:lnTo>
                  <a:lnTo>
                    <a:pt x="1232680" y="430209"/>
                  </a:lnTo>
                  <a:lnTo>
                    <a:pt x="1194075" y="458121"/>
                  </a:lnTo>
                  <a:lnTo>
                    <a:pt x="1157496" y="486541"/>
                  </a:lnTo>
                  <a:lnTo>
                    <a:pt x="1122945" y="515441"/>
                  </a:lnTo>
                  <a:lnTo>
                    <a:pt x="1090428" y="544793"/>
                  </a:lnTo>
                  <a:lnTo>
                    <a:pt x="1059947" y="574572"/>
                  </a:lnTo>
                  <a:lnTo>
                    <a:pt x="1031508" y="604750"/>
                  </a:lnTo>
                  <a:lnTo>
                    <a:pt x="1005113" y="635300"/>
                  </a:lnTo>
                  <a:lnTo>
                    <a:pt x="980767" y="666195"/>
                  </a:lnTo>
                  <a:lnTo>
                    <a:pt x="958473" y="697408"/>
                  </a:lnTo>
                  <a:lnTo>
                    <a:pt x="920058" y="760679"/>
                  </a:lnTo>
                  <a:lnTo>
                    <a:pt x="889899" y="824898"/>
                  </a:lnTo>
                  <a:lnTo>
                    <a:pt x="868026" y="889849"/>
                  </a:lnTo>
                  <a:lnTo>
                    <a:pt x="854471" y="955314"/>
                  </a:lnTo>
                  <a:lnTo>
                    <a:pt x="849265" y="1021079"/>
                  </a:lnTo>
                  <a:lnTo>
                    <a:pt x="849801" y="1054006"/>
                  </a:lnTo>
                  <a:lnTo>
                    <a:pt x="857175" y="1119813"/>
                  </a:lnTo>
                  <a:lnTo>
                    <a:pt x="872973" y="1185380"/>
                  </a:lnTo>
                  <a:lnTo>
                    <a:pt x="897228" y="1250488"/>
                  </a:lnTo>
                  <a:lnTo>
                    <a:pt x="929970" y="1314923"/>
                  </a:lnTo>
                  <a:lnTo>
                    <a:pt x="971229" y="1378467"/>
                  </a:lnTo>
                  <a:lnTo>
                    <a:pt x="995063" y="1409838"/>
                  </a:lnTo>
                  <a:lnTo>
                    <a:pt x="1021037" y="1440906"/>
                  </a:lnTo>
                  <a:lnTo>
                    <a:pt x="1049156" y="1471642"/>
                  </a:lnTo>
                  <a:lnTo>
                    <a:pt x="1079425" y="1502021"/>
                  </a:lnTo>
                  <a:lnTo>
                    <a:pt x="1111845" y="1532016"/>
                  </a:lnTo>
                  <a:lnTo>
                    <a:pt x="1146422" y="1561599"/>
                  </a:lnTo>
                  <a:lnTo>
                    <a:pt x="1183159" y="1590743"/>
                  </a:lnTo>
                  <a:lnTo>
                    <a:pt x="1222061" y="1619421"/>
                  </a:lnTo>
                  <a:lnTo>
                    <a:pt x="1263130" y="1647607"/>
                  </a:lnTo>
                  <a:lnTo>
                    <a:pt x="1306371" y="1675273"/>
                  </a:lnTo>
                  <a:lnTo>
                    <a:pt x="1351788" y="1702392"/>
                  </a:lnTo>
                  <a:lnTo>
                    <a:pt x="0" y="2882857"/>
                  </a:lnTo>
                  <a:lnTo>
                    <a:pt x="1969770" y="1944454"/>
                  </a:lnTo>
                  <a:lnTo>
                    <a:pt x="2017636" y="1956312"/>
                  </a:lnTo>
                  <a:lnTo>
                    <a:pt x="2065905" y="1967505"/>
                  </a:lnTo>
                  <a:lnTo>
                    <a:pt x="2114551" y="1978033"/>
                  </a:lnTo>
                  <a:lnTo>
                    <a:pt x="2163550" y="1987898"/>
                  </a:lnTo>
                  <a:lnTo>
                    <a:pt x="2212876" y="1997101"/>
                  </a:lnTo>
                  <a:lnTo>
                    <a:pt x="2262506" y="2005645"/>
                  </a:lnTo>
                  <a:lnTo>
                    <a:pt x="2312415" y="2013530"/>
                  </a:lnTo>
                  <a:lnTo>
                    <a:pt x="2362578" y="2020758"/>
                  </a:lnTo>
                  <a:lnTo>
                    <a:pt x="2412970" y="2027330"/>
                  </a:lnTo>
                  <a:lnTo>
                    <a:pt x="2463567" y="2033248"/>
                  </a:lnTo>
                  <a:lnTo>
                    <a:pt x="2514343" y="2038514"/>
                  </a:lnTo>
                  <a:lnTo>
                    <a:pt x="2565275" y="2043128"/>
                  </a:lnTo>
                  <a:lnTo>
                    <a:pt x="2616338" y="2047093"/>
                  </a:lnTo>
                  <a:lnTo>
                    <a:pt x="2667506" y="2050410"/>
                  </a:lnTo>
                  <a:lnTo>
                    <a:pt x="2718756" y="2053080"/>
                  </a:lnTo>
                  <a:lnTo>
                    <a:pt x="2770062" y="2055105"/>
                  </a:lnTo>
                  <a:lnTo>
                    <a:pt x="2821400" y="2056487"/>
                  </a:lnTo>
                  <a:lnTo>
                    <a:pt x="2872745" y="2057226"/>
                  </a:lnTo>
                  <a:lnTo>
                    <a:pt x="2924073" y="2057324"/>
                  </a:lnTo>
                  <a:lnTo>
                    <a:pt x="2975359" y="2056784"/>
                  </a:lnTo>
                  <a:lnTo>
                    <a:pt x="3026578" y="2055606"/>
                  </a:lnTo>
                  <a:lnTo>
                    <a:pt x="3077706" y="2053791"/>
                  </a:lnTo>
                  <a:lnTo>
                    <a:pt x="3128717" y="2051342"/>
                  </a:lnTo>
                  <a:lnTo>
                    <a:pt x="3179588" y="2048260"/>
                  </a:lnTo>
                  <a:lnTo>
                    <a:pt x="3230293" y="2044545"/>
                  </a:lnTo>
                  <a:lnTo>
                    <a:pt x="3280808" y="2040201"/>
                  </a:lnTo>
                  <a:lnTo>
                    <a:pt x="3331108" y="2035228"/>
                  </a:lnTo>
                  <a:lnTo>
                    <a:pt x="3381168" y="2029628"/>
                  </a:lnTo>
                  <a:lnTo>
                    <a:pt x="3430965" y="2023401"/>
                  </a:lnTo>
                  <a:lnTo>
                    <a:pt x="3480472" y="2016551"/>
                  </a:lnTo>
                  <a:lnTo>
                    <a:pt x="3529666" y="2009078"/>
                  </a:lnTo>
                  <a:lnTo>
                    <a:pt x="3578522" y="2000983"/>
                  </a:lnTo>
                  <a:lnTo>
                    <a:pt x="3627014" y="1992269"/>
                  </a:lnTo>
                  <a:lnTo>
                    <a:pt x="3675120" y="1982937"/>
                  </a:lnTo>
                  <a:lnTo>
                    <a:pt x="3722813" y="1972987"/>
                  </a:lnTo>
                  <a:lnTo>
                    <a:pt x="3770069" y="1962422"/>
                  </a:lnTo>
                  <a:lnTo>
                    <a:pt x="3816863" y="1951244"/>
                  </a:lnTo>
                  <a:lnTo>
                    <a:pt x="3863171" y="1939453"/>
                  </a:lnTo>
                  <a:lnTo>
                    <a:pt x="3908969" y="1927051"/>
                  </a:lnTo>
                  <a:lnTo>
                    <a:pt x="3954230" y="1914040"/>
                  </a:lnTo>
                  <a:lnTo>
                    <a:pt x="3998932" y="1900421"/>
                  </a:lnTo>
                  <a:lnTo>
                    <a:pt x="4043048" y="1886195"/>
                  </a:lnTo>
                  <a:lnTo>
                    <a:pt x="4086555" y="1871365"/>
                  </a:lnTo>
                  <a:lnTo>
                    <a:pt x="4129427" y="1855931"/>
                  </a:lnTo>
                  <a:lnTo>
                    <a:pt x="4171640" y="1839895"/>
                  </a:lnTo>
                  <a:lnTo>
                    <a:pt x="4213170" y="1823259"/>
                  </a:lnTo>
                  <a:lnTo>
                    <a:pt x="4253992" y="1806024"/>
                  </a:lnTo>
                  <a:lnTo>
                    <a:pt x="4306667" y="1782418"/>
                  </a:lnTo>
                  <a:lnTo>
                    <a:pt x="4357344" y="1758115"/>
                  </a:lnTo>
                  <a:lnTo>
                    <a:pt x="4406018" y="1733144"/>
                  </a:lnTo>
                  <a:lnTo>
                    <a:pt x="4452687" y="1707530"/>
                  </a:lnTo>
                  <a:lnTo>
                    <a:pt x="4497345" y="1681301"/>
                  </a:lnTo>
                  <a:lnTo>
                    <a:pt x="4539990" y="1654484"/>
                  </a:lnTo>
                  <a:lnTo>
                    <a:pt x="4580617" y="1627105"/>
                  </a:lnTo>
                  <a:lnTo>
                    <a:pt x="4619222" y="1599193"/>
                  </a:lnTo>
                  <a:lnTo>
                    <a:pt x="4655801" y="1570773"/>
                  </a:lnTo>
                  <a:lnTo>
                    <a:pt x="4690352" y="1541873"/>
                  </a:lnTo>
                  <a:lnTo>
                    <a:pt x="4722869" y="1512520"/>
                  </a:lnTo>
                  <a:lnTo>
                    <a:pt x="4753350" y="1482741"/>
                  </a:lnTo>
                  <a:lnTo>
                    <a:pt x="4781789" y="1452564"/>
                  </a:lnTo>
                  <a:lnTo>
                    <a:pt x="4808184" y="1422014"/>
                  </a:lnTo>
                  <a:lnTo>
                    <a:pt x="4832530" y="1391119"/>
                  </a:lnTo>
                  <a:lnTo>
                    <a:pt x="4854824" y="1359906"/>
                  </a:lnTo>
                  <a:lnTo>
                    <a:pt x="4893239" y="1296634"/>
                  </a:lnTo>
                  <a:lnTo>
                    <a:pt x="4923398" y="1232415"/>
                  </a:lnTo>
                  <a:lnTo>
                    <a:pt x="4945271" y="1167465"/>
                  </a:lnTo>
                  <a:lnTo>
                    <a:pt x="4958826" y="1101999"/>
                  </a:lnTo>
                  <a:lnTo>
                    <a:pt x="4964032" y="1036235"/>
                  </a:lnTo>
                  <a:lnTo>
                    <a:pt x="4963496" y="1003308"/>
                  </a:lnTo>
                  <a:lnTo>
                    <a:pt x="4956122" y="937500"/>
                  </a:lnTo>
                  <a:lnTo>
                    <a:pt x="4940324" y="871934"/>
                  </a:lnTo>
                  <a:lnTo>
                    <a:pt x="4916069" y="806826"/>
                  </a:lnTo>
                  <a:lnTo>
                    <a:pt x="4883327" y="742391"/>
                  </a:lnTo>
                  <a:lnTo>
                    <a:pt x="4842068" y="678847"/>
                  </a:lnTo>
                  <a:lnTo>
                    <a:pt x="4818234" y="647476"/>
                  </a:lnTo>
                  <a:lnTo>
                    <a:pt x="4792260" y="616408"/>
                  </a:lnTo>
                  <a:lnTo>
                    <a:pt x="4764141" y="585671"/>
                  </a:lnTo>
                  <a:lnTo>
                    <a:pt x="4733872" y="555292"/>
                  </a:lnTo>
                  <a:lnTo>
                    <a:pt x="4701452" y="525298"/>
                  </a:lnTo>
                  <a:lnTo>
                    <a:pt x="4666875" y="495715"/>
                  </a:lnTo>
                  <a:lnTo>
                    <a:pt x="4630138" y="466571"/>
                  </a:lnTo>
                  <a:lnTo>
                    <a:pt x="4591236" y="437893"/>
                  </a:lnTo>
                  <a:lnTo>
                    <a:pt x="4550167" y="409707"/>
                  </a:lnTo>
                  <a:lnTo>
                    <a:pt x="4506926" y="382041"/>
                  </a:lnTo>
                  <a:lnTo>
                    <a:pt x="4461509" y="354922"/>
                  </a:lnTo>
                  <a:lnTo>
                    <a:pt x="4424465" y="334120"/>
                  </a:lnTo>
                  <a:lnTo>
                    <a:pt x="4386552" y="313935"/>
                  </a:lnTo>
                  <a:lnTo>
                    <a:pt x="4347797" y="294370"/>
                  </a:lnTo>
                  <a:lnTo>
                    <a:pt x="4308225" y="275425"/>
                  </a:lnTo>
                  <a:lnTo>
                    <a:pt x="4267864" y="257101"/>
                  </a:lnTo>
                  <a:lnTo>
                    <a:pt x="4226739" y="239399"/>
                  </a:lnTo>
                  <a:lnTo>
                    <a:pt x="4184877" y="222320"/>
                  </a:lnTo>
                  <a:lnTo>
                    <a:pt x="4142304" y="205864"/>
                  </a:lnTo>
                  <a:lnTo>
                    <a:pt x="4099047" y="190034"/>
                  </a:lnTo>
                  <a:lnTo>
                    <a:pt x="4055131" y="174829"/>
                  </a:lnTo>
                  <a:lnTo>
                    <a:pt x="4010584" y="160251"/>
                  </a:lnTo>
                  <a:lnTo>
                    <a:pt x="3965431" y="146300"/>
                  </a:lnTo>
                  <a:lnTo>
                    <a:pt x="3919699" y="132979"/>
                  </a:lnTo>
                  <a:lnTo>
                    <a:pt x="3873413" y="120286"/>
                  </a:lnTo>
                  <a:lnTo>
                    <a:pt x="3826602" y="108224"/>
                  </a:lnTo>
                  <a:lnTo>
                    <a:pt x="3779290" y="96794"/>
                  </a:lnTo>
                  <a:lnTo>
                    <a:pt x="3731504" y="85996"/>
                  </a:lnTo>
                  <a:lnTo>
                    <a:pt x="3683270" y="75831"/>
                  </a:lnTo>
                  <a:lnTo>
                    <a:pt x="3634615" y="66300"/>
                  </a:lnTo>
                  <a:lnTo>
                    <a:pt x="3585565" y="57405"/>
                  </a:lnTo>
                  <a:lnTo>
                    <a:pt x="3536147" y="49146"/>
                  </a:lnTo>
                  <a:lnTo>
                    <a:pt x="3486386" y="41523"/>
                  </a:lnTo>
                  <a:lnTo>
                    <a:pt x="3436309" y="34539"/>
                  </a:lnTo>
                  <a:lnTo>
                    <a:pt x="3385943" y="28194"/>
                  </a:lnTo>
                  <a:lnTo>
                    <a:pt x="3335313" y="22489"/>
                  </a:lnTo>
                  <a:lnTo>
                    <a:pt x="3284446" y="17425"/>
                  </a:lnTo>
                  <a:lnTo>
                    <a:pt x="3233368" y="13003"/>
                  </a:lnTo>
                  <a:lnTo>
                    <a:pt x="3182107" y="9223"/>
                  </a:lnTo>
                  <a:lnTo>
                    <a:pt x="3130686" y="6087"/>
                  </a:lnTo>
                  <a:lnTo>
                    <a:pt x="3079135" y="3596"/>
                  </a:lnTo>
                  <a:lnTo>
                    <a:pt x="3027477" y="1750"/>
                  </a:lnTo>
                  <a:lnTo>
                    <a:pt x="2975741" y="551"/>
                  </a:lnTo>
                  <a:lnTo>
                    <a:pt x="292395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5951" y="2209842"/>
              <a:ext cx="4964430" cy="2882900"/>
            </a:xfrm>
            <a:custGeom>
              <a:avLst/>
              <a:gdLst/>
              <a:ahLst/>
              <a:cxnLst/>
              <a:rect l="l" t="t" r="r" b="b"/>
              <a:pathLst>
                <a:path w="4964430" h="2882900">
                  <a:moveTo>
                    <a:pt x="0" y="2882857"/>
                  </a:moveTo>
                  <a:lnTo>
                    <a:pt x="1351788" y="1702392"/>
                  </a:lnTo>
                  <a:lnTo>
                    <a:pt x="1306371" y="1675273"/>
                  </a:lnTo>
                  <a:lnTo>
                    <a:pt x="1263130" y="1647607"/>
                  </a:lnTo>
                  <a:lnTo>
                    <a:pt x="1222061" y="1619421"/>
                  </a:lnTo>
                  <a:lnTo>
                    <a:pt x="1183159" y="1590743"/>
                  </a:lnTo>
                  <a:lnTo>
                    <a:pt x="1146422" y="1561599"/>
                  </a:lnTo>
                  <a:lnTo>
                    <a:pt x="1111845" y="1532016"/>
                  </a:lnTo>
                  <a:lnTo>
                    <a:pt x="1079425" y="1502021"/>
                  </a:lnTo>
                  <a:lnTo>
                    <a:pt x="1049156" y="1471642"/>
                  </a:lnTo>
                  <a:lnTo>
                    <a:pt x="1021037" y="1440906"/>
                  </a:lnTo>
                  <a:lnTo>
                    <a:pt x="995063" y="1409838"/>
                  </a:lnTo>
                  <a:lnTo>
                    <a:pt x="971229" y="1378467"/>
                  </a:lnTo>
                  <a:lnTo>
                    <a:pt x="949533" y="1346820"/>
                  </a:lnTo>
                  <a:lnTo>
                    <a:pt x="912536" y="1282803"/>
                  </a:lnTo>
                  <a:lnTo>
                    <a:pt x="884042" y="1218004"/>
                  </a:lnTo>
                  <a:lnTo>
                    <a:pt x="864019" y="1152640"/>
                  </a:lnTo>
                  <a:lnTo>
                    <a:pt x="852437" y="1086926"/>
                  </a:lnTo>
                  <a:lnTo>
                    <a:pt x="849265" y="1021079"/>
                  </a:lnTo>
                  <a:lnTo>
                    <a:pt x="850823" y="988173"/>
                  </a:lnTo>
                  <a:lnTo>
                    <a:pt x="860207" y="922531"/>
                  </a:lnTo>
                  <a:lnTo>
                    <a:pt x="877925" y="857296"/>
                  </a:lnTo>
                  <a:lnTo>
                    <a:pt x="903945" y="792684"/>
                  </a:lnTo>
                  <a:lnTo>
                    <a:pt x="938236" y="728912"/>
                  </a:lnTo>
                  <a:lnTo>
                    <a:pt x="980767" y="666195"/>
                  </a:lnTo>
                  <a:lnTo>
                    <a:pt x="1005113" y="635300"/>
                  </a:lnTo>
                  <a:lnTo>
                    <a:pt x="1031508" y="604750"/>
                  </a:lnTo>
                  <a:lnTo>
                    <a:pt x="1059947" y="574572"/>
                  </a:lnTo>
                  <a:lnTo>
                    <a:pt x="1090428" y="544793"/>
                  </a:lnTo>
                  <a:lnTo>
                    <a:pt x="1122945" y="515441"/>
                  </a:lnTo>
                  <a:lnTo>
                    <a:pt x="1157496" y="486541"/>
                  </a:lnTo>
                  <a:lnTo>
                    <a:pt x="1194075" y="458121"/>
                  </a:lnTo>
                  <a:lnTo>
                    <a:pt x="1232680" y="430209"/>
                  </a:lnTo>
                  <a:lnTo>
                    <a:pt x="1273307" y="402830"/>
                  </a:lnTo>
                  <a:lnTo>
                    <a:pt x="1315952" y="376013"/>
                  </a:lnTo>
                  <a:lnTo>
                    <a:pt x="1360610" y="349784"/>
                  </a:lnTo>
                  <a:lnTo>
                    <a:pt x="1407279" y="324170"/>
                  </a:lnTo>
                  <a:lnTo>
                    <a:pt x="1455953" y="299198"/>
                  </a:lnTo>
                  <a:lnTo>
                    <a:pt x="1506630" y="274896"/>
                  </a:lnTo>
                  <a:lnTo>
                    <a:pt x="1559306" y="251290"/>
                  </a:lnTo>
                  <a:lnTo>
                    <a:pt x="1601885" y="233327"/>
                  </a:lnTo>
                  <a:lnTo>
                    <a:pt x="1645149" y="216038"/>
                  </a:lnTo>
                  <a:lnTo>
                    <a:pt x="1689070" y="199422"/>
                  </a:lnTo>
                  <a:lnTo>
                    <a:pt x="1733624" y="183478"/>
                  </a:lnTo>
                  <a:lnTo>
                    <a:pt x="1778782" y="168205"/>
                  </a:lnTo>
                  <a:lnTo>
                    <a:pt x="1824520" y="153602"/>
                  </a:lnTo>
                  <a:lnTo>
                    <a:pt x="1870810" y="139669"/>
                  </a:lnTo>
                  <a:lnTo>
                    <a:pt x="1917627" y="126404"/>
                  </a:lnTo>
                  <a:lnTo>
                    <a:pt x="1964943" y="113807"/>
                  </a:lnTo>
                  <a:lnTo>
                    <a:pt x="2012734" y="101876"/>
                  </a:lnTo>
                  <a:lnTo>
                    <a:pt x="2060971" y="90610"/>
                  </a:lnTo>
                  <a:lnTo>
                    <a:pt x="2109630" y="80009"/>
                  </a:lnTo>
                  <a:lnTo>
                    <a:pt x="2158684" y="70072"/>
                  </a:lnTo>
                  <a:lnTo>
                    <a:pt x="2208105" y="60797"/>
                  </a:lnTo>
                  <a:lnTo>
                    <a:pt x="2257869" y="52184"/>
                  </a:lnTo>
                  <a:lnTo>
                    <a:pt x="2307949" y="44232"/>
                  </a:lnTo>
                  <a:lnTo>
                    <a:pt x="2358318" y="36939"/>
                  </a:lnTo>
                  <a:lnTo>
                    <a:pt x="2408950" y="30306"/>
                  </a:lnTo>
                  <a:lnTo>
                    <a:pt x="2459819" y="24330"/>
                  </a:lnTo>
                  <a:lnTo>
                    <a:pt x="2510899" y="19011"/>
                  </a:lnTo>
                  <a:lnTo>
                    <a:pt x="2562162" y="14349"/>
                  </a:lnTo>
                  <a:lnTo>
                    <a:pt x="2613584" y="10341"/>
                  </a:lnTo>
                  <a:lnTo>
                    <a:pt x="2665137" y="6988"/>
                  </a:lnTo>
                  <a:lnTo>
                    <a:pt x="2716795" y="4287"/>
                  </a:lnTo>
                  <a:lnTo>
                    <a:pt x="2768532" y="2239"/>
                  </a:lnTo>
                  <a:lnTo>
                    <a:pt x="2820321" y="843"/>
                  </a:lnTo>
                  <a:lnTo>
                    <a:pt x="2872137" y="96"/>
                  </a:lnTo>
                  <a:lnTo>
                    <a:pt x="2923952" y="0"/>
                  </a:lnTo>
                  <a:lnTo>
                    <a:pt x="2975741" y="551"/>
                  </a:lnTo>
                  <a:lnTo>
                    <a:pt x="3027477" y="1750"/>
                  </a:lnTo>
                  <a:lnTo>
                    <a:pt x="3079135" y="3596"/>
                  </a:lnTo>
                  <a:lnTo>
                    <a:pt x="3130686" y="6087"/>
                  </a:lnTo>
                  <a:lnTo>
                    <a:pt x="3182107" y="9223"/>
                  </a:lnTo>
                  <a:lnTo>
                    <a:pt x="3233368" y="13003"/>
                  </a:lnTo>
                  <a:lnTo>
                    <a:pt x="3284446" y="17425"/>
                  </a:lnTo>
                  <a:lnTo>
                    <a:pt x="3335313" y="22489"/>
                  </a:lnTo>
                  <a:lnTo>
                    <a:pt x="3385943" y="28194"/>
                  </a:lnTo>
                  <a:lnTo>
                    <a:pt x="3436309" y="34539"/>
                  </a:lnTo>
                  <a:lnTo>
                    <a:pt x="3486386" y="41523"/>
                  </a:lnTo>
                  <a:lnTo>
                    <a:pt x="3536147" y="49146"/>
                  </a:lnTo>
                  <a:lnTo>
                    <a:pt x="3585565" y="57405"/>
                  </a:lnTo>
                  <a:lnTo>
                    <a:pt x="3634615" y="66300"/>
                  </a:lnTo>
                  <a:lnTo>
                    <a:pt x="3683270" y="75831"/>
                  </a:lnTo>
                  <a:lnTo>
                    <a:pt x="3731504" y="85996"/>
                  </a:lnTo>
                  <a:lnTo>
                    <a:pt x="3779290" y="96794"/>
                  </a:lnTo>
                  <a:lnTo>
                    <a:pt x="3826602" y="108224"/>
                  </a:lnTo>
                  <a:lnTo>
                    <a:pt x="3873413" y="120286"/>
                  </a:lnTo>
                  <a:lnTo>
                    <a:pt x="3919699" y="132979"/>
                  </a:lnTo>
                  <a:lnTo>
                    <a:pt x="3965431" y="146300"/>
                  </a:lnTo>
                  <a:lnTo>
                    <a:pt x="4010584" y="160251"/>
                  </a:lnTo>
                  <a:lnTo>
                    <a:pt x="4055131" y="174829"/>
                  </a:lnTo>
                  <a:lnTo>
                    <a:pt x="4099047" y="190034"/>
                  </a:lnTo>
                  <a:lnTo>
                    <a:pt x="4142304" y="205864"/>
                  </a:lnTo>
                  <a:lnTo>
                    <a:pt x="4184877" y="222320"/>
                  </a:lnTo>
                  <a:lnTo>
                    <a:pt x="4226739" y="239399"/>
                  </a:lnTo>
                  <a:lnTo>
                    <a:pt x="4267864" y="257101"/>
                  </a:lnTo>
                  <a:lnTo>
                    <a:pt x="4308225" y="275425"/>
                  </a:lnTo>
                  <a:lnTo>
                    <a:pt x="4347797" y="294370"/>
                  </a:lnTo>
                  <a:lnTo>
                    <a:pt x="4386552" y="313935"/>
                  </a:lnTo>
                  <a:lnTo>
                    <a:pt x="4424465" y="334120"/>
                  </a:lnTo>
                  <a:lnTo>
                    <a:pt x="4461509" y="354922"/>
                  </a:lnTo>
                  <a:lnTo>
                    <a:pt x="4506926" y="382041"/>
                  </a:lnTo>
                  <a:lnTo>
                    <a:pt x="4550167" y="409707"/>
                  </a:lnTo>
                  <a:lnTo>
                    <a:pt x="4591236" y="437893"/>
                  </a:lnTo>
                  <a:lnTo>
                    <a:pt x="4630138" y="466571"/>
                  </a:lnTo>
                  <a:lnTo>
                    <a:pt x="4666875" y="495715"/>
                  </a:lnTo>
                  <a:lnTo>
                    <a:pt x="4701452" y="525298"/>
                  </a:lnTo>
                  <a:lnTo>
                    <a:pt x="4733872" y="555292"/>
                  </a:lnTo>
                  <a:lnTo>
                    <a:pt x="4764141" y="585671"/>
                  </a:lnTo>
                  <a:lnTo>
                    <a:pt x="4792260" y="616408"/>
                  </a:lnTo>
                  <a:lnTo>
                    <a:pt x="4818234" y="647476"/>
                  </a:lnTo>
                  <a:lnTo>
                    <a:pt x="4842068" y="678847"/>
                  </a:lnTo>
                  <a:lnTo>
                    <a:pt x="4863764" y="710494"/>
                  </a:lnTo>
                  <a:lnTo>
                    <a:pt x="4900761" y="774511"/>
                  </a:lnTo>
                  <a:lnTo>
                    <a:pt x="4929255" y="839309"/>
                  </a:lnTo>
                  <a:lnTo>
                    <a:pt x="4949278" y="904674"/>
                  </a:lnTo>
                  <a:lnTo>
                    <a:pt x="4960860" y="970388"/>
                  </a:lnTo>
                  <a:lnTo>
                    <a:pt x="4964032" y="1036235"/>
                  </a:lnTo>
                  <a:lnTo>
                    <a:pt x="4962474" y="1069141"/>
                  </a:lnTo>
                  <a:lnTo>
                    <a:pt x="4953090" y="1134783"/>
                  </a:lnTo>
                  <a:lnTo>
                    <a:pt x="4935372" y="1200018"/>
                  </a:lnTo>
                  <a:lnTo>
                    <a:pt x="4909352" y="1264630"/>
                  </a:lnTo>
                  <a:lnTo>
                    <a:pt x="4875061" y="1328402"/>
                  </a:lnTo>
                  <a:lnTo>
                    <a:pt x="4832530" y="1391119"/>
                  </a:lnTo>
                  <a:lnTo>
                    <a:pt x="4808184" y="1422014"/>
                  </a:lnTo>
                  <a:lnTo>
                    <a:pt x="4781789" y="1452564"/>
                  </a:lnTo>
                  <a:lnTo>
                    <a:pt x="4753350" y="1482741"/>
                  </a:lnTo>
                  <a:lnTo>
                    <a:pt x="4722869" y="1512520"/>
                  </a:lnTo>
                  <a:lnTo>
                    <a:pt x="4690352" y="1541873"/>
                  </a:lnTo>
                  <a:lnTo>
                    <a:pt x="4655801" y="1570773"/>
                  </a:lnTo>
                  <a:lnTo>
                    <a:pt x="4619222" y="1599193"/>
                  </a:lnTo>
                  <a:lnTo>
                    <a:pt x="4580617" y="1627105"/>
                  </a:lnTo>
                  <a:lnTo>
                    <a:pt x="4539990" y="1654484"/>
                  </a:lnTo>
                  <a:lnTo>
                    <a:pt x="4497345" y="1681301"/>
                  </a:lnTo>
                  <a:lnTo>
                    <a:pt x="4452687" y="1707530"/>
                  </a:lnTo>
                  <a:lnTo>
                    <a:pt x="4406018" y="1733144"/>
                  </a:lnTo>
                  <a:lnTo>
                    <a:pt x="4357344" y="1758115"/>
                  </a:lnTo>
                  <a:lnTo>
                    <a:pt x="4306667" y="1782418"/>
                  </a:lnTo>
                  <a:lnTo>
                    <a:pt x="4253992" y="1806024"/>
                  </a:lnTo>
                  <a:lnTo>
                    <a:pt x="4213170" y="1823259"/>
                  </a:lnTo>
                  <a:lnTo>
                    <a:pt x="4171640" y="1839895"/>
                  </a:lnTo>
                  <a:lnTo>
                    <a:pt x="4129427" y="1855931"/>
                  </a:lnTo>
                  <a:lnTo>
                    <a:pt x="4086555" y="1871365"/>
                  </a:lnTo>
                  <a:lnTo>
                    <a:pt x="4043048" y="1886195"/>
                  </a:lnTo>
                  <a:lnTo>
                    <a:pt x="3998932" y="1900421"/>
                  </a:lnTo>
                  <a:lnTo>
                    <a:pt x="3954230" y="1914040"/>
                  </a:lnTo>
                  <a:lnTo>
                    <a:pt x="3908969" y="1927051"/>
                  </a:lnTo>
                  <a:lnTo>
                    <a:pt x="3863171" y="1939453"/>
                  </a:lnTo>
                  <a:lnTo>
                    <a:pt x="3816863" y="1951244"/>
                  </a:lnTo>
                  <a:lnTo>
                    <a:pt x="3770069" y="1962422"/>
                  </a:lnTo>
                  <a:lnTo>
                    <a:pt x="3722813" y="1972987"/>
                  </a:lnTo>
                  <a:lnTo>
                    <a:pt x="3675120" y="1982937"/>
                  </a:lnTo>
                  <a:lnTo>
                    <a:pt x="3627014" y="1992269"/>
                  </a:lnTo>
                  <a:lnTo>
                    <a:pt x="3578522" y="2000983"/>
                  </a:lnTo>
                  <a:lnTo>
                    <a:pt x="3529666" y="2009078"/>
                  </a:lnTo>
                  <a:lnTo>
                    <a:pt x="3480472" y="2016551"/>
                  </a:lnTo>
                  <a:lnTo>
                    <a:pt x="3430965" y="2023401"/>
                  </a:lnTo>
                  <a:lnTo>
                    <a:pt x="3381168" y="2029628"/>
                  </a:lnTo>
                  <a:lnTo>
                    <a:pt x="3331108" y="2035228"/>
                  </a:lnTo>
                  <a:lnTo>
                    <a:pt x="3280808" y="2040201"/>
                  </a:lnTo>
                  <a:lnTo>
                    <a:pt x="3230293" y="2044545"/>
                  </a:lnTo>
                  <a:lnTo>
                    <a:pt x="3179588" y="2048260"/>
                  </a:lnTo>
                  <a:lnTo>
                    <a:pt x="3128717" y="2051342"/>
                  </a:lnTo>
                  <a:lnTo>
                    <a:pt x="3077706" y="2053791"/>
                  </a:lnTo>
                  <a:lnTo>
                    <a:pt x="3026578" y="2055606"/>
                  </a:lnTo>
                  <a:lnTo>
                    <a:pt x="2975359" y="2056784"/>
                  </a:lnTo>
                  <a:lnTo>
                    <a:pt x="2924073" y="2057324"/>
                  </a:lnTo>
                  <a:lnTo>
                    <a:pt x="2872745" y="2057226"/>
                  </a:lnTo>
                  <a:lnTo>
                    <a:pt x="2821400" y="2056487"/>
                  </a:lnTo>
                  <a:lnTo>
                    <a:pt x="2770062" y="2055105"/>
                  </a:lnTo>
                  <a:lnTo>
                    <a:pt x="2718756" y="2053080"/>
                  </a:lnTo>
                  <a:lnTo>
                    <a:pt x="2667506" y="2050410"/>
                  </a:lnTo>
                  <a:lnTo>
                    <a:pt x="2616338" y="2047093"/>
                  </a:lnTo>
                  <a:lnTo>
                    <a:pt x="2565275" y="2043128"/>
                  </a:lnTo>
                  <a:lnTo>
                    <a:pt x="2514343" y="2038514"/>
                  </a:lnTo>
                  <a:lnTo>
                    <a:pt x="2463567" y="2033248"/>
                  </a:lnTo>
                  <a:lnTo>
                    <a:pt x="2412970" y="2027330"/>
                  </a:lnTo>
                  <a:lnTo>
                    <a:pt x="2362578" y="2020758"/>
                  </a:lnTo>
                  <a:lnTo>
                    <a:pt x="2312415" y="2013530"/>
                  </a:lnTo>
                  <a:lnTo>
                    <a:pt x="2262506" y="2005645"/>
                  </a:lnTo>
                  <a:lnTo>
                    <a:pt x="2212876" y="1997101"/>
                  </a:lnTo>
                  <a:lnTo>
                    <a:pt x="2163550" y="1987898"/>
                  </a:lnTo>
                  <a:lnTo>
                    <a:pt x="2114551" y="1978033"/>
                  </a:lnTo>
                  <a:lnTo>
                    <a:pt x="2065905" y="1967505"/>
                  </a:lnTo>
                  <a:lnTo>
                    <a:pt x="2017636" y="1956312"/>
                  </a:lnTo>
                  <a:lnTo>
                    <a:pt x="1969770" y="1944454"/>
                  </a:lnTo>
                  <a:lnTo>
                    <a:pt x="0" y="28828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09034" y="2535123"/>
            <a:ext cx="27057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985" marR="5080" indent="-6299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Cuando A1 </a:t>
            </a:r>
            <a:r>
              <a:rPr sz="2000" spc="-5" dirty="0">
                <a:latin typeface="Times New Roman"/>
                <a:cs typeface="Times New Roman"/>
              </a:rPr>
              <a:t>llega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destino  se lo procesa y si  esta </a:t>
            </a:r>
            <a:r>
              <a:rPr sz="2000" spc="5" dirty="0">
                <a:latin typeface="Times New Roman"/>
                <a:cs typeface="Times New Roman"/>
              </a:rPr>
              <a:t>OK </a:t>
            </a:r>
            <a:r>
              <a:rPr sz="2000" dirty="0">
                <a:latin typeface="Times New Roman"/>
                <a:cs typeface="Times New Roman"/>
              </a:rPr>
              <a:t>se envia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</a:t>
            </a:r>
            <a:endParaRPr sz="2000">
              <a:latin typeface="Times New Roman"/>
              <a:cs typeface="Times New Roman"/>
            </a:endParaRPr>
          </a:p>
          <a:p>
            <a:pPr marL="126555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Ack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Volver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N</a:t>
            </a:r>
          </a:p>
          <a:p>
            <a:pPr marL="620395">
              <a:lnSpc>
                <a:spcPct val="100000"/>
              </a:lnSpc>
              <a:spcBef>
                <a:spcPts val="45"/>
              </a:spcBef>
            </a:pPr>
            <a:r>
              <a:rPr sz="3200" dirty="0"/>
              <a:t>NACK en trama</a:t>
            </a:r>
            <a:r>
              <a:rPr sz="3200" spc="-90" dirty="0"/>
              <a:t> </a:t>
            </a:r>
            <a:r>
              <a:rPr sz="3200" dirty="0"/>
              <a:t>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64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7437" y="2052584"/>
            <a:ext cx="6105538" cy="3819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11348" y="5008626"/>
            <a:ext cx="4495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11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4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4" y="710056"/>
                </a:lnTo>
                <a:lnTo>
                  <a:pt x="500052" y="699609"/>
                </a:lnTo>
                <a:close/>
              </a:path>
              <a:path w="539114" h="765810">
                <a:moveTo>
                  <a:pt x="526161" y="681354"/>
                </a:moveTo>
                <a:lnTo>
                  <a:pt x="500052" y="699609"/>
                </a:lnTo>
                <a:lnTo>
                  <a:pt x="507364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1" y="681354"/>
                </a:lnTo>
                <a:close/>
              </a:path>
              <a:path w="539114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53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5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5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5" y="710056"/>
                </a:lnTo>
                <a:lnTo>
                  <a:pt x="500052" y="699609"/>
                </a:lnTo>
                <a:close/>
              </a:path>
              <a:path w="539115" h="765810">
                <a:moveTo>
                  <a:pt x="526160" y="681354"/>
                </a:moveTo>
                <a:lnTo>
                  <a:pt x="500052" y="699609"/>
                </a:lnTo>
                <a:lnTo>
                  <a:pt x="507365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0" y="681354"/>
                </a:lnTo>
                <a:close/>
              </a:path>
              <a:path w="539115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64684" y="2394331"/>
            <a:ext cx="21882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El Proceso continua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  <a:tabLst>
                <a:tab pos="836930" algn="l"/>
              </a:tabLst>
            </a:pPr>
            <a:r>
              <a:rPr sz="2000" spc="-5" dirty="0">
                <a:latin typeface="Times New Roman"/>
                <a:cs typeface="Times New Roman"/>
              </a:rPr>
              <a:t>a)	</a:t>
            </a:r>
            <a:r>
              <a:rPr sz="2000" dirty="0">
                <a:latin typeface="Times New Roman"/>
                <a:cs typeface="Times New Roman"/>
              </a:rPr>
              <a:t>se envia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583684" y="3003626"/>
            <a:ext cx="29464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b)	Al </a:t>
            </a:r>
            <a:r>
              <a:rPr sz="2000" spc="-5" dirty="0">
                <a:latin typeface="Times New Roman"/>
                <a:cs typeface="Times New Roman"/>
              </a:rPr>
              <a:t>llegar </a:t>
            </a:r>
            <a:r>
              <a:rPr sz="2000" dirty="0">
                <a:latin typeface="Times New Roman"/>
                <a:cs typeface="Times New Roman"/>
              </a:rPr>
              <a:t>A2 genera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</a:t>
            </a:r>
            <a:endParaRPr sz="2000">
              <a:latin typeface="Times New Roman"/>
              <a:cs typeface="Times New Roman"/>
            </a:endParaRPr>
          </a:p>
          <a:p>
            <a:pPr marL="138557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Ack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0053" y="5046979"/>
            <a:ext cx="2616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Notar </a:t>
            </a:r>
            <a:r>
              <a:rPr sz="2000" spc="5" dirty="0">
                <a:latin typeface="Times New Roman"/>
                <a:cs typeface="Times New Roman"/>
              </a:rPr>
              <a:t>que </a:t>
            </a:r>
            <a:r>
              <a:rPr sz="2000" dirty="0">
                <a:latin typeface="Times New Roman"/>
                <a:cs typeface="Times New Roman"/>
              </a:rPr>
              <a:t>Ack A1 aun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llego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Volver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N</a:t>
            </a:r>
          </a:p>
          <a:p>
            <a:pPr marL="620395">
              <a:lnSpc>
                <a:spcPct val="100000"/>
              </a:lnSpc>
              <a:spcBef>
                <a:spcPts val="45"/>
              </a:spcBef>
            </a:pPr>
            <a:r>
              <a:rPr sz="3200" dirty="0"/>
              <a:t>NACK en trama</a:t>
            </a:r>
            <a:r>
              <a:rPr sz="3200" spc="-90" dirty="0"/>
              <a:t> </a:t>
            </a:r>
            <a:r>
              <a:rPr sz="3200" dirty="0"/>
              <a:t>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64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22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0" y="4953000"/>
            <a:ext cx="6096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48000" y="49530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ts val="2155"/>
              </a:lnSpc>
              <a:spcBef>
                <a:spcPts val="670"/>
              </a:spcBef>
            </a:pPr>
            <a:r>
              <a:rPr sz="1800" b="1" spc="-5" dirty="0">
                <a:latin typeface="Times New Roman"/>
                <a:cs typeface="Times New Roman"/>
              </a:rPr>
              <a:t>NAck</a:t>
            </a:r>
            <a:endParaRPr sz="1800">
              <a:latin typeface="Times New Roman"/>
              <a:cs typeface="Times New Roman"/>
            </a:endParaRPr>
          </a:p>
          <a:p>
            <a:pPr marL="173355">
              <a:lnSpc>
                <a:spcPts val="2395"/>
              </a:lnSpc>
            </a:pPr>
            <a:r>
              <a:rPr sz="2000" spc="5" dirty="0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11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4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4" y="710056"/>
                </a:lnTo>
                <a:lnTo>
                  <a:pt x="500052" y="699609"/>
                </a:lnTo>
                <a:close/>
              </a:path>
              <a:path w="539114" h="765810">
                <a:moveTo>
                  <a:pt x="526161" y="681354"/>
                </a:moveTo>
                <a:lnTo>
                  <a:pt x="500052" y="699609"/>
                </a:lnTo>
                <a:lnTo>
                  <a:pt x="507364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1" y="681354"/>
                </a:lnTo>
                <a:close/>
              </a:path>
              <a:path w="539114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082861" y="1900013"/>
            <a:ext cx="5228590" cy="2905760"/>
            <a:chOff x="3082861" y="1900013"/>
            <a:chExt cx="5228590" cy="2905760"/>
          </a:xfrm>
        </p:grpSpPr>
        <p:sp>
          <p:nvSpPr>
            <p:cNvPr id="15" name="object 15"/>
            <p:cNvSpPr/>
            <p:nvPr/>
          </p:nvSpPr>
          <p:spPr>
            <a:xfrm>
              <a:off x="3653535" y="4038600"/>
              <a:ext cx="918844" cy="767080"/>
            </a:xfrm>
            <a:custGeom>
              <a:avLst/>
              <a:gdLst/>
              <a:ahLst/>
              <a:cxnLst/>
              <a:rect l="l" t="t" r="r" b="b"/>
              <a:pathLst>
                <a:path w="918845" h="767079">
                  <a:moveTo>
                    <a:pt x="855858" y="43958"/>
                  </a:moveTo>
                  <a:lnTo>
                    <a:pt x="0" y="757174"/>
                  </a:lnTo>
                  <a:lnTo>
                    <a:pt x="8127" y="766826"/>
                  </a:lnTo>
                  <a:lnTo>
                    <a:pt x="863934" y="53654"/>
                  </a:lnTo>
                  <a:lnTo>
                    <a:pt x="855858" y="43958"/>
                  </a:lnTo>
                  <a:close/>
                </a:path>
                <a:path w="918845" h="767079">
                  <a:moveTo>
                    <a:pt x="902799" y="35813"/>
                  </a:moveTo>
                  <a:lnTo>
                    <a:pt x="865631" y="35813"/>
                  </a:lnTo>
                  <a:lnTo>
                    <a:pt x="873760" y="45466"/>
                  </a:lnTo>
                  <a:lnTo>
                    <a:pt x="863934" y="53654"/>
                  </a:lnTo>
                  <a:lnTo>
                    <a:pt x="884301" y="78105"/>
                  </a:lnTo>
                  <a:lnTo>
                    <a:pt x="902799" y="35813"/>
                  </a:lnTo>
                  <a:close/>
                </a:path>
                <a:path w="918845" h="767079">
                  <a:moveTo>
                    <a:pt x="865631" y="35813"/>
                  </a:moveTo>
                  <a:lnTo>
                    <a:pt x="855858" y="43958"/>
                  </a:lnTo>
                  <a:lnTo>
                    <a:pt x="863934" y="53654"/>
                  </a:lnTo>
                  <a:lnTo>
                    <a:pt x="873760" y="45466"/>
                  </a:lnTo>
                  <a:lnTo>
                    <a:pt x="865631" y="35813"/>
                  </a:lnTo>
                  <a:close/>
                </a:path>
                <a:path w="918845" h="767079">
                  <a:moveTo>
                    <a:pt x="918463" y="0"/>
                  </a:moveTo>
                  <a:lnTo>
                    <a:pt x="835533" y="19557"/>
                  </a:lnTo>
                  <a:lnTo>
                    <a:pt x="855858" y="43958"/>
                  </a:lnTo>
                  <a:lnTo>
                    <a:pt x="865631" y="35813"/>
                  </a:lnTo>
                  <a:lnTo>
                    <a:pt x="902799" y="35813"/>
                  </a:lnTo>
                  <a:lnTo>
                    <a:pt x="9184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7623" y="1904776"/>
              <a:ext cx="5219065" cy="2388235"/>
            </a:xfrm>
            <a:custGeom>
              <a:avLst/>
              <a:gdLst/>
              <a:ahLst/>
              <a:cxnLst/>
              <a:rect l="l" t="t" r="r" b="b"/>
              <a:pathLst>
                <a:path w="5219065" h="2388235">
                  <a:moveTo>
                    <a:pt x="3057493" y="0"/>
                  </a:moveTo>
                  <a:lnTo>
                    <a:pt x="3004119" y="170"/>
                  </a:lnTo>
                  <a:lnTo>
                    <a:pt x="2950687" y="1013"/>
                  </a:lnTo>
                  <a:lnTo>
                    <a:pt x="2897221" y="2530"/>
                  </a:lnTo>
                  <a:lnTo>
                    <a:pt x="2843745" y="4725"/>
                  </a:lnTo>
                  <a:lnTo>
                    <a:pt x="2790283" y="7603"/>
                  </a:lnTo>
                  <a:lnTo>
                    <a:pt x="2736860" y="11167"/>
                  </a:lnTo>
                  <a:lnTo>
                    <a:pt x="2683500" y="15419"/>
                  </a:lnTo>
                  <a:lnTo>
                    <a:pt x="2630228" y="20365"/>
                  </a:lnTo>
                  <a:lnTo>
                    <a:pt x="2577067" y="26008"/>
                  </a:lnTo>
                  <a:lnTo>
                    <a:pt x="2524042" y="32351"/>
                  </a:lnTo>
                  <a:lnTo>
                    <a:pt x="2471177" y="39398"/>
                  </a:lnTo>
                  <a:lnTo>
                    <a:pt x="2418496" y="47152"/>
                  </a:lnTo>
                  <a:lnTo>
                    <a:pt x="2366024" y="55618"/>
                  </a:lnTo>
                  <a:lnTo>
                    <a:pt x="2313785" y="64798"/>
                  </a:lnTo>
                  <a:lnTo>
                    <a:pt x="2261803" y="74698"/>
                  </a:lnTo>
                  <a:lnTo>
                    <a:pt x="2210102" y="85319"/>
                  </a:lnTo>
                  <a:lnTo>
                    <a:pt x="2158707" y="96666"/>
                  </a:lnTo>
                  <a:lnTo>
                    <a:pt x="2107642" y="108742"/>
                  </a:lnTo>
                  <a:lnTo>
                    <a:pt x="2056932" y="121551"/>
                  </a:lnTo>
                  <a:lnTo>
                    <a:pt x="2006600" y="135097"/>
                  </a:lnTo>
                  <a:lnTo>
                    <a:pt x="1946592" y="152373"/>
                  </a:lnTo>
                  <a:lnTo>
                    <a:pt x="1888072" y="170468"/>
                  </a:lnTo>
                  <a:lnTo>
                    <a:pt x="1831054" y="189360"/>
                  </a:lnTo>
                  <a:lnTo>
                    <a:pt x="1775549" y="209027"/>
                  </a:lnTo>
                  <a:lnTo>
                    <a:pt x="1721570" y="229447"/>
                  </a:lnTo>
                  <a:lnTo>
                    <a:pt x="1669131" y="250599"/>
                  </a:lnTo>
                  <a:lnTo>
                    <a:pt x="1618243" y="272459"/>
                  </a:lnTo>
                  <a:lnTo>
                    <a:pt x="1568919" y="295007"/>
                  </a:lnTo>
                  <a:lnTo>
                    <a:pt x="1521172" y="318220"/>
                  </a:lnTo>
                  <a:lnTo>
                    <a:pt x="1475015" y="342076"/>
                  </a:lnTo>
                  <a:lnTo>
                    <a:pt x="1430461" y="366554"/>
                  </a:lnTo>
                  <a:lnTo>
                    <a:pt x="1387521" y="391631"/>
                  </a:lnTo>
                  <a:lnTo>
                    <a:pt x="1346209" y="417285"/>
                  </a:lnTo>
                  <a:lnTo>
                    <a:pt x="1306538" y="443495"/>
                  </a:lnTo>
                  <a:lnTo>
                    <a:pt x="1268520" y="470239"/>
                  </a:lnTo>
                  <a:lnTo>
                    <a:pt x="1232168" y="497494"/>
                  </a:lnTo>
                  <a:lnTo>
                    <a:pt x="1197494" y="525239"/>
                  </a:lnTo>
                  <a:lnTo>
                    <a:pt x="1164511" y="553451"/>
                  </a:lnTo>
                  <a:lnTo>
                    <a:pt x="1133233" y="582110"/>
                  </a:lnTo>
                  <a:lnTo>
                    <a:pt x="1103671" y="611192"/>
                  </a:lnTo>
                  <a:lnTo>
                    <a:pt x="1075838" y="640676"/>
                  </a:lnTo>
                  <a:lnTo>
                    <a:pt x="1049747" y="670539"/>
                  </a:lnTo>
                  <a:lnTo>
                    <a:pt x="1025411" y="700761"/>
                  </a:lnTo>
                  <a:lnTo>
                    <a:pt x="982053" y="762190"/>
                  </a:lnTo>
                  <a:lnTo>
                    <a:pt x="945866" y="824788"/>
                  </a:lnTo>
                  <a:lnTo>
                    <a:pt x="916951" y="888378"/>
                  </a:lnTo>
                  <a:lnTo>
                    <a:pt x="895410" y="952785"/>
                  </a:lnTo>
                  <a:lnTo>
                    <a:pt x="881344" y="1017834"/>
                  </a:lnTo>
                  <a:lnTo>
                    <a:pt x="874855" y="1083348"/>
                  </a:lnTo>
                  <a:lnTo>
                    <a:pt x="874483" y="1116225"/>
                  </a:lnTo>
                  <a:lnTo>
                    <a:pt x="876044" y="1149153"/>
                  </a:lnTo>
                  <a:lnTo>
                    <a:pt x="885013" y="1215072"/>
                  </a:lnTo>
                  <a:lnTo>
                    <a:pt x="901863" y="1280929"/>
                  </a:lnTo>
                  <a:lnTo>
                    <a:pt x="926696" y="1346550"/>
                  </a:lnTo>
                  <a:lnTo>
                    <a:pt x="959613" y="1411759"/>
                  </a:lnTo>
                  <a:lnTo>
                    <a:pt x="1000716" y="1476379"/>
                  </a:lnTo>
                  <a:lnTo>
                    <a:pt x="1024369" y="1508414"/>
                  </a:lnTo>
                  <a:lnTo>
                    <a:pt x="1050106" y="1540236"/>
                  </a:lnTo>
                  <a:lnTo>
                    <a:pt x="1077940" y="1571823"/>
                  </a:lnTo>
                  <a:lnTo>
                    <a:pt x="1107885" y="1603154"/>
                  </a:lnTo>
                  <a:lnTo>
                    <a:pt x="1139952" y="1634205"/>
                  </a:lnTo>
                  <a:lnTo>
                    <a:pt x="0" y="2387823"/>
                  </a:lnTo>
                  <a:lnTo>
                    <a:pt x="1668399" y="1959071"/>
                  </a:lnTo>
                  <a:lnTo>
                    <a:pt x="1710622" y="1976266"/>
                  </a:lnTo>
                  <a:lnTo>
                    <a:pt x="1753503" y="1992861"/>
                  </a:lnTo>
                  <a:lnTo>
                    <a:pt x="1797020" y="2008855"/>
                  </a:lnTo>
                  <a:lnTo>
                    <a:pt x="1841148" y="2024245"/>
                  </a:lnTo>
                  <a:lnTo>
                    <a:pt x="1885865" y="2039033"/>
                  </a:lnTo>
                  <a:lnTo>
                    <a:pt x="1931148" y="2053215"/>
                  </a:lnTo>
                  <a:lnTo>
                    <a:pt x="1976973" y="2066792"/>
                  </a:lnTo>
                  <a:lnTo>
                    <a:pt x="2023319" y="2079761"/>
                  </a:lnTo>
                  <a:lnTo>
                    <a:pt x="2070160" y="2092123"/>
                  </a:lnTo>
                  <a:lnTo>
                    <a:pt x="2117476" y="2103875"/>
                  </a:lnTo>
                  <a:lnTo>
                    <a:pt x="2165242" y="2115017"/>
                  </a:lnTo>
                  <a:lnTo>
                    <a:pt x="2213435" y="2125548"/>
                  </a:lnTo>
                  <a:lnTo>
                    <a:pt x="2262033" y="2135465"/>
                  </a:lnTo>
                  <a:lnTo>
                    <a:pt x="2311012" y="2144770"/>
                  </a:lnTo>
                  <a:lnTo>
                    <a:pt x="2360349" y="2153459"/>
                  </a:lnTo>
                  <a:lnTo>
                    <a:pt x="2410022" y="2161533"/>
                  </a:lnTo>
                  <a:lnTo>
                    <a:pt x="2460006" y="2168989"/>
                  </a:lnTo>
                  <a:lnTo>
                    <a:pt x="2510280" y="2175828"/>
                  </a:lnTo>
                  <a:lnTo>
                    <a:pt x="2560820" y="2182047"/>
                  </a:lnTo>
                  <a:lnTo>
                    <a:pt x="2611603" y="2187646"/>
                  </a:lnTo>
                  <a:lnTo>
                    <a:pt x="2662605" y="2192623"/>
                  </a:lnTo>
                  <a:lnTo>
                    <a:pt x="2713805" y="2196978"/>
                  </a:lnTo>
                  <a:lnTo>
                    <a:pt x="2765178" y="2200709"/>
                  </a:lnTo>
                  <a:lnTo>
                    <a:pt x="2816702" y="2203815"/>
                  </a:lnTo>
                  <a:lnTo>
                    <a:pt x="2868354" y="2206296"/>
                  </a:lnTo>
                  <a:lnTo>
                    <a:pt x="2920110" y="2208149"/>
                  </a:lnTo>
                  <a:lnTo>
                    <a:pt x="2971948" y="2209374"/>
                  </a:lnTo>
                  <a:lnTo>
                    <a:pt x="3023845" y="2209970"/>
                  </a:lnTo>
                  <a:lnTo>
                    <a:pt x="3075777" y="2209935"/>
                  </a:lnTo>
                  <a:lnTo>
                    <a:pt x="3127721" y="2209269"/>
                  </a:lnTo>
                  <a:lnTo>
                    <a:pt x="3179655" y="2207971"/>
                  </a:lnTo>
                  <a:lnTo>
                    <a:pt x="3231555" y="2206039"/>
                  </a:lnTo>
                  <a:lnTo>
                    <a:pt x="3283398" y="2203471"/>
                  </a:lnTo>
                  <a:lnTo>
                    <a:pt x="3335161" y="2200268"/>
                  </a:lnTo>
                  <a:lnTo>
                    <a:pt x="3386821" y="2196428"/>
                  </a:lnTo>
                  <a:lnTo>
                    <a:pt x="3438356" y="2191950"/>
                  </a:lnTo>
                  <a:lnTo>
                    <a:pt x="3489741" y="2186832"/>
                  </a:lnTo>
                  <a:lnTo>
                    <a:pt x="3540955" y="2181074"/>
                  </a:lnTo>
                  <a:lnTo>
                    <a:pt x="3591973" y="2174674"/>
                  </a:lnTo>
                  <a:lnTo>
                    <a:pt x="3642773" y="2167632"/>
                  </a:lnTo>
                  <a:lnTo>
                    <a:pt x="3693332" y="2159946"/>
                  </a:lnTo>
                  <a:lnTo>
                    <a:pt x="3743627" y="2151615"/>
                  </a:lnTo>
                  <a:lnTo>
                    <a:pt x="3793634" y="2142638"/>
                  </a:lnTo>
                  <a:lnTo>
                    <a:pt x="3843331" y="2133014"/>
                  </a:lnTo>
                  <a:lnTo>
                    <a:pt x="3892694" y="2122742"/>
                  </a:lnTo>
                  <a:lnTo>
                    <a:pt x="3941701" y="2111821"/>
                  </a:lnTo>
                  <a:lnTo>
                    <a:pt x="3990328" y="2100249"/>
                  </a:lnTo>
                  <a:lnTo>
                    <a:pt x="4038553" y="2088025"/>
                  </a:lnTo>
                  <a:lnTo>
                    <a:pt x="4086352" y="2075149"/>
                  </a:lnTo>
                  <a:lnTo>
                    <a:pt x="4146359" y="2057873"/>
                  </a:lnTo>
                  <a:lnTo>
                    <a:pt x="4204879" y="2039778"/>
                  </a:lnTo>
                  <a:lnTo>
                    <a:pt x="4261897" y="2020886"/>
                  </a:lnTo>
                  <a:lnTo>
                    <a:pt x="4317402" y="2001219"/>
                  </a:lnTo>
                  <a:lnTo>
                    <a:pt x="4371381" y="1980799"/>
                  </a:lnTo>
                  <a:lnTo>
                    <a:pt x="4423820" y="1959648"/>
                  </a:lnTo>
                  <a:lnTo>
                    <a:pt x="4474708" y="1937787"/>
                  </a:lnTo>
                  <a:lnTo>
                    <a:pt x="4524032" y="1915240"/>
                  </a:lnTo>
                  <a:lnTo>
                    <a:pt x="4571779" y="1892027"/>
                  </a:lnTo>
                  <a:lnTo>
                    <a:pt x="4617936" y="1868170"/>
                  </a:lnTo>
                  <a:lnTo>
                    <a:pt x="4662490" y="1843693"/>
                  </a:lnTo>
                  <a:lnTo>
                    <a:pt x="4705430" y="1818616"/>
                  </a:lnTo>
                  <a:lnTo>
                    <a:pt x="4746742" y="1792961"/>
                  </a:lnTo>
                  <a:lnTo>
                    <a:pt x="4786413" y="1766751"/>
                  </a:lnTo>
                  <a:lnTo>
                    <a:pt x="4824431" y="1740008"/>
                  </a:lnTo>
                  <a:lnTo>
                    <a:pt x="4860783" y="1712752"/>
                  </a:lnTo>
                  <a:lnTo>
                    <a:pt x="4895457" y="1685008"/>
                  </a:lnTo>
                  <a:lnTo>
                    <a:pt x="4928440" y="1656795"/>
                  </a:lnTo>
                  <a:lnTo>
                    <a:pt x="4959718" y="1628137"/>
                  </a:lnTo>
                  <a:lnTo>
                    <a:pt x="4989280" y="1599055"/>
                  </a:lnTo>
                  <a:lnTo>
                    <a:pt x="5017113" y="1569571"/>
                  </a:lnTo>
                  <a:lnTo>
                    <a:pt x="5043204" y="1539707"/>
                  </a:lnTo>
                  <a:lnTo>
                    <a:pt x="5067540" y="1509485"/>
                  </a:lnTo>
                  <a:lnTo>
                    <a:pt x="5110898" y="1448056"/>
                  </a:lnTo>
                  <a:lnTo>
                    <a:pt x="5147085" y="1385459"/>
                  </a:lnTo>
                  <a:lnTo>
                    <a:pt x="5176000" y="1321868"/>
                  </a:lnTo>
                  <a:lnTo>
                    <a:pt x="5197541" y="1257461"/>
                  </a:lnTo>
                  <a:lnTo>
                    <a:pt x="5211607" y="1192413"/>
                  </a:lnTo>
                  <a:lnTo>
                    <a:pt x="5218096" y="1126898"/>
                  </a:lnTo>
                  <a:lnTo>
                    <a:pt x="5218468" y="1094021"/>
                  </a:lnTo>
                  <a:lnTo>
                    <a:pt x="5216907" y="1061094"/>
                  </a:lnTo>
                  <a:lnTo>
                    <a:pt x="5207938" y="995175"/>
                  </a:lnTo>
                  <a:lnTo>
                    <a:pt x="5191088" y="929317"/>
                  </a:lnTo>
                  <a:lnTo>
                    <a:pt x="5166255" y="863696"/>
                  </a:lnTo>
                  <a:lnTo>
                    <a:pt x="5133338" y="798488"/>
                  </a:lnTo>
                  <a:lnTo>
                    <a:pt x="5092235" y="733867"/>
                  </a:lnTo>
                  <a:lnTo>
                    <a:pt x="5068582" y="701832"/>
                  </a:lnTo>
                  <a:lnTo>
                    <a:pt x="5042845" y="670010"/>
                  </a:lnTo>
                  <a:lnTo>
                    <a:pt x="5015011" y="638423"/>
                  </a:lnTo>
                  <a:lnTo>
                    <a:pt x="4985066" y="607093"/>
                  </a:lnTo>
                  <a:lnTo>
                    <a:pt x="4953000" y="576041"/>
                  </a:lnTo>
                  <a:lnTo>
                    <a:pt x="4896085" y="526051"/>
                  </a:lnTo>
                  <a:lnTo>
                    <a:pt x="4865999" y="501832"/>
                  </a:lnTo>
                  <a:lnTo>
                    <a:pt x="4834859" y="478135"/>
                  </a:lnTo>
                  <a:lnTo>
                    <a:pt x="4802691" y="454964"/>
                  </a:lnTo>
                  <a:lnTo>
                    <a:pt x="4769518" y="432322"/>
                  </a:lnTo>
                  <a:lnTo>
                    <a:pt x="4735364" y="410213"/>
                  </a:lnTo>
                  <a:lnTo>
                    <a:pt x="4700253" y="388641"/>
                  </a:lnTo>
                  <a:lnTo>
                    <a:pt x="4664211" y="367609"/>
                  </a:lnTo>
                  <a:lnTo>
                    <a:pt x="4627261" y="347122"/>
                  </a:lnTo>
                  <a:lnTo>
                    <a:pt x="4589427" y="327182"/>
                  </a:lnTo>
                  <a:lnTo>
                    <a:pt x="4550735" y="307793"/>
                  </a:lnTo>
                  <a:lnTo>
                    <a:pt x="4511207" y="288959"/>
                  </a:lnTo>
                  <a:lnTo>
                    <a:pt x="4470868" y="270684"/>
                  </a:lnTo>
                  <a:lnTo>
                    <a:pt x="4429744" y="252971"/>
                  </a:lnTo>
                  <a:lnTo>
                    <a:pt x="4387857" y="235823"/>
                  </a:lnTo>
                  <a:lnTo>
                    <a:pt x="4345232" y="219245"/>
                  </a:lnTo>
                  <a:lnTo>
                    <a:pt x="4301893" y="203240"/>
                  </a:lnTo>
                  <a:lnTo>
                    <a:pt x="4257865" y="187812"/>
                  </a:lnTo>
                  <a:lnTo>
                    <a:pt x="4213172" y="172964"/>
                  </a:lnTo>
                  <a:lnTo>
                    <a:pt x="4167838" y="158700"/>
                  </a:lnTo>
                  <a:lnTo>
                    <a:pt x="4121888" y="145024"/>
                  </a:lnTo>
                  <a:lnTo>
                    <a:pt x="4075346" y="131939"/>
                  </a:lnTo>
                  <a:lnTo>
                    <a:pt x="4028235" y="119449"/>
                  </a:lnTo>
                  <a:lnTo>
                    <a:pt x="3980581" y="107557"/>
                  </a:lnTo>
                  <a:lnTo>
                    <a:pt x="3932407" y="96268"/>
                  </a:lnTo>
                  <a:lnTo>
                    <a:pt x="3883738" y="85584"/>
                  </a:lnTo>
                  <a:lnTo>
                    <a:pt x="3834598" y="75510"/>
                  </a:lnTo>
                  <a:lnTo>
                    <a:pt x="3785012" y="66049"/>
                  </a:lnTo>
                  <a:lnTo>
                    <a:pt x="3735003" y="57204"/>
                  </a:lnTo>
                  <a:lnTo>
                    <a:pt x="3684596" y="48980"/>
                  </a:lnTo>
                  <a:lnTo>
                    <a:pt x="3633815" y="41380"/>
                  </a:lnTo>
                  <a:lnTo>
                    <a:pt x="3582684" y="34407"/>
                  </a:lnTo>
                  <a:lnTo>
                    <a:pt x="3531229" y="28066"/>
                  </a:lnTo>
                  <a:lnTo>
                    <a:pt x="3479472" y="22360"/>
                  </a:lnTo>
                  <a:lnTo>
                    <a:pt x="3427438" y="17292"/>
                  </a:lnTo>
                  <a:lnTo>
                    <a:pt x="3375152" y="12866"/>
                  </a:lnTo>
                  <a:lnTo>
                    <a:pt x="3322638" y="9086"/>
                  </a:lnTo>
                  <a:lnTo>
                    <a:pt x="3269920" y="5955"/>
                  </a:lnTo>
                  <a:lnTo>
                    <a:pt x="3217022" y="3478"/>
                  </a:lnTo>
                  <a:lnTo>
                    <a:pt x="3163969" y="1657"/>
                  </a:lnTo>
                  <a:lnTo>
                    <a:pt x="3110785" y="496"/>
                  </a:lnTo>
                  <a:lnTo>
                    <a:pt x="3057493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7623" y="1904776"/>
              <a:ext cx="5219065" cy="2388235"/>
            </a:xfrm>
            <a:custGeom>
              <a:avLst/>
              <a:gdLst/>
              <a:ahLst/>
              <a:cxnLst/>
              <a:rect l="l" t="t" r="r" b="b"/>
              <a:pathLst>
                <a:path w="5219065" h="2388235">
                  <a:moveTo>
                    <a:pt x="0" y="2387823"/>
                  </a:moveTo>
                  <a:lnTo>
                    <a:pt x="1139952" y="1634205"/>
                  </a:lnTo>
                  <a:lnTo>
                    <a:pt x="1107885" y="1603154"/>
                  </a:lnTo>
                  <a:lnTo>
                    <a:pt x="1077940" y="1571823"/>
                  </a:lnTo>
                  <a:lnTo>
                    <a:pt x="1050106" y="1540236"/>
                  </a:lnTo>
                  <a:lnTo>
                    <a:pt x="1024369" y="1508414"/>
                  </a:lnTo>
                  <a:lnTo>
                    <a:pt x="1000716" y="1476379"/>
                  </a:lnTo>
                  <a:lnTo>
                    <a:pt x="979135" y="1444154"/>
                  </a:lnTo>
                  <a:lnTo>
                    <a:pt x="942138" y="1379217"/>
                  </a:lnTo>
                  <a:lnTo>
                    <a:pt x="913275" y="1313780"/>
                  </a:lnTo>
                  <a:lnTo>
                    <a:pt x="892446" y="1248019"/>
                  </a:lnTo>
                  <a:lnTo>
                    <a:pt x="879550" y="1182109"/>
                  </a:lnTo>
                  <a:lnTo>
                    <a:pt x="874483" y="1116225"/>
                  </a:lnTo>
                  <a:lnTo>
                    <a:pt x="874855" y="1083348"/>
                  </a:lnTo>
                  <a:lnTo>
                    <a:pt x="881344" y="1017834"/>
                  </a:lnTo>
                  <a:lnTo>
                    <a:pt x="895410" y="952785"/>
                  </a:lnTo>
                  <a:lnTo>
                    <a:pt x="916951" y="888378"/>
                  </a:lnTo>
                  <a:lnTo>
                    <a:pt x="945866" y="824788"/>
                  </a:lnTo>
                  <a:lnTo>
                    <a:pt x="982053" y="762190"/>
                  </a:lnTo>
                  <a:lnTo>
                    <a:pt x="1025411" y="700761"/>
                  </a:lnTo>
                  <a:lnTo>
                    <a:pt x="1049747" y="670539"/>
                  </a:lnTo>
                  <a:lnTo>
                    <a:pt x="1075838" y="640676"/>
                  </a:lnTo>
                  <a:lnTo>
                    <a:pt x="1103671" y="611192"/>
                  </a:lnTo>
                  <a:lnTo>
                    <a:pt x="1133233" y="582110"/>
                  </a:lnTo>
                  <a:lnTo>
                    <a:pt x="1164511" y="553451"/>
                  </a:lnTo>
                  <a:lnTo>
                    <a:pt x="1197494" y="525239"/>
                  </a:lnTo>
                  <a:lnTo>
                    <a:pt x="1232168" y="497494"/>
                  </a:lnTo>
                  <a:lnTo>
                    <a:pt x="1268520" y="470239"/>
                  </a:lnTo>
                  <a:lnTo>
                    <a:pt x="1306538" y="443495"/>
                  </a:lnTo>
                  <a:lnTo>
                    <a:pt x="1346209" y="417285"/>
                  </a:lnTo>
                  <a:lnTo>
                    <a:pt x="1387521" y="391631"/>
                  </a:lnTo>
                  <a:lnTo>
                    <a:pt x="1430461" y="366554"/>
                  </a:lnTo>
                  <a:lnTo>
                    <a:pt x="1475015" y="342076"/>
                  </a:lnTo>
                  <a:lnTo>
                    <a:pt x="1521172" y="318220"/>
                  </a:lnTo>
                  <a:lnTo>
                    <a:pt x="1568919" y="295007"/>
                  </a:lnTo>
                  <a:lnTo>
                    <a:pt x="1618243" y="272459"/>
                  </a:lnTo>
                  <a:lnTo>
                    <a:pt x="1669131" y="250599"/>
                  </a:lnTo>
                  <a:lnTo>
                    <a:pt x="1721570" y="229447"/>
                  </a:lnTo>
                  <a:lnTo>
                    <a:pt x="1775549" y="209027"/>
                  </a:lnTo>
                  <a:lnTo>
                    <a:pt x="1831054" y="189360"/>
                  </a:lnTo>
                  <a:lnTo>
                    <a:pt x="1888072" y="170468"/>
                  </a:lnTo>
                  <a:lnTo>
                    <a:pt x="1946592" y="152373"/>
                  </a:lnTo>
                  <a:lnTo>
                    <a:pt x="2006600" y="135097"/>
                  </a:lnTo>
                  <a:lnTo>
                    <a:pt x="2056932" y="121551"/>
                  </a:lnTo>
                  <a:lnTo>
                    <a:pt x="2107642" y="108742"/>
                  </a:lnTo>
                  <a:lnTo>
                    <a:pt x="2158707" y="96666"/>
                  </a:lnTo>
                  <a:lnTo>
                    <a:pt x="2210102" y="85319"/>
                  </a:lnTo>
                  <a:lnTo>
                    <a:pt x="2261803" y="74698"/>
                  </a:lnTo>
                  <a:lnTo>
                    <a:pt x="2313785" y="64798"/>
                  </a:lnTo>
                  <a:lnTo>
                    <a:pt x="2366024" y="55618"/>
                  </a:lnTo>
                  <a:lnTo>
                    <a:pt x="2418496" y="47152"/>
                  </a:lnTo>
                  <a:lnTo>
                    <a:pt x="2471177" y="39398"/>
                  </a:lnTo>
                  <a:lnTo>
                    <a:pt x="2524042" y="32351"/>
                  </a:lnTo>
                  <a:lnTo>
                    <a:pt x="2577067" y="26008"/>
                  </a:lnTo>
                  <a:lnTo>
                    <a:pt x="2630228" y="20365"/>
                  </a:lnTo>
                  <a:lnTo>
                    <a:pt x="2683500" y="15419"/>
                  </a:lnTo>
                  <a:lnTo>
                    <a:pt x="2736860" y="11167"/>
                  </a:lnTo>
                  <a:lnTo>
                    <a:pt x="2790283" y="7603"/>
                  </a:lnTo>
                  <a:lnTo>
                    <a:pt x="2843745" y="4725"/>
                  </a:lnTo>
                  <a:lnTo>
                    <a:pt x="2897221" y="2530"/>
                  </a:lnTo>
                  <a:lnTo>
                    <a:pt x="2950687" y="1013"/>
                  </a:lnTo>
                  <a:lnTo>
                    <a:pt x="3004119" y="170"/>
                  </a:lnTo>
                  <a:lnTo>
                    <a:pt x="3057493" y="0"/>
                  </a:lnTo>
                  <a:lnTo>
                    <a:pt x="3110785" y="496"/>
                  </a:lnTo>
                  <a:lnTo>
                    <a:pt x="3163969" y="1657"/>
                  </a:lnTo>
                  <a:lnTo>
                    <a:pt x="3217022" y="3478"/>
                  </a:lnTo>
                  <a:lnTo>
                    <a:pt x="3269920" y="5955"/>
                  </a:lnTo>
                  <a:lnTo>
                    <a:pt x="3322638" y="9086"/>
                  </a:lnTo>
                  <a:lnTo>
                    <a:pt x="3375152" y="12866"/>
                  </a:lnTo>
                  <a:lnTo>
                    <a:pt x="3427438" y="17292"/>
                  </a:lnTo>
                  <a:lnTo>
                    <a:pt x="3479472" y="22360"/>
                  </a:lnTo>
                  <a:lnTo>
                    <a:pt x="3531229" y="28066"/>
                  </a:lnTo>
                  <a:lnTo>
                    <a:pt x="3582684" y="34407"/>
                  </a:lnTo>
                  <a:lnTo>
                    <a:pt x="3633815" y="41380"/>
                  </a:lnTo>
                  <a:lnTo>
                    <a:pt x="3684596" y="48980"/>
                  </a:lnTo>
                  <a:lnTo>
                    <a:pt x="3735003" y="57204"/>
                  </a:lnTo>
                  <a:lnTo>
                    <a:pt x="3785012" y="66049"/>
                  </a:lnTo>
                  <a:lnTo>
                    <a:pt x="3834598" y="75510"/>
                  </a:lnTo>
                  <a:lnTo>
                    <a:pt x="3883738" y="85584"/>
                  </a:lnTo>
                  <a:lnTo>
                    <a:pt x="3932407" y="96268"/>
                  </a:lnTo>
                  <a:lnTo>
                    <a:pt x="3980581" y="107557"/>
                  </a:lnTo>
                  <a:lnTo>
                    <a:pt x="4028235" y="119449"/>
                  </a:lnTo>
                  <a:lnTo>
                    <a:pt x="4075346" y="131939"/>
                  </a:lnTo>
                  <a:lnTo>
                    <a:pt x="4121888" y="145024"/>
                  </a:lnTo>
                  <a:lnTo>
                    <a:pt x="4167838" y="158700"/>
                  </a:lnTo>
                  <a:lnTo>
                    <a:pt x="4213172" y="172964"/>
                  </a:lnTo>
                  <a:lnTo>
                    <a:pt x="4257865" y="187812"/>
                  </a:lnTo>
                  <a:lnTo>
                    <a:pt x="4301893" y="203240"/>
                  </a:lnTo>
                  <a:lnTo>
                    <a:pt x="4345232" y="219245"/>
                  </a:lnTo>
                  <a:lnTo>
                    <a:pt x="4387857" y="235823"/>
                  </a:lnTo>
                  <a:lnTo>
                    <a:pt x="4429744" y="252971"/>
                  </a:lnTo>
                  <a:lnTo>
                    <a:pt x="4470868" y="270684"/>
                  </a:lnTo>
                  <a:lnTo>
                    <a:pt x="4511207" y="288959"/>
                  </a:lnTo>
                  <a:lnTo>
                    <a:pt x="4550735" y="307793"/>
                  </a:lnTo>
                  <a:lnTo>
                    <a:pt x="4589427" y="327182"/>
                  </a:lnTo>
                  <a:lnTo>
                    <a:pt x="4627261" y="347122"/>
                  </a:lnTo>
                  <a:lnTo>
                    <a:pt x="4664211" y="367609"/>
                  </a:lnTo>
                  <a:lnTo>
                    <a:pt x="4700253" y="388641"/>
                  </a:lnTo>
                  <a:lnTo>
                    <a:pt x="4735364" y="410213"/>
                  </a:lnTo>
                  <a:lnTo>
                    <a:pt x="4769518" y="432322"/>
                  </a:lnTo>
                  <a:lnTo>
                    <a:pt x="4802691" y="454964"/>
                  </a:lnTo>
                  <a:lnTo>
                    <a:pt x="4834859" y="478135"/>
                  </a:lnTo>
                  <a:lnTo>
                    <a:pt x="4865999" y="501832"/>
                  </a:lnTo>
                  <a:lnTo>
                    <a:pt x="4896085" y="526051"/>
                  </a:lnTo>
                  <a:lnTo>
                    <a:pt x="4925093" y="550789"/>
                  </a:lnTo>
                  <a:lnTo>
                    <a:pt x="4985066" y="607093"/>
                  </a:lnTo>
                  <a:lnTo>
                    <a:pt x="5015011" y="638423"/>
                  </a:lnTo>
                  <a:lnTo>
                    <a:pt x="5042845" y="670010"/>
                  </a:lnTo>
                  <a:lnTo>
                    <a:pt x="5068582" y="701832"/>
                  </a:lnTo>
                  <a:lnTo>
                    <a:pt x="5092235" y="733867"/>
                  </a:lnTo>
                  <a:lnTo>
                    <a:pt x="5113816" y="766093"/>
                  </a:lnTo>
                  <a:lnTo>
                    <a:pt x="5150813" y="831030"/>
                  </a:lnTo>
                  <a:lnTo>
                    <a:pt x="5179676" y="896466"/>
                  </a:lnTo>
                  <a:lnTo>
                    <a:pt x="5200505" y="962228"/>
                  </a:lnTo>
                  <a:lnTo>
                    <a:pt x="5213401" y="1028138"/>
                  </a:lnTo>
                  <a:lnTo>
                    <a:pt x="5218468" y="1094021"/>
                  </a:lnTo>
                  <a:lnTo>
                    <a:pt x="5218096" y="1126898"/>
                  </a:lnTo>
                  <a:lnTo>
                    <a:pt x="5211607" y="1192413"/>
                  </a:lnTo>
                  <a:lnTo>
                    <a:pt x="5197541" y="1257461"/>
                  </a:lnTo>
                  <a:lnTo>
                    <a:pt x="5176000" y="1321868"/>
                  </a:lnTo>
                  <a:lnTo>
                    <a:pt x="5147085" y="1385459"/>
                  </a:lnTo>
                  <a:lnTo>
                    <a:pt x="5110898" y="1448056"/>
                  </a:lnTo>
                  <a:lnTo>
                    <a:pt x="5067540" y="1509485"/>
                  </a:lnTo>
                  <a:lnTo>
                    <a:pt x="5043204" y="1539707"/>
                  </a:lnTo>
                  <a:lnTo>
                    <a:pt x="5017113" y="1569571"/>
                  </a:lnTo>
                  <a:lnTo>
                    <a:pt x="4989280" y="1599055"/>
                  </a:lnTo>
                  <a:lnTo>
                    <a:pt x="4959718" y="1628137"/>
                  </a:lnTo>
                  <a:lnTo>
                    <a:pt x="4928440" y="1656795"/>
                  </a:lnTo>
                  <a:lnTo>
                    <a:pt x="4895457" y="1685008"/>
                  </a:lnTo>
                  <a:lnTo>
                    <a:pt x="4860783" y="1712752"/>
                  </a:lnTo>
                  <a:lnTo>
                    <a:pt x="4824431" y="1740008"/>
                  </a:lnTo>
                  <a:lnTo>
                    <a:pt x="4786413" y="1766751"/>
                  </a:lnTo>
                  <a:lnTo>
                    <a:pt x="4746742" y="1792961"/>
                  </a:lnTo>
                  <a:lnTo>
                    <a:pt x="4705430" y="1818616"/>
                  </a:lnTo>
                  <a:lnTo>
                    <a:pt x="4662490" y="1843693"/>
                  </a:lnTo>
                  <a:lnTo>
                    <a:pt x="4617936" y="1868170"/>
                  </a:lnTo>
                  <a:lnTo>
                    <a:pt x="4571779" y="1892027"/>
                  </a:lnTo>
                  <a:lnTo>
                    <a:pt x="4524032" y="1915240"/>
                  </a:lnTo>
                  <a:lnTo>
                    <a:pt x="4474708" y="1937787"/>
                  </a:lnTo>
                  <a:lnTo>
                    <a:pt x="4423820" y="1959648"/>
                  </a:lnTo>
                  <a:lnTo>
                    <a:pt x="4371381" y="1980799"/>
                  </a:lnTo>
                  <a:lnTo>
                    <a:pt x="4317402" y="2001219"/>
                  </a:lnTo>
                  <a:lnTo>
                    <a:pt x="4261897" y="2020886"/>
                  </a:lnTo>
                  <a:lnTo>
                    <a:pt x="4204879" y="2039778"/>
                  </a:lnTo>
                  <a:lnTo>
                    <a:pt x="4146359" y="2057873"/>
                  </a:lnTo>
                  <a:lnTo>
                    <a:pt x="4086352" y="2075149"/>
                  </a:lnTo>
                  <a:lnTo>
                    <a:pt x="4038553" y="2088025"/>
                  </a:lnTo>
                  <a:lnTo>
                    <a:pt x="3990328" y="2100249"/>
                  </a:lnTo>
                  <a:lnTo>
                    <a:pt x="3941701" y="2111821"/>
                  </a:lnTo>
                  <a:lnTo>
                    <a:pt x="3892694" y="2122742"/>
                  </a:lnTo>
                  <a:lnTo>
                    <a:pt x="3843331" y="2133014"/>
                  </a:lnTo>
                  <a:lnTo>
                    <a:pt x="3793634" y="2142638"/>
                  </a:lnTo>
                  <a:lnTo>
                    <a:pt x="3743627" y="2151615"/>
                  </a:lnTo>
                  <a:lnTo>
                    <a:pt x="3693332" y="2159946"/>
                  </a:lnTo>
                  <a:lnTo>
                    <a:pt x="3642773" y="2167632"/>
                  </a:lnTo>
                  <a:lnTo>
                    <a:pt x="3591973" y="2174674"/>
                  </a:lnTo>
                  <a:lnTo>
                    <a:pt x="3540955" y="2181074"/>
                  </a:lnTo>
                  <a:lnTo>
                    <a:pt x="3489741" y="2186832"/>
                  </a:lnTo>
                  <a:lnTo>
                    <a:pt x="3438356" y="2191950"/>
                  </a:lnTo>
                  <a:lnTo>
                    <a:pt x="3386821" y="2196428"/>
                  </a:lnTo>
                  <a:lnTo>
                    <a:pt x="3335161" y="2200268"/>
                  </a:lnTo>
                  <a:lnTo>
                    <a:pt x="3283398" y="2203471"/>
                  </a:lnTo>
                  <a:lnTo>
                    <a:pt x="3231555" y="2206039"/>
                  </a:lnTo>
                  <a:lnTo>
                    <a:pt x="3179655" y="2207971"/>
                  </a:lnTo>
                  <a:lnTo>
                    <a:pt x="3127721" y="2209269"/>
                  </a:lnTo>
                  <a:lnTo>
                    <a:pt x="3075777" y="2209935"/>
                  </a:lnTo>
                  <a:lnTo>
                    <a:pt x="3023845" y="2209970"/>
                  </a:lnTo>
                  <a:lnTo>
                    <a:pt x="2971948" y="2209374"/>
                  </a:lnTo>
                  <a:lnTo>
                    <a:pt x="2920110" y="2208149"/>
                  </a:lnTo>
                  <a:lnTo>
                    <a:pt x="2868354" y="2206296"/>
                  </a:lnTo>
                  <a:lnTo>
                    <a:pt x="2816702" y="2203815"/>
                  </a:lnTo>
                  <a:lnTo>
                    <a:pt x="2765178" y="2200709"/>
                  </a:lnTo>
                  <a:lnTo>
                    <a:pt x="2713805" y="2196978"/>
                  </a:lnTo>
                  <a:lnTo>
                    <a:pt x="2662605" y="2192623"/>
                  </a:lnTo>
                  <a:lnTo>
                    <a:pt x="2611603" y="2187646"/>
                  </a:lnTo>
                  <a:lnTo>
                    <a:pt x="2560820" y="2182047"/>
                  </a:lnTo>
                  <a:lnTo>
                    <a:pt x="2510280" y="2175828"/>
                  </a:lnTo>
                  <a:lnTo>
                    <a:pt x="2460006" y="2168989"/>
                  </a:lnTo>
                  <a:lnTo>
                    <a:pt x="2410022" y="2161533"/>
                  </a:lnTo>
                  <a:lnTo>
                    <a:pt x="2360349" y="2153459"/>
                  </a:lnTo>
                  <a:lnTo>
                    <a:pt x="2311012" y="2144770"/>
                  </a:lnTo>
                  <a:lnTo>
                    <a:pt x="2262033" y="2135465"/>
                  </a:lnTo>
                  <a:lnTo>
                    <a:pt x="2213435" y="2125548"/>
                  </a:lnTo>
                  <a:lnTo>
                    <a:pt x="2165242" y="2115017"/>
                  </a:lnTo>
                  <a:lnTo>
                    <a:pt x="2117476" y="2103875"/>
                  </a:lnTo>
                  <a:lnTo>
                    <a:pt x="2070160" y="2092123"/>
                  </a:lnTo>
                  <a:lnTo>
                    <a:pt x="2023319" y="2079761"/>
                  </a:lnTo>
                  <a:lnTo>
                    <a:pt x="1976973" y="2066792"/>
                  </a:lnTo>
                  <a:lnTo>
                    <a:pt x="1931148" y="2053215"/>
                  </a:lnTo>
                  <a:lnTo>
                    <a:pt x="1885865" y="2039033"/>
                  </a:lnTo>
                  <a:lnTo>
                    <a:pt x="1841148" y="2024245"/>
                  </a:lnTo>
                  <a:lnTo>
                    <a:pt x="1797020" y="2008855"/>
                  </a:lnTo>
                  <a:lnTo>
                    <a:pt x="1753503" y="1992861"/>
                  </a:lnTo>
                  <a:lnTo>
                    <a:pt x="1710622" y="1976266"/>
                  </a:lnTo>
                  <a:lnTo>
                    <a:pt x="1668399" y="1959071"/>
                  </a:lnTo>
                  <a:lnTo>
                    <a:pt x="0" y="23878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9853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5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5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5" y="710056"/>
                </a:lnTo>
                <a:lnTo>
                  <a:pt x="500052" y="699609"/>
                </a:lnTo>
                <a:close/>
              </a:path>
              <a:path w="539115" h="765810">
                <a:moveTo>
                  <a:pt x="526160" y="681354"/>
                </a:moveTo>
                <a:lnTo>
                  <a:pt x="500052" y="699609"/>
                </a:lnTo>
                <a:lnTo>
                  <a:pt x="507365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0" y="681354"/>
                </a:lnTo>
                <a:close/>
              </a:path>
              <a:path w="539115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356992" y="3629025"/>
            <a:ext cx="567690" cy="1171575"/>
            <a:chOff x="2356992" y="3629025"/>
            <a:chExt cx="567690" cy="1171575"/>
          </a:xfrm>
        </p:grpSpPr>
        <p:sp>
          <p:nvSpPr>
            <p:cNvPr id="20" name="object 20"/>
            <p:cNvSpPr/>
            <p:nvPr/>
          </p:nvSpPr>
          <p:spPr>
            <a:xfrm>
              <a:off x="2356993" y="4034916"/>
              <a:ext cx="539115" cy="765810"/>
            </a:xfrm>
            <a:custGeom>
              <a:avLst/>
              <a:gdLst/>
              <a:ahLst/>
              <a:cxnLst/>
              <a:rect l="l" t="t" r="r" b="b"/>
              <a:pathLst>
                <a:path w="539114" h="765810">
                  <a:moveTo>
                    <a:pt x="538607" y="765683"/>
                  </a:moveTo>
                  <a:lnTo>
                    <a:pt x="531456" y="717296"/>
                  </a:lnTo>
                  <a:lnTo>
                    <a:pt x="526161" y="681355"/>
                  </a:lnTo>
                  <a:lnTo>
                    <a:pt x="500049" y="699617"/>
                  </a:lnTo>
                  <a:lnTo>
                    <a:pt x="10414" y="0"/>
                  </a:lnTo>
                  <a:lnTo>
                    <a:pt x="0" y="7366"/>
                  </a:lnTo>
                  <a:lnTo>
                    <a:pt x="489648" y="706882"/>
                  </a:lnTo>
                  <a:lnTo>
                    <a:pt x="463677" y="725043"/>
                  </a:lnTo>
                  <a:lnTo>
                    <a:pt x="538607" y="7656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90799" y="36576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304800" y="0"/>
                  </a:moveTo>
                  <a:lnTo>
                    <a:pt x="0" y="457200"/>
                  </a:lnTo>
                </a:path>
              </a:pathLst>
            </a:custGeom>
            <a:ln w="571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91561" y="4039362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4472" y="4021963"/>
              <a:ext cx="404495" cy="550545"/>
            </a:xfrm>
            <a:custGeom>
              <a:avLst/>
              <a:gdLst/>
              <a:ahLst/>
              <a:cxnLst/>
              <a:rect l="l" t="t" r="r" b="b"/>
              <a:pathLst>
                <a:path w="404494" h="550545">
                  <a:moveTo>
                    <a:pt x="53975" y="277875"/>
                  </a:moveTo>
                  <a:lnTo>
                    <a:pt x="22859" y="303656"/>
                  </a:lnTo>
                  <a:lnTo>
                    <a:pt x="0" y="550163"/>
                  </a:lnTo>
                  <a:lnTo>
                    <a:pt x="65848" y="520573"/>
                  </a:lnTo>
                  <a:lnTo>
                    <a:pt x="56260" y="520573"/>
                  </a:lnTo>
                  <a:lnTo>
                    <a:pt x="9778" y="487425"/>
                  </a:lnTo>
                  <a:lnTo>
                    <a:pt x="71202" y="401420"/>
                  </a:lnTo>
                  <a:lnTo>
                    <a:pt x="79756" y="308991"/>
                  </a:lnTo>
                  <a:lnTo>
                    <a:pt x="78513" y="297699"/>
                  </a:lnTo>
                  <a:lnTo>
                    <a:pt x="73247" y="288099"/>
                  </a:lnTo>
                  <a:lnTo>
                    <a:pt x="64789" y="281166"/>
                  </a:lnTo>
                  <a:lnTo>
                    <a:pt x="53975" y="277875"/>
                  </a:lnTo>
                  <a:close/>
                </a:path>
                <a:path w="404494" h="550545">
                  <a:moveTo>
                    <a:pt x="71202" y="401420"/>
                  </a:moveTo>
                  <a:lnTo>
                    <a:pt x="9778" y="487425"/>
                  </a:lnTo>
                  <a:lnTo>
                    <a:pt x="56260" y="520573"/>
                  </a:lnTo>
                  <a:lnTo>
                    <a:pt x="66240" y="506603"/>
                  </a:lnTo>
                  <a:lnTo>
                    <a:pt x="61468" y="506603"/>
                  </a:lnTo>
                  <a:lnTo>
                    <a:pt x="21335" y="477900"/>
                  </a:lnTo>
                  <a:lnTo>
                    <a:pt x="65982" y="457817"/>
                  </a:lnTo>
                  <a:lnTo>
                    <a:pt x="71202" y="401420"/>
                  </a:lnTo>
                  <a:close/>
                </a:path>
                <a:path w="404494" h="550545">
                  <a:moveTo>
                    <a:pt x="213421" y="393985"/>
                  </a:moveTo>
                  <a:lnTo>
                    <a:pt x="202310" y="396494"/>
                  </a:lnTo>
                  <a:lnTo>
                    <a:pt x="117713" y="434547"/>
                  </a:lnTo>
                  <a:lnTo>
                    <a:pt x="56260" y="520573"/>
                  </a:lnTo>
                  <a:lnTo>
                    <a:pt x="65848" y="520573"/>
                  </a:lnTo>
                  <a:lnTo>
                    <a:pt x="225806" y="448691"/>
                  </a:lnTo>
                  <a:lnTo>
                    <a:pt x="235013" y="442081"/>
                  </a:lnTo>
                  <a:lnTo>
                    <a:pt x="240791" y="432768"/>
                  </a:lnTo>
                  <a:lnTo>
                    <a:pt x="242665" y="421955"/>
                  </a:lnTo>
                  <a:lnTo>
                    <a:pt x="240156" y="410844"/>
                  </a:lnTo>
                  <a:lnTo>
                    <a:pt x="233547" y="401637"/>
                  </a:lnTo>
                  <a:lnTo>
                    <a:pt x="224234" y="395859"/>
                  </a:lnTo>
                  <a:lnTo>
                    <a:pt x="213421" y="393985"/>
                  </a:lnTo>
                  <a:close/>
                </a:path>
                <a:path w="404494" h="550545">
                  <a:moveTo>
                    <a:pt x="65982" y="457817"/>
                  </a:moveTo>
                  <a:lnTo>
                    <a:pt x="21335" y="477900"/>
                  </a:lnTo>
                  <a:lnTo>
                    <a:pt x="61468" y="506603"/>
                  </a:lnTo>
                  <a:lnTo>
                    <a:pt x="65982" y="457817"/>
                  </a:lnTo>
                  <a:close/>
                </a:path>
                <a:path w="404494" h="550545">
                  <a:moveTo>
                    <a:pt x="117713" y="434547"/>
                  </a:moveTo>
                  <a:lnTo>
                    <a:pt x="65982" y="457817"/>
                  </a:lnTo>
                  <a:lnTo>
                    <a:pt x="61468" y="506603"/>
                  </a:lnTo>
                  <a:lnTo>
                    <a:pt x="66240" y="506603"/>
                  </a:lnTo>
                  <a:lnTo>
                    <a:pt x="117713" y="434547"/>
                  </a:lnTo>
                  <a:close/>
                </a:path>
                <a:path w="404494" h="550545">
                  <a:moveTo>
                    <a:pt x="357885" y="0"/>
                  </a:moveTo>
                  <a:lnTo>
                    <a:pt x="71202" y="401420"/>
                  </a:lnTo>
                  <a:lnTo>
                    <a:pt x="65982" y="457817"/>
                  </a:lnTo>
                  <a:lnTo>
                    <a:pt x="117713" y="434547"/>
                  </a:lnTo>
                  <a:lnTo>
                    <a:pt x="404368" y="33274"/>
                  </a:lnTo>
                  <a:lnTo>
                    <a:pt x="357885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81346" y="2253233"/>
            <a:ext cx="2303780" cy="155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problema </a:t>
            </a:r>
            <a:r>
              <a:rPr sz="2000" dirty="0">
                <a:latin typeface="Times New Roman"/>
                <a:cs typeface="Times New Roman"/>
              </a:rPr>
              <a:t>en </a:t>
            </a:r>
            <a:r>
              <a:rPr sz="2000" spc="-5" dirty="0">
                <a:latin typeface="Times New Roman"/>
                <a:cs typeface="Times New Roman"/>
              </a:rPr>
              <a:t>la  transmision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produce</a:t>
            </a:r>
            <a:endParaRPr sz="2000">
              <a:latin typeface="Times New Roman"/>
              <a:cs typeface="Times New Roman"/>
            </a:endParaRPr>
          </a:p>
          <a:p>
            <a:pPr marL="250190" marR="29845" indent="635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15" dirty="0">
                <a:latin typeface="Times New Roman"/>
                <a:cs typeface="Times New Roman"/>
              </a:rPr>
              <a:t>error, </a:t>
            </a:r>
            <a:r>
              <a:rPr sz="2000" dirty="0">
                <a:latin typeface="Times New Roman"/>
                <a:cs typeface="Times New Roman"/>
              </a:rPr>
              <a:t>la </a:t>
            </a:r>
            <a:r>
              <a:rPr sz="2000" spc="-5" dirty="0">
                <a:latin typeface="Times New Roman"/>
                <a:cs typeface="Times New Roman"/>
              </a:rPr>
              <a:t>trama  llega </a:t>
            </a:r>
            <a:r>
              <a:rPr sz="2000" spc="-10" dirty="0">
                <a:latin typeface="Times New Roman"/>
                <a:cs typeface="Times New Roman"/>
              </a:rPr>
              <a:t>mal </a:t>
            </a:r>
            <a:r>
              <a:rPr sz="2000" dirty="0">
                <a:latin typeface="Times New Roman"/>
                <a:cs typeface="Times New Roman"/>
              </a:rPr>
              <a:t>y 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envia  un NAck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Volver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N</a:t>
            </a:r>
          </a:p>
          <a:p>
            <a:pPr marL="620395">
              <a:lnSpc>
                <a:spcPct val="100000"/>
              </a:lnSpc>
              <a:spcBef>
                <a:spcPts val="45"/>
              </a:spcBef>
            </a:pPr>
            <a:r>
              <a:rPr sz="3200" dirty="0"/>
              <a:t>NACK en trama</a:t>
            </a:r>
            <a:r>
              <a:rPr sz="3200" spc="-90" dirty="0"/>
              <a:t> </a:t>
            </a:r>
            <a:r>
              <a:rPr sz="3200" dirty="0"/>
              <a:t>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400" y="3200400"/>
            <a:ext cx="6096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84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4200" y="3200400"/>
            <a:ext cx="6096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42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3200400"/>
            <a:ext cx="6096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10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64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22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0" y="4953000"/>
            <a:ext cx="6096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48000" y="49530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ts val="2155"/>
              </a:lnSpc>
              <a:spcBef>
                <a:spcPts val="670"/>
              </a:spcBef>
            </a:pPr>
            <a:r>
              <a:rPr sz="1800" b="1" spc="-5" dirty="0">
                <a:latin typeface="Times New Roman"/>
                <a:cs typeface="Times New Roman"/>
              </a:rPr>
              <a:t>NAck</a:t>
            </a:r>
            <a:endParaRPr sz="1800">
              <a:latin typeface="Times New Roman"/>
              <a:cs typeface="Times New Roman"/>
            </a:endParaRPr>
          </a:p>
          <a:p>
            <a:pPr marL="173355">
              <a:lnSpc>
                <a:spcPts val="2395"/>
              </a:lnSpc>
            </a:pPr>
            <a:r>
              <a:rPr sz="2000" spc="5" dirty="0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11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4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4" y="710056"/>
                </a:lnTo>
                <a:lnTo>
                  <a:pt x="500052" y="699609"/>
                </a:lnTo>
                <a:close/>
              </a:path>
              <a:path w="539114" h="765810">
                <a:moveTo>
                  <a:pt x="526161" y="681354"/>
                </a:moveTo>
                <a:lnTo>
                  <a:pt x="500052" y="699609"/>
                </a:lnTo>
                <a:lnTo>
                  <a:pt x="507364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1" y="681354"/>
                </a:lnTo>
                <a:close/>
              </a:path>
              <a:path w="539114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53535" y="4038600"/>
            <a:ext cx="918844" cy="767080"/>
          </a:xfrm>
          <a:custGeom>
            <a:avLst/>
            <a:gdLst/>
            <a:ahLst/>
            <a:cxnLst/>
            <a:rect l="l" t="t" r="r" b="b"/>
            <a:pathLst>
              <a:path w="918845" h="767079">
                <a:moveTo>
                  <a:pt x="855858" y="43958"/>
                </a:moveTo>
                <a:lnTo>
                  <a:pt x="0" y="757174"/>
                </a:lnTo>
                <a:lnTo>
                  <a:pt x="8127" y="766826"/>
                </a:lnTo>
                <a:lnTo>
                  <a:pt x="863934" y="53654"/>
                </a:lnTo>
                <a:lnTo>
                  <a:pt x="855858" y="43958"/>
                </a:lnTo>
                <a:close/>
              </a:path>
              <a:path w="918845" h="767079">
                <a:moveTo>
                  <a:pt x="902799" y="35813"/>
                </a:moveTo>
                <a:lnTo>
                  <a:pt x="865631" y="35813"/>
                </a:lnTo>
                <a:lnTo>
                  <a:pt x="873760" y="45466"/>
                </a:lnTo>
                <a:lnTo>
                  <a:pt x="863934" y="53654"/>
                </a:lnTo>
                <a:lnTo>
                  <a:pt x="884301" y="78105"/>
                </a:lnTo>
                <a:lnTo>
                  <a:pt x="902799" y="35813"/>
                </a:lnTo>
                <a:close/>
              </a:path>
              <a:path w="918845" h="767079">
                <a:moveTo>
                  <a:pt x="865631" y="35813"/>
                </a:moveTo>
                <a:lnTo>
                  <a:pt x="855858" y="43958"/>
                </a:lnTo>
                <a:lnTo>
                  <a:pt x="863934" y="53654"/>
                </a:lnTo>
                <a:lnTo>
                  <a:pt x="873760" y="45466"/>
                </a:lnTo>
                <a:lnTo>
                  <a:pt x="865631" y="35813"/>
                </a:lnTo>
                <a:close/>
              </a:path>
              <a:path w="918845" h="767079">
                <a:moveTo>
                  <a:pt x="918463" y="0"/>
                </a:moveTo>
                <a:lnTo>
                  <a:pt x="835533" y="19557"/>
                </a:lnTo>
                <a:lnTo>
                  <a:pt x="855858" y="43958"/>
                </a:lnTo>
                <a:lnTo>
                  <a:pt x="865631" y="35813"/>
                </a:lnTo>
                <a:lnTo>
                  <a:pt x="902799" y="35813"/>
                </a:lnTo>
                <a:lnTo>
                  <a:pt x="918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53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5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5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5" y="710056"/>
                </a:lnTo>
                <a:lnTo>
                  <a:pt x="500052" y="699609"/>
                </a:lnTo>
                <a:close/>
              </a:path>
              <a:path w="539115" h="765810">
                <a:moveTo>
                  <a:pt x="526160" y="681354"/>
                </a:moveTo>
                <a:lnTo>
                  <a:pt x="500052" y="699609"/>
                </a:lnTo>
                <a:lnTo>
                  <a:pt x="507365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0" y="681354"/>
                </a:lnTo>
                <a:close/>
              </a:path>
              <a:path w="539115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56993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538607" y="765683"/>
                </a:moveTo>
                <a:lnTo>
                  <a:pt x="531456" y="717296"/>
                </a:lnTo>
                <a:lnTo>
                  <a:pt x="526161" y="681355"/>
                </a:lnTo>
                <a:lnTo>
                  <a:pt x="500049" y="699617"/>
                </a:lnTo>
                <a:lnTo>
                  <a:pt x="10414" y="0"/>
                </a:lnTo>
                <a:lnTo>
                  <a:pt x="0" y="7366"/>
                </a:lnTo>
                <a:lnTo>
                  <a:pt x="489648" y="706882"/>
                </a:lnTo>
                <a:lnTo>
                  <a:pt x="463677" y="725043"/>
                </a:lnTo>
                <a:lnTo>
                  <a:pt x="538607" y="765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556256" y="1898610"/>
            <a:ext cx="4284980" cy="2058035"/>
            <a:chOff x="4556256" y="1898610"/>
            <a:chExt cx="4284980" cy="2058035"/>
          </a:xfrm>
        </p:grpSpPr>
        <p:sp>
          <p:nvSpPr>
            <p:cNvPr id="24" name="object 24"/>
            <p:cNvSpPr/>
            <p:nvPr/>
          </p:nvSpPr>
          <p:spPr>
            <a:xfrm>
              <a:off x="4561018" y="1903373"/>
              <a:ext cx="4275455" cy="2048510"/>
            </a:xfrm>
            <a:custGeom>
              <a:avLst/>
              <a:gdLst/>
              <a:ahLst/>
              <a:cxnLst/>
              <a:rect l="l" t="t" r="r" b="b"/>
              <a:pathLst>
                <a:path w="4275455" h="2048510">
                  <a:moveTo>
                    <a:pt x="2163754" y="15"/>
                  </a:moveTo>
                  <a:lnTo>
                    <a:pt x="2110399" y="0"/>
                  </a:lnTo>
                  <a:lnTo>
                    <a:pt x="2056978" y="625"/>
                  </a:lnTo>
                  <a:lnTo>
                    <a:pt x="2003516" y="1896"/>
                  </a:lnTo>
                  <a:lnTo>
                    <a:pt x="1950038" y="3816"/>
                  </a:lnTo>
                  <a:lnTo>
                    <a:pt x="1896569" y="6387"/>
                  </a:lnTo>
                  <a:lnTo>
                    <a:pt x="1843135" y="9613"/>
                  </a:lnTo>
                  <a:lnTo>
                    <a:pt x="1789761" y="13499"/>
                  </a:lnTo>
                  <a:lnTo>
                    <a:pt x="1736471" y="18047"/>
                  </a:lnTo>
                  <a:lnTo>
                    <a:pt x="1683290" y="23261"/>
                  </a:lnTo>
                  <a:lnTo>
                    <a:pt x="1630245" y="29144"/>
                  </a:lnTo>
                  <a:lnTo>
                    <a:pt x="1577358" y="35701"/>
                  </a:lnTo>
                  <a:lnTo>
                    <a:pt x="1524657" y="42934"/>
                  </a:lnTo>
                  <a:lnTo>
                    <a:pt x="1472166" y="50847"/>
                  </a:lnTo>
                  <a:lnTo>
                    <a:pt x="1419909" y="59444"/>
                  </a:lnTo>
                  <a:lnTo>
                    <a:pt x="1367912" y="68728"/>
                  </a:lnTo>
                  <a:lnTo>
                    <a:pt x="1316201" y="78703"/>
                  </a:lnTo>
                  <a:lnTo>
                    <a:pt x="1264799" y="89371"/>
                  </a:lnTo>
                  <a:lnTo>
                    <a:pt x="1213733" y="100738"/>
                  </a:lnTo>
                  <a:lnTo>
                    <a:pt x="1163026" y="112806"/>
                  </a:lnTo>
                  <a:lnTo>
                    <a:pt x="1112706" y="125578"/>
                  </a:lnTo>
                  <a:lnTo>
                    <a:pt x="1051338" y="142272"/>
                  </a:lnTo>
                  <a:lnTo>
                    <a:pt x="991556" y="159785"/>
                  </a:lnTo>
                  <a:lnTo>
                    <a:pt x="933376" y="178094"/>
                  </a:lnTo>
                  <a:lnTo>
                    <a:pt x="876809" y="197177"/>
                  </a:lnTo>
                  <a:lnTo>
                    <a:pt x="821871" y="217010"/>
                  </a:lnTo>
                  <a:lnTo>
                    <a:pt x="768576" y="237571"/>
                  </a:lnTo>
                  <a:lnTo>
                    <a:pt x="716937" y="258837"/>
                  </a:lnTo>
                  <a:lnTo>
                    <a:pt x="666969" y="280785"/>
                  </a:lnTo>
                  <a:lnTo>
                    <a:pt x="618685" y="303392"/>
                  </a:lnTo>
                  <a:lnTo>
                    <a:pt x="572099" y="326635"/>
                  </a:lnTo>
                  <a:lnTo>
                    <a:pt x="527226" y="350492"/>
                  </a:lnTo>
                  <a:lnTo>
                    <a:pt x="484080" y="374939"/>
                  </a:lnTo>
                  <a:lnTo>
                    <a:pt x="442674" y="399954"/>
                  </a:lnTo>
                  <a:lnTo>
                    <a:pt x="403022" y="425513"/>
                  </a:lnTo>
                  <a:lnTo>
                    <a:pt x="365139" y="451594"/>
                  </a:lnTo>
                  <a:lnTo>
                    <a:pt x="329038" y="478174"/>
                  </a:lnTo>
                  <a:lnTo>
                    <a:pt x="294734" y="505230"/>
                  </a:lnTo>
                  <a:lnTo>
                    <a:pt x="262241" y="532739"/>
                  </a:lnTo>
                  <a:lnTo>
                    <a:pt x="231572" y="560678"/>
                  </a:lnTo>
                  <a:lnTo>
                    <a:pt x="202741" y="589024"/>
                  </a:lnTo>
                  <a:lnTo>
                    <a:pt x="175763" y="617756"/>
                  </a:lnTo>
                  <a:lnTo>
                    <a:pt x="150652" y="646848"/>
                  </a:lnTo>
                  <a:lnTo>
                    <a:pt x="106085" y="706027"/>
                  </a:lnTo>
                  <a:lnTo>
                    <a:pt x="69151" y="766377"/>
                  </a:lnTo>
                  <a:lnTo>
                    <a:pt x="39964" y="827716"/>
                  </a:lnTo>
                  <a:lnTo>
                    <a:pt x="18635" y="889861"/>
                  </a:lnTo>
                  <a:lnTo>
                    <a:pt x="5276" y="952628"/>
                  </a:lnTo>
                  <a:lnTo>
                    <a:pt x="0" y="1015835"/>
                  </a:lnTo>
                  <a:lnTo>
                    <a:pt x="427" y="1047546"/>
                  </a:lnTo>
                  <a:lnTo>
                    <a:pt x="7484" y="1111068"/>
                  </a:lnTo>
                  <a:lnTo>
                    <a:pt x="22902" y="1174573"/>
                  </a:lnTo>
                  <a:lnTo>
                    <a:pt x="46795" y="1237876"/>
                  </a:lnTo>
                  <a:lnTo>
                    <a:pt x="79275" y="1300794"/>
                  </a:lnTo>
                  <a:lnTo>
                    <a:pt x="120452" y="1363145"/>
                  </a:lnTo>
                  <a:lnTo>
                    <a:pt x="144338" y="1394051"/>
                  </a:lnTo>
                  <a:lnTo>
                    <a:pt x="170440" y="1424746"/>
                  </a:lnTo>
                  <a:lnTo>
                    <a:pt x="198773" y="1455208"/>
                  </a:lnTo>
                  <a:lnTo>
                    <a:pt x="229351" y="1485413"/>
                  </a:lnTo>
                  <a:lnTo>
                    <a:pt x="262187" y="1515339"/>
                  </a:lnTo>
                  <a:lnTo>
                    <a:pt x="51240" y="1853032"/>
                  </a:lnTo>
                  <a:lnTo>
                    <a:pt x="782760" y="1816329"/>
                  </a:lnTo>
                  <a:lnTo>
                    <a:pt x="825220" y="1832573"/>
                  </a:lnTo>
                  <a:lnTo>
                    <a:pt x="868354" y="1848238"/>
                  </a:lnTo>
                  <a:lnTo>
                    <a:pt x="912137" y="1863321"/>
                  </a:lnTo>
                  <a:lnTo>
                    <a:pt x="956545" y="1877822"/>
                  </a:lnTo>
                  <a:lnTo>
                    <a:pt x="1001553" y="1891741"/>
                  </a:lnTo>
                  <a:lnTo>
                    <a:pt x="1047138" y="1905074"/>
                  </a:lnTo>
                  <a:lnTo>
                    <a:pt x="1093276" y="1917823"/>
                  </a:lnTo>
                  <a:lnTo>
                    <a:pt x="1139941" y="1929985"/>
                  </a:lnTo>
                  <a:lnTo>
                    <a:pt x="1187111" y="1941559"/>
                  </a:lnTo>
                  <a:lnTo>
                    <a:pt x="1234761" y="1952545"/>
                  </a:lnTo>
                  <a:lnTo>
                    <a:pt x="1282866" y="1962941"/>
                  </a:lnTo>
                  <a:lnTo>
                    <a:pt x="1331404" y="1972745"/>
                  </a:lnTo>
                  <a:lnTo>
                    <a:pt x="1380348" y="1981958"/>
                  </a:lnTo>
                  <a:lnTo>
                    <a:pt x="1429677" y="1990578"/>
                  </a:lnTo>
                  <a:lnTo>
                    <a:pt x="1479365" y="1998604"/>
                  </a:lnTo>
                  <a:lnTo>
                    <a:pt x="1529388" y="2006034"/>
                  </a:lnTo>
                  <a:lnTo>
                    <a:pt x="1579722" y="2012868"/>
                  </a:lnTo>
                  <a:lnTo>
                    <a:pt x="1630343" y="2019104"/>
                  </a:lnTo>
                  <a:lnTo>
                    <a:pt x="1681227" y="2024742"/>
                  </a:lnTo>
                  <a:lnTo>
                    <a:pt x="1732350" y="2029780"/>
                  </a:lnTo>
                  <a:lnTo>
                    <a:pt x="1783687" y="2034217"/>
                  </a:lnTo>
                  <a:lnTo>
                    <a:pt x="1835215" y="2038053"/>
                  </a:lnTo>
                  <a:lnTo>
                    <a:pt x="1886909" y="2041285"/>
                  </a:lnTo>
                  <a:lnTo>
                    <a:pt x="1938745" y="2043913"/>
                  </a:lnTo>
                  <a:lnTo>
                    <a:pt x="1990700" y="2045936"/>
                  </a:lnTo>
                  <a:lnTo>
                    <a:pt x="2042748" y="2047353"/>
                  </a:lnTo>
                  <a:lnTo>
                    <a:pt x="2094866" y="2048162"/>
                  </a:lnTo>
                  <a:lnTo>
                    <a:pt x="2147030" y="2048362"/>
                  </a:lnTo>
                  <a:lnTo>
                    <a:pt x="2199215" y="2047953"/>
                  </a:lnTo>
                  <a:lnTo>
                    <a:pt x="2251398" y="2046933"/>
                  </a:lnTo>
                  <a:lnTo>
                    <a:pt x="2303554" y="2045302"/>
                  </a:lnTo>
                  <a:lnTo>
                    <a:pt x="2355659" y="2043057"/>
                  </a:lnTo>
                  <a:lnTo>
                    <a:pt x="2407690" y="2040198"/>
                  </a:lnTo>
                  <a:lnTo>
                    <a:pt x="2459621" y="2036725"/>
                  </a:lnTo>
                  <a:lnTo>
                    <a:pt x="2511429" y="2032634"/>
                  </a:lnTo>
                  <a:lnTo>
                    <a:pt x="2563089" y="2027927"/>
                  </a:lnTo>
                  <a:lnTo>
                    <a:pt x="2614578" y="2022601"/>
                  </a:lnTo>
                  <a:lnTo>
                    <a:pt x="2665872" y="2016656"/>
                  </a:lnTo>
                  <a:lnTo>
                    <a:pt x="2716946" y="2010089"/>
                  </a:lnTo>
                  <a:lnTo>
                    <a:pt x="2767775" y="2002902"/>
                  </a:lnTo>
                  <a:lnTo>
                    <a:pt x="2818337" y="1995091"/>
                  </a:lnTo>
                  <a:lnTo>
                    <a:pt x="2868607" y="1986656"/>
                  </a:lnTo>
                  <a:lnTo>
                    <a:pt x="2918561" y="1977596"/>
                  </a:lnTo>
                  <a:lnTo>
                    <a:pt x="2968174" y="1967910"/>
                  </a:lnTo>
                  <a:lnTo>
                    <a:pt x="3017422" y="1957597"/>
                  </a:lnTo>
                  <a:lnTo>
                    <a:pt x="3066282" y="1946655"/>
                  </a:lnTo>
                  <a:lnTo>
                    <a:pt x="3114729" y="1935084"/>
                  </a:lnTo>
                  <a:lnTo>
                    <a:pt x="3162740" y="1922882"/>
                  </a:lnTo>
                  <a:lnTo>
                    <a:pt x="3224107" y="1906189"/>
                  </a:lnTo>
                  <a:lnTo>
                    <a:pt x="3283889" y="1888676"/>
                  </a:lnTo>
                  <a:lnTo>
                    <a:pt x="3342069" y="1870366"/>
                  </a:lnTo>
                  <a:lnTo>
                    <a:pt x="3398636" y="1851284"/>
                  </a:lnTo>
                  <a:lnTo>
                    <a:pt x="3453574" y="1831450"/>
                  </a:lnTo>
                  <a:lnTo>
                    <a:pt x="3506869" y="1810889"/>
                  </a:lnTo>
                  <a:lnTo>
                    <a:pt x="3558508" y="1789623"/>
                  </a:lnTo>
                  <a:lnTo>
                    <a:pt x="3608477" y="1767675"/>
                  </a:lnTo>
                  <a:lnTo>
                    <a:pt x="3656761" y="1745068"/>
                  </a:lnTo>
                  <a:lnTo>
                    <a:pt x="3703346" y="1721825"/>
                  </a:lnTo>
                  <a:lnTo>
                    <a:pt x="3748219" y="1697968"/>
                  </a:lnTo>
                  <a:lnTo>
                    <a:pt x="3791366" y="1673521"/>
                  </a:lnTo>
                  <a:lnTo>
                    <a:pt x="3832772" y="1648507"/>
                  </a:lnTo>
                  <a:lnTo>
                    <a:pt x="3872423" y="1622948"/>
                  </a:lnTo>
                  <a:lnTo>
                    <a:pt x="3910306" y="1596867"/>
                  </a:lnTo>
                  <a:lnTo>
                    <a:pt x="3946407" y="1570287"/>
                  </a:lnTo>
                  <a:lnTo>
                    <a:pt x="3980711" y="1543231"/>
                  </a:lnTo>
                  <a:lnTo>
                    <a:pt x="4013204" y="1515722"/>
                  </a:lnTo>
                  <a:lnTo>
                    <a:pt x="4043873" y="1487782"/>
                  </a:lnTo>
                  <a:lnTo>
                    <a:pt x="4072704" y="1459436"/>
                  </a:lnTo>
                  <a:lnTo>
                    <a:pt x="4099682" y="1430705"/>
                  </a:lnTo>
                  <a:lnTo>
                    <a:pt x="4124793" y="1401612"/>
                  </a:lnTo>
                  <a:lnTo>
                    <a:pt x="4169361" y="1342433"/>
                  </a:lnTo>
                  <a:lnTo>
                    <a:pt x="4206294" y="1282083"/>
                  </a:lnTo>
                  <a:lnTo>
                    <a:pt x="4235481" y="1220744"/>
                  </a:lnTo>
                  <a:lnTo>
                    <a:pt x="4256810" y="1158599"/>
                  </a:lnTo>
                  <a:lnTo>
                    <a:pt x="4270169" y="1095832"/>
                  </a:lnTo>
                  <a:lnTo>
                    <a:pt x="4275446" y="1032625"/>
                  </a:lnTo>
                  <a:lnTo>
                    <a:pt x="4275018" y="1000914"/>
                  </a:lnTo>
                  <a:lnTo>
                    <a:pt x="4267962" y="937392"/>
                  </a:lnTo>
                  <a:lnTo>
                    <a:pt x="4252543" y="873888"/>
                  </a:lnTo>
                  <a:lnTo>
                    <a:pt x="4228650" y="810585"/>
                  </a:lnTo>
                  <a:lnTo>
                    <a:pt x="4196170" y="747666"/>
                  </a:lnTo>
                  <a:lnTo>
                    <a:pt x="4154993" y="685315"/>
                  </a:lnTo>
                  <a:lnTo>
                    <a:pt x="4131107" y="654409"/>
                  </a:lnTo>
                  <a:lnTo>
                    <a:pt x="4105005" y="623714"/>
                  </a:lnTo>
                  <a:lnTo>
                    <a:pt x="4076672" y="593253"/>
                  </a:lnTo>
                  <a:lnTo>
                    <a:pt x="4046095" y="563047"/>
                  </a:lnTo>
                  <a:lnTo>
                    <a:pt x="4013259" y="533121"/>
                  </a:lnTo>
                  <a:lnTo>
                    <a:pt x="3956227" y="486075"/>
                  </a:lnTo>
                  <a:lnTo>
                    <a:pt x="3894821" y="441016"/>
                  </a:lnTo>
                  <a:lnTo>
                    <a:pt x="3862541" y="419241"/>
                  </a:lnTo>
                  <a:lnTo>
                    <a:pt x="3829242" y="397973"/>
                  </a:lnTo>
                  <a:lnTo>
                    <a:pt x="3794950" y="377216"/>
                  </a:lnTo>
                  <a:lnTo>
                    <a:pt x="3759690" y="356974"/>
                  </a:lnTo>
                  <a:lnTo>
                    <a:pt x="3723487" y="337250"/>
                  </a:lnTo>
                  <a:lnTo>
                    <a:pt x="3686366" y="318047"/>
                  </a:lnTo>
                  <a:lnTo>
                    <a:pt x="3648352" y="299369"/>
                  </a:lnTo>
                  <a:lnTo>
                    <a:pt x="3609470" y="281220"/>
                  </a:lnTo>
                  <a:lnTo>
                    <a:pt x="3569745" y="263603"/>
                  </a:lnTo>
                  <a:lnTo>
                    <a:pt x="3529203" y="246522"/>
                  </a:lnTo>
                  <a:lnTo>
                    <a:pt x="3487868" y="229979"/>
                  </a:lnTo>
                  <a:lnTo>
                    <a:pt x="3445765" y="213980"/>
                  </a:lnTo>
                  <a:lnTo>
                    <a:pt x="3402919" y="198527"/>
                  </a:lnTo>
                  <a:lnTo>
                    <a:pt x="3359356" y="183623"/>
                  </a:lnTo>
                  <a:lnTo>
                    <a:pt x="3315101" y="169273"/>
                  </a:lnTo>
                  <a:lnTo>
                    <a:pt x="3270178" y="155479"/>
                  </a:lnTo>
                  <a:lnTo>
                    <a:pt x="3224613" y="142246"/>
                  </a:lnTo>
                  <a:lnTo>
                    <a:pt x="3178430" y="129576"/>
                  </a:lnTo>
                  <a:lnTo>
                    <a:pt x="3131656" y="117474"/>
                  </a:lnTo>
                  <a:lnTo>
                    <a:pt x="3084314" y="105943"/>
                  </a:lnTo>
                  <a:lnTo>
                    <a:pt x="3036430" y="94986"/>
                  </a:lnTo>
                  <a:lnTo>
                    <a:pt x="2988029" y="84607"/>
                  </a:lnTo>
                  <a:lnTo>
                    <a:pt x="2939136" y="74809"/>
                  </a:lnTo>
                  <a:lnTo>
                    <a:pt x="2889777" y="65597"/>
                  </a:lnTo>
                  <a:lnTo>
                    <a:pt x="2839975" y="56973"/>
                  </a:lnTo>
                  <a:lnTo>
                    <a:pt x="2789757" y="48941"/>
                  </a:lnTo>
                  <a:lnTo>
                    <a:pt x="2739147" y="41504"/>
                  </a:lnTo>
                  <a:lnTo>
                    <a:pt x="2688170" y="34667"/>
                  </a:lnTo>
                  <a:lnTo>
                    <a:pt x="2636852" y="28432"/>
                  </a:lnTo>
                  <a:lnTo>
                    <a:pt x="2585218" y="22803"/>
                  </a:lnTo>
                  <a:lnTo>
                    <a:pt x="2533291" y="17784"/>
                  </a:lnTo>
                  <a:lnTo>
                    <a:pt x="2481099" y="13378"/>
                  </a:lnTo>
                  <a:lnTo>
                    <a:pt x="2428665" y="9588"/>
                  </a:lnTo>
                  <a:lnTo>
                    <a:pt x="2376015" y="6419"/>
                  </a:lnTo>
                  <a:lnTo>
                    <a:pt x="2323174" y="3874"/>
                  </a:lnTo>
                  <a:lnTo>
                    <a:pt x="2270167" y="1955"/>
                  </a:lnTo>
                  <a:lnTo>
                    <a:pt x="2217018" y="668"/>
                  </a:lnTo>
                  <a:lnTo>
                    <a:pt x="2163754" y="1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61018" y="1903373"/>
              <a:ext cx="4275455" cy="2048510"/>
            </a:xfrm>
            <a:custGeom>
              <a:avLst/>
              <a:gdLst/>
              <a:ahLst/>
              <a:cxnLst/>
              <a:rect l="l" t="t" r="r" b="b"/>
              <a:pathLst>
                <a:path w="4275455" h="2048510">
                  <a:moveTo>
                    <a:pt x="51240" y="1853032"/>
                  </a:moveTo>
                  <a:lnTo>
                    <a:pt x="262187" y="1515339"/>
                  </a:lnTo>
                  <a:lnTo>
                    <a:pt x="229351" y="1485413"/>
                  </a:lnTo>
                  <a:lnTo>
                    <a:pt x="198773" y="1455208"/>
                  </a:lnTo>
                  <a:lnTo>
                    <a:pt x="170440" y="1424746"/>
                  </a:lnTo>
                  <a:lnTo>
                    <a:pt x="144338" y="1394051"/>
                  </a:lnTo>
                  <a:lnTo>
                    <a:pt x="120452" y="1363145"/>
                  </a:lnTo>
                  <a:lnTo>
                    <a:pt x="79275" y="1300794"/>
                  </a:lnTo>
                  <a:lnTo>
                    <a:pt x="46795" y="1237876"/>
                  </a:lnTo>
                  <a:lnTo>
                    <a:pt x="22902" y="1174573"/>
                  </a:lnTo>
                  <a:lnTo>
                    <a:pt x="7484" y="1111068"/>
                  </a:lnTo>
                  <a:lnTo>
                    <a:pt x="427" y="1047546"/>
                  </a:lnTo>
                  <a:lnTo>
                    <a:pt x="0" y="1015835"/>
                  </a:lnTo>
                  <a:lnTo>
                    <a:pt x="1621" y="984188"/>
                  </a:lnTo>
                  <a:lnTo>
                    <a:pt x="10952" y="921178"/>
                  </a:lnTo>
                  <a:lnTo>
                    <a:pt x="28310" y="858699"/>
                  </a:lnTo>
                  <a:lnTo>
                    <a:pt x="53582" y="796935"/>
                  </a:lnTo>
                  <a:lnTo>
                    <a:pt x="86657" y="736067"/>
                  </a:lnTo>
                  <a:lnTo>
                    <a:pt x="127421" y="676280"/>
                  </a:lnTo>
                  <a:lnTo>
                    <a:pt x="175763" y="617756"/>
                  </a:lnTo>
                  <a:lnTo>
                    <a:pt x="202741" y="589024"/>
                  </a:lnTo>
                  <a:lnTo>
                    <a:pt x="231572" y="560678"/>
                  </a:lnTo>
                  <a:lnTo>
                    <a:pt x="262241" y="532739"/>
                  </a:lnTo>
                  <a:lnTo>
                    <a:pt x="294734" y="505230"/>
                  </a:lnTo>
                  <a:lnTo>
                    <a:pt x="329038" y="478174"/>
                  </a:lnTo>
                  <a:lnTo>
                    <a:pt x="365139" y="451594"/>
                  </a:lnTo>
                  <a:lnTo>
                    <a:pt x="403022" y="425513"/>
                  </a:lnTo>
                  <a:lnTo>
                    <a:pt x="442674" y="399954"/>
                  </a:lnTo>
                  <a:lnTo>
                    <a:pt x="484080" y="374939"/>
                  </a:lnTo>
                  <a:lnTo>
                    <a:pt x="527226" y="350492"/>
                  </a:lnTo>
                  <a:lnTo>
                    <a:pt x="572099" y="326635"/>
                  </a:lnTo>
                  <a:lnTo>
                    <a:pt x="618685" y="303392"/>
                  </a:lnTo>
                  <a:lnTo>
                    <a:pt x="666969" y="280785"/>
                  </a:lnTo>
                  <a:lnTo>
                    <a:pt x="716937" y="258837"/>
                  </a:lnTo>
                  <a:lnTo>
                    <a:pt x="768576" y="237571"/>
                  </a:lnTo>
                  <a:lnTo>
                    <a:pt x="821871" y="217010"/>
                  </a:lnTo>
                  <a:lnTo>
                    <a:pt x="876809" y="197177"/>
                  </a:lnTo>
                  <a:lnTo>
                    <a:pt x="933376" y="178094"/>
                  </a:lnTo>
                  <a:lnTo>
                    <a:pt x="991556" y="159785"/>
                  </a:lnTo>
                  <a:lnTo>
                    <a:pt x="1051338" y="142272"/>
                  </a:lnTo>
                  <a:lnTo>
                    <a:pt x="1112706" y="125578"/>
                  </a:lnTo>
                  <a:lnTo>
                    <a:pt x="1163026" y="112806"/>
                  </a:lnTo>
                  <a:lnTo>
                    <a:pt x="1213733" y="100738"/>
                  </a:lnTo>
                  <a:lnTo>
                    <a:pt x="1264799" y="89371"/>
                  </a:lnTo>
                  <a:lnTo>
                    <a:pt x="1316201" y="78703"/>
                  </a:lnTo>
                  <a:lnTo>
                    <a:pt x="1367912" y="68728"/>
                  </a:lnTo>
                  <a:lnTo>
                    <a:pt x="1419909" y="59444"/>
                  </a:lnTo>
                  <a:lnTo>
                    <a:pt x="1472166" y="50847"/>
                  </a:lnTo>
                  <a:lnTo>
                    <a:pt x="1524657" y="42934"/>
                  </a:lnTo>
                  <a:lnTo>
                    <a:pt x="1577358" y="35701"/>
                  </a:lnTo>
                  <a:lnTo>
                    <a:pt x="1630245" y="29144"/>
                  </a:lnTo>
                  <a:lnTo>
                    <a:pt x="1683290" y="23261"/>
                  </a:lnTo>
                  <a:lnTo>
                    <a:pt x="1736471" y="18047"/>
                  </a:lnTo>
                  <a:lnTo>
                    <a:pt x="1789761" y="13499"/>
                  </a:lnTo>
                  <a:lnTo>
                    <a:pt x="1843135" y="9613"/>
                  </a:lnTo>
                  <a:lnTo>
                    <a:pt x="1896569" y="6387"/>
                  </a:lnTo>
                  <a:lnTo>
                    <a:pt x="1950038" y="3816"/>
                  </a:lnTo>
                  <a:lnTo>
                    <a:pt x="2003516" y="1896"/>
                  </a:lnTo>
                  <a:lnTo>
                    <a:pt x="2056978" y="625"/>
                  </a:lnTo>
                  <a:lnTo>
                    <a:pt x="2110399" y="0"/>
                  </a:lnTo>
                  <a:lnTo>
                    <a:pt x="2163754" y="15"/>
                  </a:lnTo>
                  <a:lnTo>
                    <a:pt x="2217018" y="668"/>
                  </a:lnTo>
                  <a:lnTo>
                    <a:pt x="2270167" y="1955"/>
                  </a:lnTo>
                  <a:lnTo>
                    <a:pt x="2323174" y="3874"/>
                  </a:lnTo>
                  <a:lnTo>
                    <a:pt x="2376015" y="6419"/>
                  </a:lnTo>
                  <a:lnTo>
                    <a:pt x="2428665" y="9588"/>
                  </a:lnTo>
                  <a:lnTo>
                    <a:pt x="2481099" y="13378"/>
                  </a:lnTo>
                  <a:lnTo>
                    <a:pt x="2533291" y="17784"/>
                  </a:lnTo>
                  <a:lnTo>
                    <a:pt x="2585218" y="22803"/>
                  </a:lnTo>
                  <a:lnTo>
                    <a:pt x="2636852" y="28432"/>
                  </a:lnTo>
                  <a:lnTo>
                    <a:pt x="2688170" y="34667"/>
                  </a:lnTo>
                  <a:lnTo>
                    <a:pt x="2739147" y="41504"/>
                  </a:lnTo>
                  <a:lnTo>
                    <a:pt x="2789757" y="48941"/>
                  </a:lnTo>
                  <a:lnTo>
                    <a:pt x="2839975" y="56973"/>
                  </a:lnTo>
                  <a:lnTo>
                    <a:pt x="2889777" y="65597"/>
                  </a:lnTo>
                  <a:lnTo>
                    <a:pt x="2939136" y="74809"/>
                  </a:lnTo>
                  <a:lnTo>
                    <a:pt x="2988029" y="84607"/>
                  </a:lnTo>
                  <a:lnTo>
                    <a:pt x="3036430" y="94986"/>
                  </a:lnTo>
                  <a:lnTo>
                    <a:pt x="3084314" y="105943"/>
                  </a:lnTo>
                  <a:lnTo>
                    <a:pt x="3131656" y="117474"/>
                  </a:lnTo>
                  <a:lnTo>
                    <a:pt x="3178430" y="129576"/>
                  </a:lnTo>
                  <a:lnTo>
                    <a:pt x="3224613" y="142246"/>
                  </a:lnTo>
                  <a:lnTo>
                    <a:pt x="3270178" y="155479"/>
                  </a:lnTo>
                  <a:lnTo>
                    <a:pt x="3315101" y="169273"/>
                  </a:lnTo>
                  <a:lnTo>
                    <a:pt x="3359356" y="183623"/>
                  </a:lnTo>
                  <a:lnTo>
                    <a:pt x="3402919" y="198527"/>
                  </a:lnTo>
                  <a:lnTo>
                    <a:pt x="3445765" y="213980"/>
                  </a:lnTo>
                  <a:lnTo>
                    <a:pt x="3487868" y="229979"/>
                  </a:lnTo>
                  <a:lnTo>
                    <a:pt x="3529203" y="246522"/>
                  </a:lnTo>
                  <a:lnTo>
                    <a:pt x="3569745" y="263603"/>
                  </a:lnTo>
                  <a:lnTo>
                    <a:pt x="3609470" y="281220"/>
                  </a:lnTo>
                  <a:lnTo>
                    <a:pt x="3648352" y="299369"/>
                  </a:lnTo>
                  <a:lnTo>
                    <a:pt x="3686366" y="318047"/>
                  </a:lnTo>
                  <a:lnTo>
                    <a:pt x="3723487" y="337250"/>
                  </a:lnTo>
                  <a:lnTo>
                    <a:pt x="3759690" y="356974"/>
                  </a:lnTo>
                  <a:lnTo>
                    <a:pt x="3794950" y="377216"/>
                  </a:lnTo>
                  <a:lnTo>
                    <a:pt x="3829242" y="397973"/>
                  </a:lnTo>
                  <a:lnTo>
                    <a:pt x="3862541" y="419241"/>
                  </a:lnTo>
                  <a:lnTo>
                    <a:pt x="3894821" y="441016"/>
                  </a:lnTo>
                  <a:lnTo>
                    <a:pt x="3926058" y="463295"/>
                  </a:lnTo>
                  <a:lnTo>
                    <a:pt x="3985302" y="509351"/>
                  </a:lnTo>
                  <a:lnTo>
                    <a:pt x="4046095" y="563047"/>
                  </a:lnTo>
                  <a:lnTo>
                    <a:pt x="4076672" y="593253"/>
                  </a:lnTo>
                  <a:lnTo>
                    <a:pt x="4105005" y="623714"/>
                  </a:lnTo>
                  <a:lnTo>
                    <a:pt x="4131107" y="654409"/>
                  </a:lnTo>
                  <a:lnTo>
                    <a:pt x="4154993" y="685315"/>
                  </a:lnTo>
                  <a:lnTo>
                    <a:pt x="4196170" y="747666"/>
                  </a:lnTo>
                  <a:lnTo>
                    <a:pt x="4228650" y="810585"/>
                  </a:lnTo>
                  <a:lnTo>
                    <a:pt x="4252543" y="873888"/>
                  </a:lnTo>
                  <a:lnTo>
                    <a:pt x="4267962" y="937392"/>
                  </a:lnTo>
                  <a:lnTo>
                    <a:pt x="4275018" y="1000914"/>
                  </a:lnTo>
                  <a:lnTo>
                    <a:pt x="4275446" y="1032625"/>
                  </a:lnTo>
                  <a:lnTo>
                    <a:pt x="4273825" y="1064272"/>
                  </a:lnTo>
                  <a:lnTo>
                    <a:pt x="4264493" y="1127282"/>
                  </a:lnTo>
                  <a:lnTo>
                    <a:pt x="4247135" y="1189761"/>
                  </a:lnTo>
                  <a:lnTo>
                    <a:pt x="4221863" y="1251526"/>
                  </a:lnTo>
                  <a:lnTo>
                    <a:pt x="4188788" y="1312393"/>
                  </a:lnTo>
                  <a:lnTo>
                    <a:pt x="4148024" y="1372181"/>
                  </a:lnTo>
                  <a:lnTo>
                    <a:pt x="4099682" y="1430705"/>
                  </a:lnTo>
                  <a:lnTo>
                    <a:pt x="4072704" y="1459436"/>
                  </a:lnTo>
                  <a:lnTo>
                    <a:pt x="4043873" y="1487782"/>
                  </a:lnTo>
                  <a:lnTo>
                    <a:pt x="4013204" y="1515722"/>
                  </a:lnTo>
                  <a:lnTo>
                    <a:pt x="3980711" y="1543231"/>
                  </a:lnTo>
                  <a:lnTo>
                    <a:pt x="3946407" y="1570287"/>
                  </a:lnTo>
                  <a:lnTo>
                    <a:pt x="3910306" y="1596867"/>
                  </a:lnTo>
                  <a:lnTo>
                    <a:pt x="3872423" y="1622948"/>
                  </a:lnTo>
                  <a:lnTo>
                    <a:pt x="3832772" y="1648507"/>
                  </a:lnTo>
                  <a:lnTo>
                    <a:pt x="3791366" y="1673521"/>
                  </a:lnTo>
                  <a:lnTo>
                    <a:pt x="3748219" y="1697968"/>
                  </a:lnTo>
                  <a:lnTo>
                    <a:pt x="3703346" y="1721825"/>
                  </a:lnTo>
                  <a:lnTo>
                    <a:pt x="3656761" y="1745068"/>
                  </a:lnTo>
                  <a:lnTo>
                    <a:pt x="3608477" y="1767675"/>
                  </a:lnTo>
                  <a:lnTo>
                    <a:pt x="3558508" y="1789623"/>
                  </a:lnTo>
                  <a:lnTo>
                    <a:pt x="3506869" y="1810889"/>
                  </a:lnTo>
                  <a:lnTo>
                    <a:pt x="3453574" y="1831450"/>
                  </a:lnTo>
                  <a:lnTo>
                    <a:pt x="3398636" y="1851284"/>
                  </a:lnTo>
                  <a:lnTo>
                    <a:pt x="3342069" y="1870366"/>
                  </a:lnTo>
                  <a:lnTo>
                    <a:pt x="3283889" y="1888676"/>
                  </a:lnTo>
                  <a:lnTo>
                    <a:pt x="3224107" y="1906189"/>
                  </a:lnTo>
                  <a:lnTo>
                    <a:pt x="3162740" y="1922882"/>
                  </a:lnTo>
                  <a:lnTo>
                    <a:pt x="3114729" y="1935084"/>
                  </a:lnTo>
                  <a:lnTo>
                    <a:pt x="3066282" y="1946655"/>
                  </a:lnTo>
                  <a:lnTo>
                    <a:pt x="3017422" y="1957597"/>
                  </a:lnTo>
                  <a:lnTo>
                    <a:pt x="2968174" y="1967910"/>
                  </a:lnTo>
                  <a:lnTo>
                    <a:pt x="2918561" y="1977596"/>
                  </a:lnTo>
                  <a:lnTo>
                    <a:pt x="2868607" y="1986656"/>
                  </a:lnTo>
                  <a:lnTo>
                    <a:pt x="2818337" y="1995091"/>
                  </a:lnTo>
                  <a:lnTo>
                    <a:pt x="2767775" y="2002902"/>
                  </a:lnTo>
                  <a:lnTo>
                    <a:pt x="2716946" y="2010089"/>
                  </a:lnTo>
                  <a:lnTo>
                    <a:pt x="2665872" y="2016656"/>
                  </a:lnTo>
                  <a:lnTo>
                    <a:pt x="2614578" y="2022601"/>
                  </a:lnTo>
                  <a:lnTo>
                    <a:pt x="2563089" y="2027927"/>
                  </a:lnTo>
                  <a:lnTo>
                    <a:pt x="2511429" y="2032634"/>
                  </a:lnTo>
                  <a:lnTo>
                    <a:pt x="2459621" y="2036725"/>
                  </a:lnTo>
                  <a:lnTo>
                    <a:pt x="2407690" y="2040198"/>
                  </a:lnTo>
                  <a:lnTo>
                    <a:pt x="2355659" y="2043057"/>
                  </a:lnTo>
                  <a:lnTo>
                    <a:pt x="2303554" y="2045302"/>
                  </a:lnTo>
                  <a:lnTo>
                    <a:pt x="2251398" y="2046933"/>
                  </a:lnTo>
                  <a:lnTo>
                    <a:pt x="2199215" y="2047953"/>
                  </a:lnTo>
                  <a:lnTo>
                    <a:pt x="2147030" y="2048362"/>
                  </a:lnTo>
                  <a:lnTo>
                    <a:pt x="2094866" y="2048162"/>
                  </a:lnTo>
                  <a:lnTo>
                    <a:pt x="2042748" y="2047353"/>
                  </a:lnTo>
                  <a:lnTo>
                    <a:pt x="1990700" y="2045936"/>
                  </a:lnTo>
                  <a:lnTo>
                    <a:pt x="1938745" y="2043913"/>
                  </a:lnTo>
                  <a:lnTo>
                    <a:pt x="1886909" y="2041285"/>
                  </a:lnTo>
                  <a:lnTo>
                    <a:pt x="1835215" y="2038053"/>
                  </a:lnTo>
                  <a:lnTo>
                    <a:pt x="1783687" y="2034217"/>
                  </a:lnTo>
                  <a:lnTo>
                    <a:pt x="1732350" y="2029780"/>
                  </a:lnTo>
                  <a:lnTo>
                    <a:pt x="1681227" y="2024742"/>
                  </a:lnTo>
                  <a:lnTo>
                    <a:pt x="1630343" y="2019104"/>
                  </a:lnTo>
                  <a:lnTo>
                    <a:pt x="1579722" y="2012868"/>
                  </a:lnTo>
                  <a:lnTo>
                    <a:pt x="1529388" y="2006034"/>
                  </a:lnTo>
                  <a:lnTo>
                    <a:pt x="1479365" y="1998604"/>
                  </a:lnTo>
                  <a:lnTo>
                    <a:pt x="1429677" y="1990578"/>
                  </a:lnTo>
                  <a:lnTo>
                    <a:pt x="1380348" y="1981958"/>
                  </a:lnTo>
                  <a:lnTo>
                    <a:pt x="1331404" y="1972745"/>
                  </a:lnTo>
                  <a:lnTo>
                    <a:pt x="1282866" y="1962941"/>
                  </a:lnTo>
                  <a:lnTo>
                    <a:pt x="1234761" y="1952545"/>
                  </a:lnTo>
                  <a:lnTo>
                    <a:pt x="1187111" y="1941559"/>
                  </a:lnTo>
                  <a:lnTo>
                    <a:pt x="1139941" y="1929985"/>
                  </a:lnTo>
                  <a:lnTo>
                    <a:pt x="1093276" y="1917823"/>
                  </a:lnTo>
                  <a:lnTo>
                    <a:pt x="1047138" y="1905074"/>
                  </a:lnTo>
                  <a:lnTo>
                    <a:pt x="1001553" y="1891741"/>
                  </a:lnTo>
                  <a:lnTo>
                    <a:pt x="956545" y="1877822"/>
                  </a:lnTo>
                  <a:lnTo>
                    <a:pt x="912137" y="1863321"/>
                  </a:lnTo>
                  <a:lnTo>
                    <a:pt x="868354" y="1848238"/>
                  </a:lnTo>
                  <a:lnTo>
                    <a:pt x="825220" y="1832573"/>
                  </a:lnTo>
                  <a:lnTo>
                    <a:pt x="782760" y="1816329"/>
                  </a:lnTo>
                  <a:lnTo>
                    <a:pt x="51240" y="185303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82514" y="2227275"/>
            <a:ext cx="26587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El proceso continua,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pues</a:t>
            </a:r>
            <a:endParaRPr sz="2000">
              <a:latin typeface="Times New Roman"/>
              <a:cs typeface="Times New Roman"/>
            </a:endParaRPr>
          </a:p>
          <a:p>
            <a:pPr marL="594360" marR="5080" indent="21907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la </a:t>
            </a:r>
            <a:r>
              <a:rPr sz="2000" spc="-5" dirty="0">
                <a:latin typeface="Times New Roman"/>
                <a:cs typeface="Times New Roman"/>
              </a:rPr>
              <a:t>estacion </a:t>
            </a:r>
            <a:r>
              <a:rPr sz="2000" dirty="0">
                <a:latin typeface="Times New Roman"/>
                <a:cs typeface="Times New Roman"/>
              </a:rPr>
              <a:t>A no  recibio aun el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Volver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N</a:t>
            </a:r>
          </a:p>
          <a:p>
            <a:pPr marL="620395">
              <a:lnSpc>
                <a:spcPct val="100000"/>
              </a:lnSpc>
              <a:spcBef>
                <a:spcPts val="45"/>
              </a:spcBef>
            </a:pPr>
            <a:r>
              <a:rPr sz="3200" dirty="0"/>
              <a:t>NACK en trama</a:t>
            </a:r>
            <a:r>
              <a:rPr sz="3200" spc="-90" dirty="0"/>
              <a:t> </a:t>
            </a:r>
            <a:r>
              <a:rPr sz="3200" dirty="0"/>
              <a:t>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4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84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42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42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10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A6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91037" y="3195637"/>
            <a:ext cx="619125" cy="771525"/>
            <a:chOff x="4491037" y="3195637"/>
            <a:chExt cx="619125" cy="771525"/>
          </a:xfrm>
        </p:grpSpPr>
        <p:sp>
          <p:nvSpPr>
            <p:cNvPr id="16" name="object 16"/>
            <p:cNvSpPr/>
            <p:nvPr/>
          </p:nvSpPr>
          <p:spPr>
            <a:xfrm>
              <a:off x="4495800" y="3200400"/>
              <a:ext cx="609600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5800" y="32004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762000"/>
                  </a:moveTo>
                  <a:lnTo>
                    <a:pt x="609600" y="7620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82286" y="3344036"/>
            <a:ext cx="51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A7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64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22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48000" y="4953000"/>
            <a:ext cx="6096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48000" y="49530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ts val="2155"/>
              </a:lnSpc>
              <a:spcBef>
                <a:spcPts val="670"/>
              </a:spcBef>
            </a:pPr>
            <a:r>
              <a:rPr sz="1800" b="1" spc="-5" dirty="0">
                <a:latin typeface="Times New Roman"/>
                <a:cs typeface="Times New Roman"/>
              </a:rPr>
              <a:t>NAck</a:t>
            </a:r>
            <a:endParaRPr sz="1800">
              <a:latin typeface="Times New Roman"/>
              <a:cs typeface="Times New Roman"/>
            </a:endParaRPr>
          </a:p>
          <a:p>
            <a:pPr marL="173355">
              <a:lnSpc>
                <a:spcPts val="2395"/>
              </a:lnSpc>
            </a:pPr>
            <a:r>
              <a:rPr sz="2000" spc="5" dirty="0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711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4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4" y="710056"/>
                </a:lnTo>
                <a:lnTo>
                  <a:pt x="500052" y="699609"/>
                </a:lnTo>
                <a:close/>
              </a:path>
              <a:path w="539114" h="765810">
                <a:moveTo>
                  <a:pt x="526161" y="681354"/>
                </a:moveTo>
                <a:lnTo>
                  <a:pt x="500052" y="699609"/>
                </a:lnTo>
                <a:lnTo>
                  <a:pt x="507364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1" y="681354"/>
                </a:lnTo>
                <a:close/>
              </a:path>
              <a:path w="539114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653535" y="2439161"/>
            <a:ext cx="5191125" cy="3738245"/>
            <a:chOff x="3653535" y="2439161"/>
            <a:chExt cx="5191125" cy="3738245"/>
          </a:xfrm>
        </p:grpSpPr>
        <p:sp>
          <p:nvSpPr>
            <p:cNvPr id="25" name="object 25"/>
            <p:cNvSpPr/>
            <p:nvPr/>
          </p:nvSpPr>
          <p:spPr>
            <a:xfrm>
              <a:off x="3653535" y="4038600"/>
              <a:ext cx="918844" cy="767080"/>
            </a:xfrm>
            <a:custGeom>
              <a:avLst/>
              <a:gdLst/>
              <a:ahLst/>
              <a:cxnLst/>
              <a:rect l="l" t="t" r="r" b="b"/>
              <a:pathLst>
                <a:path w="918845" h="767079">
                  <a:moveTo>
                    <a:pt x="855858" y="43958"/>
                  </a:moveTo>
                  <a:lnTo>
                    <a:pt x="0" y="757174"/>
                  </a:lnTo>
                  <a:lnTo>
                    <a:pt x="8127" y="766826"/>
                  </a:lnTo>
                  <a:lnTo>
                    <a:pt x="863934" y="53654"/>
                  </a:lnTo>
                  <a:lnTo>
                    <a:pt x="855858" y="43958"/>
                  </a:lnTo>
                  <a:close/>
                </a:path>
                <a:path w="918845" h="767079">
                  <a:moveTo>
                    <a:pt x="902799" y="35813"/>
                  </a:moveTo>
                  <a:lnTo>
                    <a:pt x="865631" y="35813"/>
                  </a:lnTo>
                  <a:lnTo>
                    <a:pt x="873760" y="45466"/>
                  </a:lnTo>
                  <a:lnTo>
                    <a:pt x="863934" y="53654"/>
                  </a:lnTo>
                  <a:lnTo>
                    <a:pt x="884301" y="78105"/>
                  </a:lnTo>
                  <a:lnTo>
                    <a:pt x="902799" y="35813"/>
                  </a:lnTo>
                  <a:close/>
                </a:path>
                <a:path w="918845" h="767079">
                  <a:moveTo>
                    <a:pt x="865631" y="35813"/>
                  </a:moveTo>
                  <a:lnTo>
                    <a:pt x="855858" y="43958"/>
                  </a:lnTo>
                  <a:lnTo>
                    <a:pt x="863934" y="53654"/>
                  </a:lnTo>
                  <a:lnTo>
                    <a:pt x="873760" y="45466"/>
                  </a:lnTo>
                  <a:lnTo>
                    <a:pt x="865631" y="35813"/>
                  </a:lnTo>
                  <a:close/>
                </a:path>
                <a:path w="918845" h="767079">
                  <a:moveTo>
                    <a:pt x="918463" y="0"/>
                  </a:moveTo>
                  <a:lnTo>
                    <a:pt x="835533" y="19557"/>
                  </a:lnTo>
                  <a:lnTo>
                    <a:pt x="855858" y="43958"/>
                  </a:lnTo>
                  <a:lnTo>
                    <a:pt x="865631" y="35813"/>
                  </a:lnTo>
                  <a:lnTo>
                    <a:pt x="902799" y="35813"/>
                  </a:lnTo>
                  <a:lnTo>
                    <a:pt x="9184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2761" y="2439161"/>
              <a:ext cx="0" cy="2438400"/>
            </a:xfrm>
            <a:custGeom>
              <a:avLst/>
              <a:gdLst/>
              <a:ahLst/>
              <a:cxnLst/>
              <a:rect l="l" t="t" r="r" b="b"/>
              <a:pathLst>
                <a:path h="2438400">
                  <a:moveTo>
                    <a:pt x="0" y="0"/>
                  </a:moveTo>
                  <a:lnTo>
                    <a:pt x="0" y="2438400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43403" y="4068826"/>
              <a:ext cx="4496435" cy="2103755"/>
            </a:xfrm>
            <a:custGeom>
              <a:avLst/>
              <a:gdLst/>
              <a:ahLst/>
              <a:cxnLst/>
              <a:rect l="l" t="t" r="r" b="b"/>
              <a:pathLst>
                <a:path w="4496434" h="2103754">
                  <a:moveTo>
                    <a:pt x="280919" y="0"/>
                  </a:moveTo>
                  <a:lnTo>
                    <a:pt x="714878" y="586232"/>
                  </a:lnTo>
                  <a:lnTo>
                    <a:pt x="653360" y="609456"/>
                  </a:lnTo>
                  <a:lnTo>
                    <a:pt x="594477" y="633433"/>
                  </a:lnTo>
                  <a:lnTo>
                    <a:pt x="538248" y="658132"/>
                  </a:lnTo>
                  <a:lnTo>
                    <a:pt x="484693" y="683520"/>
                  </a:lnTo>
                  <a:lnTo>
                    <a:pt x="433831" y="709563"/>
                  </a:lnTo>
                  <a:lnTo>
                    <a:pt x="385682" y="736229"/>
                  </a:lnTo>
                  <a:lnTo>
                    <a:pt x="340264" y="763486"/>
                  </a:lnTo>
                  <a:lnTo>
                    <a:pt x="297598" y="791300"/>
                  </a:lnTo>
                  <a:lnTo>
                    <a:pt x="257702" y="819640"/>
                  </a:lnTo>
                  <a:lnTo>
                    <a:pt x="220597" y="848471"/>
                  </a:lnTo>
                  <a:lnTo>
                    <a:pt x="186301" y="877762"/>
                  </a:lnTo>
                  <a:lnTo>
                    <a:pt x="154833" y="907480"/>
                  </a:lnTo>
                  <a:lnTo>
                    <a:pt x="126214" y="937592"/>
                  </a:lnTo>
                  <a:lnTo>
                    <a:pt x="100462" y="968066"/>
                  </a:lnTo>
                  <a:lnTo>
                    <a:pt x="77596" y="998868"/>
                  </a:lnTo>
                  <a:lnTo>
                    <a:pt x="40604" y="1061328"/>
                  </a:lnTo>
                  <a:lnTo>
                    <a:pt x="15392" y="1124711"/>
                  </a:lnTo>
                  <a:lnTo>
                    <a:pt x="2114" y="1188754"/>
                  </a:lnTo>
                  <a:lnTo>
                    <a:pt x="0" y="1220942"/>
                  </a:lnTo>
                  <a:lnTo>
                    <a:pt x="927" y="1253197"/>
                  </a:lnTo>
                  <a:lnTo>
                    <a:pt x="11983" y="1317778"/>
                  </a:lnTo>
                  <a:lnTo>
                    <a:pt x="35440" y="1382235"/>
                  </a:lnTo>
                  <a:lnTo>
                    <a:pt x="71451" y="1446307"/>
                  </a:lnTo>
                  <a:lnTo>
                    <a:pt x="94214" y="1478116"/>
                  </a:lnTo>
                  <a:lnTo>
                    <a:pt x="120172" y="1509731"/>
                  </a:lnTo>
                  <a:lnTo>
                    <a:pt x="149347" y="1541119"/>
                  </a:lnTo>
                  <a:lnTo>
                    <a:pt x="195037" y="1584131"/>
                  </a:lnTo>
                  <a:lnTo>
                    <a:pt x="245867" y="1625697"/>
                  </a:lnTo>
                  <a:lnTo>
                    <a:pt x="301635" y="1665781"/>
                  </a:lnTo>
                  <a:lnTo>
                    <a:pt x="362141" y="1704349"/>
                  </a:lnTo>
                  <a:lnTo>
                    <a:pt x="427185" y="1741365"/>
                  </a:lnTo>
                  <a:lnTo>
                    <a:pt x="461346" y="1759281"/>
                  </a:lnTo>
                  <a:lnTo>
                    <a:pt x="496566" y="1776795"/>
                  </a:lnTo>
                  <a:lnTo>
                    <a:pt x="532820" y="1793905"/>
                  </a:lnTo>
                  <a:lnTo>
                    <a:pt x="570083" y="1810605"/>
                  </a:lnTo>
                  <a:lnTo>
                    <a:pt x="608330" y="1826891"/>
                  </a:lnTo>
                  <a:lnTo>
                    <a:pt x="647535" y="1842758"/>
                  </a:lnTo>
                  <a:lnTo>
                    <a:pt x="687674" y="1858203"/>
                  </a:lnTo>
                  <a:lnTo>
                    <a:pt x="728722" y="1873221"/>
                  </a:lnTo>
                  <a:lnTo>
                    <a:pt x="770653" y="1887808"/>
                  </a:lnTo>
                  <a:lnTo>
                    <a:pt x="813443" y="1901959"/>
                  </a:lnTo>
                  <a:lnTo>
                    <a:pt x="857065" y="1915670"/>
                  </a:lnTo>
                  <a:lnTo>
                    <a:pt x="901497" y="1928936"/>
                  </a:lnTo>
                  <a:lnTo>
                    <a:pt x="946711" y="1941754"/>
                  </a:lnTo>
                  <a:lnTo>
                    <a:pt x="992683" y="1954118"/>
                  </a:lnTo>
                  <a:lnTo>
                    <a:pt x="1039388" y="1966025"/>
                  </a:lnTo>
                  <a:lnTo>
                    <a:pt x="1086801" y="1977471"/>
                  </a:lnTo>
                  <a:lnTo>
                    <a:pt x="1134897" y="1988450"/>
                  </a:lnTo>
                  <a:lnTo>
                    <a:pt x="1183651" y="1998958"/>
                  </a:lnTo>
                  <a:lnTo>
                    <a:pt x="1233037" y="2008992"/>
                  </a:lnTo>
                  <a:lnTo>
                    <a:pt x="1283031" y="2018546"/>
                  </a:lnTo>
                  <a:lnTo>
                    <a:pt x="1333607" y="2027616"/>
                  </a:lnTo>
                  <a:lnTo>
                    <a:pt x="1384740" y="2036199"/>
                  </a:lnTo>
                  <a:lnTo>
                    <a:pt x="1436406" y="2044289"/>
                  </a:lnTo>
                  <a:lnTo>
                    <a:pt x="1488578" y="2051883"/>
                  </a:lnTo>
                  <a:lnTo>
                    <a:pt x="1541233" y="2058976"/>
                  </a:lnTo>
                  <a:lnTo>
                    <a:pt x="1594345" y="2065563"/>
                  </a:lnTo>
                  <a:lnTo>
                    <a:pt x="1647889" y="2071640"/>
                  </a:lnTo>
                  <a:lnTo>
                    <a:pt x="1701839" y="2077204"/>
                  </a:lnTo>
                  <a:lnTo>
                    <a:pt x="1756171" y="2082249"/>
                  </a:lnTo>
                  <a:lnTo>
                    <a:pt x="1810860" y="2086771"/>
                  </a:lnTo>
                  <a:lnTo>
                    <a:pt x="1865880" y="2090766"/>
                  </a:lnTo>
                  <a:lnTo>
                    <a:pt x="1921207" y="2094229"/>
                  </a:lnTo>
                  <a:lnTo>
                    <a:pt x="1976815" y="2097156"/>
                  </a:lnTo>
                  <a:lnTo>
                    <a:pt x="2032679" y="2099544"/>
                  </a:lnTo>
                  <a:lnTo>
                    <a:pt x="2088775" y="2101386"/>
                  </a:lnTo>
                  <a:lnTo>
                    <a:pt x="2145077" y="2102680"/>
                  </a:lnTo>
                  <a:lnTo>
                    <a:pt x="2201559" y="2103420"/>
                  </a:lnTo>
                  <a:lnTo>
                    <a:pt x="2258198" y="2103603"/>
                  </a:lnTo>
                  <a:lnTo>
                    <a:pt x="2314967" y="2103224"/>
                  </a:lnTo>
                  <a:lnTo>
                    <a:pt x="2371842" y="2102278"/>
                  </a:lnTo>
                  <a:lnTo>
                    <a:pt x="2428798" y="2100762"/>
                  </a:lnTo>
                  <a:lnTo>
                    <a:pt x="2485809" y="2098671"/>
                  </a:lnTo>
                  <a:lnTo>
                    <a:pt x="2542851" y="2096000"/>
                  </a:lnTo>
                  <a:lnTo>
                    <a:pt x="2599898" y="2092745"/>
                  </a:lnTo>
                  <a:lnTo>
                    <a:pt x="2656925" y="2088902"/>
                  </a:lnTo>
                  <a:lnTo>
                    <a:pt x="2713907" y="2084467"/>
                  </a:lnTo>
                  <a:lnTo>
                    <a:pt x="2770820" y="2079435"/>
                  </a:lnTo>
                  <a:lnTo>
                    <a:pt x="2827638" y="2073802"/>
                  </a:lnTo>
                  <a:lnTo>
                    <a:pt x="2884335" y="2067563"/>
                  </a:lnTo>
                  <a:lnTo>
                    <a:pt x="2940888" y="2060714"/>
                  </a:lnTo>
                  <a:lnTo>
                    <a:pt x="2997270" y="2053251"/>
                  </a:lnTo>
                  <a:lnTo>
                    <a:pt x="3053456" y="2045169"/>
                  </a:lnTo>
                  <a:lnTo>
                    <a:pt x="3120961" y="2034585"/>
                  </a:lnTo>
                  <a:lnTo>
                    <a:pt x="3187107" y="2023249"/>
                  </a:lnTo>
                  <a:lnTo>
                    <a:pt x="3251875" y="2011180"/>
                  </a:lnTo>
                  <a:lnTo>
                    <a:pt x="3315245" y="1998394"/>
                  </a:lnTo>
                  <a:lnTo>
                    <a:pt x="3377196" y="1984909"/>
                  </a:lnTo>
                  <a:lnTo>
                    <a:pt x="3437710" y="1970742"/>
                  </a:lnTo>
                  <a:lnTo>
                    <a:pt x="3496764" y="1955912"/>
                  </a:lnTo>
                  <a:lnTo>
                    <a:pt x="3554340" y="1940436"/>
                  </a:lnTo>
                  <a:lnTo>
                    <a:pt x="3610418" y="1924331"/>
                  </a:lnTo>
                  <a:lnTo>
                    <a:pt x="3664977" y="1907616"/>
                  </a:lnTo>
                  <a:lnTo>
                    <a:pt x="3717997" y="1890306"/>
                  </a:lnTo>
                  <a:lnTo>
                    <a:pt x="3769458" y="1872421"/>
                  </a:lnTo>
                  <a:lnTo>
                    <a:pt x="3819340" y="1853978"/>
                  </a:lnTo>
                  <a:lnTo>
                    <a:pt x="3867623" y="1834994"/>
                  </a:lnTo>
                  <a:lnTo>
                    <a:pt x="3914288" y="1815487"/>
                  </a:lnTo>
                  <a:lnTo>
                    <a:pt x="3959312" y="1795474"/>
                  </a:lnTo>
                  <a:lnTo>
                    <a:pt x="4002678" y="1774973"/>
                  </a:lnTo>
                  <a:lnTo>
                    <a:pt x="4044364" y="1754002"/>
                  </a:lnTo>
                  <a:lnTo>
                    <a:pt x="4084351" y="1732578"/>
                  </a:lnTo>
                  <a:lnTo>
                    <a:pt x="4122618" y="1710718"/>
                  </a:lnTo>
                  <a:lnTo>
                    <a:pt x="4159146" y="1688441"/>
                  </a:lnTo>
                  <a:lnTo>
                    <a:pt x="4193914" y="1665763"/>
                  </a:lnTo>
                  <a:lnTo>
                    <a:pt x="4226902" y="1642703"/>
                  </a:lnTo>
                  <a:lnTo>
                    <a:pt x="4258090" y="1619278"/>
                  </a:lnTo>
                  <a:lnTo>
                    <a:pt x="4314987" y="1571403"/>
                  </a:lnTo>
                  <a:lnTo>
                    <a:pt x="4364443" y="1522278"/>
                  </a:lnTo>
                  <a:lnTo>
                    <a:pt x="4406298" y="1472045"/>
                  </a:lnTo>
                  <a:lnTo>
                    <a:pt x="4440391" y="1420843"/>
                  </a:lnTo>
                  <a:lnTo>
                    <a:pt x="4466562" y="1368813"/>
                  </a:lnTo>
                  <a:lnTo>
                    <a:pt x="4484650" y="1316097"/>
                  </a:lnTo>
                  <a:lnTo>
                    <a:pt x="4494494" y="1262833"/>
                  </a:lnTo>
                  <a:lnTo>
                    <a:pt x="4496274" y="1236041"/>
                  </a:lnTo>
                  <a:lnTo>
                    <a:pt x="4495933" y="1209164"/>
                  </a:lnTo>
                  <a:lnTo>
                    <a:pt x="4488808" y="1155229"/>
                  </a:lnTo>
                  <a:lnTo>
                    <a:pt x="4472957" y="1101169"/>
                  </a:lnTo>
                  <a:lnTo>
                    <a:pt x="4448219" y="1047124"/>
                  </a:lnTo>
                  <a:lnTo>
                    <a:pt x="4414435" y="993235"/>
                  </a:lnTo>
                  <a:lnTo>
                    <a:pt x="4371443" y="939643"/>
                  </a:lnTo>
                  <a:lnTo>
                    <a:pt x="4324254" y="891321"/>
                  </a:lnTo>
                  <a:lnTo>
                    <a:pt x="4275969" y="849035"/>
                  </a:lnTo>
                  <a:lnTo>
                    <a:pt x="4222645" y="808212"/>
                  </a:lnTo>
                  <a:lnTo>
                    <a:pt x="4164483" y="768888"/>
                  </a:lnTo>
                  <a:lnTo>
                    <a:pt x="4101682" y="731097"/>
                  </a:lnTo>
                  <a:lnTo>
                    <a:pt x="4034445" y="694874"/>
                  </a:lnTo>
                  <a:lnTo>
                    <a:pt x="3999225" y="677362"/>
                  </a:lnTo>
                  <a:lnTo>
                    <a:pt x="3962971" y="660255"/>
                  </a:lnTo>
                  <a:lnTo>
                    <a:pt x="3925708" y="643557"/>
                  </a:lnTo>
                  <a:lnTo>
                    <a:pt x="3887461" y="627273"/>
                  </a:lnTo>
                  <a:lnTo>
                    <a:pt x="3848256" y="611407"/>
                  </a:lnTo>
                  <a:lnTo>
                    <a:pt x="3808117" y="595964"/>
                  </a:lnTo>
                  <a:lnTo>
                    <a:pt x="3767069" y="580947"/>
                  </a:lnTo>
                  <a:lnTo>
                    <a:pt x="3725138" y="566362"/>
                  </a:lnTo>
                  <a:lnTo>
                    <a:pt x="3682348" y="552212"/>
                  </a:lnTo>
                  <a:lnTo>
                    <a:pt x="3638725" y="538503"/>
                  </a:lnTo>
                  <a:lnTo>
                    <a:pt x="3594294" y="525237"/>
                  </a:lnTo>
                  <a:lnTo>
                    <a:pt x="3549080" y="512420"/>
                  </a:lnTo>
                  <a:lnTo>
                    <a:pt x="3503108" y="500057"/>
                  </a:lnTo>
                  <a:lnTo>
                    <a:pt x="3456403" y="488150"/>
                  </a:lnTo>
                  <a:lnTo>
                    <a:pt x="3408990" y="476706"/>
                  </a:lnTo>
                  <a:lnTo>
                    <a:pt x="3360894" y="465727"/>
                  </a:lnTo>
                  <a:lnTo>
                    <a:pt x="3312140" y="455219"/>
                  </a:lnTo>
                  <a:lnTo>
                    <a:pt x="3262754" y="445186"/>
                  </a:lnTo>
                  <a:lnTo>
                    <a:pt x="3212760" y="435631"/>
                  </a:lnTo>
                  <a:lnTo>
                    <a:pt x="3162184" y="426561"/>
                  </a:lnTo>
                  <a:lnTo>
                    <a:pt x="3111051" y="417978"/>
                  </a:lnTo>
                  <a:lnTo>
                    <a:pt x="3059385" y="409887"/>
                  </a:lnTo>
                  <a:lnTo>
                    <a:pt x="3007213" y="402293"/>
                  </a:lnTo>
                  <a:lnTo>
                    <a:pt x="2954558" y="395200"/>
                  </a:lnTo>
                  <a:lnTo>
                    <a:pt x="2901446" y="388612"/>
                  </a:lnTo>
                  <a:lnTo>
                    <a:pt x="2847902" y="382534"/>
                  </a:lnTo>
                  <a:lnTo>
                    <a:pt x="2793952" y="376969"/>
                  </a:lnTo>
                  <a:lnTo>
                    <a:pt x="2739620" y="371923"/>
                  </a:lnTo>
                  <a:lnTo>
                    <a:pt x="2684931" y="367400"/>
                  </a:lnTo>
                  <a:lnTo>
                    <a:pt x="2629911" y="363404"/>
                  </a:lnTo>
                  <a:lnTo>
                    <a:pt x="2574584" y="359939"/>
                  </a:lnTo>
                  <a:lnTo>
                    <a:pt x="2518976" y="357010"/>
                  </a:lnTo>
                  <a:lnTo>
                    <a:pt x="2463111" y="354621"/>
                  </a:lnTo>
                  <a:lnTo>
                    <a:pt x="2407016" y="352776"/>
                  </a:lnTo>
                  <a:lnTo>
                    <a:pt x="2350714" y="351480"/>
                  </a:lnTo>
                  <a:lnTo>
                    <a:pt x="2294232" y="350738"/>
                  </a:lnTo>
                  <a:lnTo>
                    <a:pt x="2237593" y="350552"/>
                  </a:lnTo>
                  <a:lnTo>
                    <a:pt x="2180824" y="350929"/>
                  </a:lnTo>
                  <a:lnTo>
                    <a:pt x="2123949" y="351872"/>
                  </a:lnTo>
                  <a:lnTo>
                    <a:pt x="2066993" y="353386"/>
                  </a:lnTo>
                  <a:lnTo>
                    <a:pt x="2009982" y="355474"/>
                  </a:lnTo>
                  <a:lnTo>
                    <a:pt x="1952940" y="358142"/>
                  </a:lnTo>
                  <a:lnTo>
                    <a:pt x="1895893" y="361394"/>
                  </a:lnTo>
                  <a:lnTo>
                    <a:pt x="1838866" y="365233"/>
                  </a:lnTo>
                  <a:lnTo>
                    <a:pt x="1781883" y="369665"/>
                  </a:lnTo>
                  <a:lnTo>
                    <a:pt x="1724971" y="374694"/>
                  </a:lnTo>
                  <a:lnTo>
                    <a:pt x="1668153" y="380323"/>
                  </a:lnTo>
                  <a:lnTo>
                    <a:pt x="1611456" y="386558"/>
                  </a:lnTo>
                  <a:lnTo>
                    <a:pt x="1554903" y="393403"/>
                  </a:lnTo>
                  <a:lnTo>
                    <a:pt x="1498521" y="400862"/>
                  </a:lnTo>
                  <a:lnTo>
                    <a:pt x="1442334" y="408940"/>
                  </a:lnTo>
                  <a:lnTo>
                    <a:pt x="280919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43403" y="4068826"/>
              <a:ext cx="4496435" cy="2103755"/>
            </a:xfrm>
            <a:custGeom>
              <a:avLst/>
              <a:gdLst/>
              <a:ahLst/>
              <a:cxnLst/>
              <a:rect l="l" t="t" r="r" b="b"/>
              <a:pathLst>
                <a:path w="4496434" h="2103754">
                  <a:moveTo>
                    <a:pt x="280919" y="0"/>
                  </a:moveTo>
                  <a:lnTo>
                    <a:pt x="1442334" y="408940"/>
                  </a:lnTo>
                  <a:lnTo>
                    <a:pt x="1498521" y="400862"/>
                  </a:lnTo>
                  <a:lnTo>
                    <a:pt x="1554903" y="393403"/>
                  </a:lnTo>
                  <a:lnTo>
                    <a:pt x="1611456" y="386558"/>
                  </a:lnTo>
                  <a:lnTo>
                    <a:pt x="1668153" y="380323"/>
                  </a:lnTo>
                  <a:lnTo>
                    <a:pt x="1724971" y="374694"/>
                  </a:lnTo>
                  <a:lnTo>
                    <a:pt x="1781883" y="369665"/>
                  </a:lnTo>
                  <a:lnTo>
                    <a:pt x="1838866" y="365233"/>
                  </a:lnTo>
                  <a:lnTo>
                    <a:pt x="1895893" y="361394"/>
                  </a:lnTo>
                  <a:lnTo>
                    <a:pt x="1952940" y="358142"/>
                  </a:lnTo>
                  <a:lnTo>
                    <a:pt x="2009982" y="355474"/>
                  </a:lnTo>
                  <a:lnTo>
                    <a:pt x="2066993" y="353386"/>
                  </a:lnTo>
                  <a:lnTo>
                    <a:pt x="2123949" y="351872"/>
                  </a:lnTo>
                  <a:lnTo>
                    <a:pt x="2180824" y="350929"/>
                  </a:lnTo>
                  <a:lnTo>
                    <a:pt x="2237593" y="350552"/>
                  </a:lnTo>
                  <a:lnTo>
                    <a:pt x="2294232" y="350738"/>
                  </a:lnTo>
                  <a:lnTo>
                    <a:pt x="2350714" y="351480"/>
                  </a:lnTo>
                  <a:lnTo>
                    <a:pt x="2407016" y="352776"/>
                  </a:lnTo>
                  <a:lnTo>
                    <a:pt x="2463111" y="354621"/>
                  </a:lnTo>
                  <a:lnTo>
                    <a:pt x="2518976" y="357010"/>
                  </a:lnTo>
                  <a:lnTo>
                    <a:pt x="2574584" y="359939"/>
                  </a:lnTo>
                  <a:lnTo>
                    <a:pt x="2629911" y="363404"/>
                  </a:lnTo>
                  <a:lnTo>
                    <a:pt x="2684931" y="367400"/>
                  </a:lnTo>
                  <a:lnTo>
                    <a:pt x="2739620" y="371923"/>
                  </a:lnTo>
                  <a:lnTo>
                    <a:pt x="2793952" y="376969"/>
                  </a:lnTo>
                  <a:lnTo>
                    <a:pt x="2847902" y="382534"/>
                  </a:lnTo>
                  <a:lnTo>
                    <a:pt x="2901446" y="388612"/>
                  </a:lnTo>
                  <a:lnTo>
                    <a:pt x="2954558" y="395200"/>
                  </a:lnTo>
                  <a:lnTo>
                    <a:pt x="3007213" y="402293"/>
                  </a:lnTo>
                  <a:lnTo>
                    <a:pt x="3059385" y="409887"/>
                  </a:lnTo>
                  <a:lnTo>
                    <a:pt x="3111051" y="417978"/>
                  </a:lnTo>
                  <a:lnTo>
                    <a:pt x="3162184" y="426561"/>
                  </a:lnTo>
                  <a:lnTo>
                    <a:pt x="3212760" y="435631"/>
                  </a:lnTo>
                  <a:lnTo>
                    <a:pt x="3262754" y="445186"/>
                  </a:lnTo>
                  <a:lnTo>
                    <a:pt x="3312140" y="455219"/>
                  </a:lnTo>
                  <a:lnTo>
                    <a:pt x="3360894" y="465727"/>
                  </a:lnTo>
                  <a:lnTo>
                    <a:pt x="3408990" y="476706"/>
                  </a:lnTo>
                  <a:lnTo>
                    <a:pt x="3456403" y="488150"/>
                  </a:lnTo>
                  <a:lnTo>
                    <a:pt x="3503108" y="500057"/>
                  </a:lnTo>
                  <a:lnTo>
                    <a:pt x="3549080" y="512420"/>
                  </a:lnTo>
                  <a:lnTo>
                    <a:pt x="3594294" y="525237"/>
                  </a:lnTo>
                  <a:lnTo>
                    <a:pt x="3638725" y="538503"/>
                  </a:lnTo>
                  <a:lnTo>
                    <a:pt x="3682348" y="552212"/>
                  </a:lnTo>
                  <a:lnTo>
                    <a:pt x="3725138" y="566362"/>
                  </a:lnTo>
                  <a:lnTo>
                    <a:pt x="3767069" y="580947"/>
                  </a:lnTo>
                  <a:lnTo>
                    <a:pt x="3808117" y="595964"/>
                  </a:lnTo>
                  <a:lnTo>
                    <a:pt x="3848256" y="611407"/>
                  </a:lnTo>
                  <a:lnTo>
                    <a:pt x="3887461" y="627273"/>
                  </a:lnTo>
                  <a:lnTo>
                    <a:pt x="3925708" y="643557"/>
                  </a:lnTo>
                  <a:lnTo>
                    <a:pt x="3962971" y="660255"/>
                  </a:lnTo>
                  <a:lnTo>
                    <a:pt x="3999225" y="677362"/>
                  </a:lnTo>
                  <a:lnTo>
                    <a:pt x="4034445" y="694874"/>
                  </a:lnTo>
                  <a:lnTo>
                    <a:pt x="4068606" y="712787"/>
                  </a:lnTo>
                  <a:lnTo>
                    <a:pt x="4133650" y="749799"/>
                  </a:lnTo>
                  <a:lnTo>
                    <a:pt x="4194156" y="788361"/>
                  </a:lnTo>
                  <a:lnTo>
                    <a:pt x="4249924" y="828438"/>
                  </a:lnTo>
                  <a:lnTo>
                    <a:pt x="4300754" y="869997"/>
                  </a:lnTo>
                  <a:lnTo>
                    <a:pt x="4346443" y="913003"/>
                  </a:lnTo>
                  <a:lnTo>
                    <a:pt x="4394100" y="966393"/>
                  </a:lnTo>
                  <a:lnTo>
                    <a:pt x="4432468" y="1020151"/>
                  </a:lnTo>
                  <a:lnTo>
                    <a:pt x="4461709" y="1074136"/>
                  </a:lnTo>
                  <a:lnTo>
                    <a:pt x="4481983" y="1128205"/>
                  </a:lnTo>
                  <a:lnTo>
                    <a:pt x="4493451" y="1182221"/>
                  </a:lnTo>
                  <a:lnTo>
                    <a:pt x="4496274" y="1236041"/>
                  </a:lnTo>
                  <a:lnTo>
                    <a:pt x="4494494" y="1262833"/>
                  </a:lnTo>
                  <a:lnTo>
                    <a:pt x="4484650" y="1316097"/>
                  </a:lnTo>
                  <a:lnTo>
                    <a:pt x="4466562" y="1368813"/>
                  </a:lnTo>
                  <a:lnTo>
                    <a:pt x="4440391" y="1420843"/>
                  </a:lnTo>
                  <a:lnTo>
                    <a:pt x="4406298" y="1472045"/>
                  </a:lnTo>
                  <a:lnTo>
                    <a:pt x="4364443" y="1522278"/>
                  </a:lnTo>
                  <a:lnTo>
                    <a:pt x="4314987" y="1571403"/>
                  </a:lnTo>
                  <a:lnTo>
                    <a:pt x="4258090" y="1619278"/>
                  </a:lnTo>
                  <a:lnTo>
                    <a:pt x="4226902" y="1642703"/>
                  </a:lnTo>
                  <a:lnTo>
                    <a:pt x="4193914" y="1665763"/>
                  </a:lnTo>
                  <a:lnTo>
                    <a:pt x="4159146" y="1688441"/>
                  </a:lnTo>
                  <a:lnTo>
                    <a:pt x="4122618" y="1710718"/>
                  </a:lnTo>
                  <a:lnTo>
                    <a:pt x="4084351" y="1732578"/>
                  </a:lnTo>
                  <a:lnTo>
                    <a:pt x="4044364" y="1754002"/>
                  </a:lnTo>
                  <a:lnTo>
                    <a:pt x="4002678" y="1774973"/>
                  </a:lnTo>
                  <a:lnTo>
                    <a:pt x="3959312" y="1795474"/>
                  </a:lnTo>
                  <a:lnTo>
                    <a:pt x="3914288" y="1815487"/>
                  </a:lnTo>
                  <a:lnTo>
                    <a:pt x="3867623" y="1834994"/>
                  </a:lnTo>
                  <a:lnTo>
                    <a:pt x="3819340" y="1853978"/>
                  </a:lnTo>
                  <a:lnTo>
                    <a:pt x="3769458" y="1872421"/>
                  </a:lnTo>
                  <a:lnTo>
                    <a:pt x="3717997" y="1890306"/>
                  </a:lnTo>
                  <a:lnTo>
                    <a:pt x="3664977" y="1907616"/>
                  </a:lnTo>
                  <a:lnTo>
                    <a:pt x="3610418" y="1924331"/>
                  </a:lnTo>
                  <a:lnTo>
                    <a:pt x="3554340" y="1940436"/>
                  </a:lnTo>
                  <a:lnTo>
                    <a:pt x="3496764" y="1955912"/>
                  </a:lnTo>
                  <a:lnTo>
                    <a:pt x="3437710" y="1970742"/>
                  </a:lnTo>
                  <a:lnTo>
                    <a:pt x="3377196" y="1984909"/>
                  </a:lnTo>
                  <a:lnTo>
                    <a:pt x="3315245" y="1998394"/>
                  </a:lnTo>
                  <a:lnTo>
                    <a:pt x="3251875" y="2011180"/>
                  </a:lnTo>
                  <a:lnTo>
                    <a:pt x="3187107" y="2023249"/>
                  </a:lnTo>
                  <a:lnTo>
                    <a:pt x="3120961" y="2034585"/>
                  </a:lnTo>
                  <a:lnTo>
                    <a:pt x="3053456" y="2045169"/>
                  </a:lnTo>
                  <a:lnTo>
                    <a:pt x="2997270" y="2053251"/>
                  </a:lnTo>
                  <a:lnTo>
                    <a:pt x="2940888" y="2060714"/>
                  </a:lnTo>
                  <a:lnTo>
                    <a:pt x="2884335" y="2067563"/>
                  </a:lnTo>
                  <a:lnTo>
                    <a:pt x="2827638" y="2073802"/>
                  </a:lnTo>
                  <a:lnTo>
                    <a:pt x="2770820" y="2079435"/>
                  </a:lnTo>
                  <a:lnTo>
                    <a:pt x="2713907" y="2084467"/>
                  </a:lnTo>
                  <a:lnTo>
                    <a:pt x="2656925" y="2088902"/>
                  </a:lnTo>
                  <a:lnTo>
                    <a:pt x="2599898" y="2092745"/>
                  </a:lnTo>
                  <a:lnTo>
                    <a:pt x="2542851" y="2096000"/>
                  </a:lnTo>
                  <a:lnTo>
                    <a:pt x="2485809" y="2098671"/>
                  </a:lnTo>
                  <a:lnTo>
                    <a:pt x="2428798" y="2100762"/>
                  </a:lnTo>
                  <a:lnTo>
                    <a:pt x="2371842" y="2102278"/>
                  </a:lnTo>
                  <a:lnTo>
                    <a:pt x="2314967" y="2103224"/>
                  </a:lnTo>
                  <a:lnTo>
                    <a:pt x="2258198" y="2103603"/>
                  </a:lnTo>
                  <a:lnTo>
                    <a:pt x="2201559" y="2103420"/>
                  </a:lnTo>
                  <a:lnTo>
                    <a:pt x="2145077" y="2102680"/>
                  </a:lnTo>
                  <a:lnTo>
                    <a:pt x="2088775" y="2101386"/>
                  </a:lnTo>
                  <a:lnTo>
                    <a:pt x="2032679" y="2099544"/>
                  </a:lnTo>
                  <a:lnTo>
                    <a:pt x="1976815" y="2097156"/>
                  </a:lnTo>
                  <a:lnTo>
                    <a:pt x="1921207" y="2094229"/>
                  </a:lnTo>
                  <a:lnTo>
                    <a:pt x="1865880" y="2090766"/>
                  </a:lnTo>
                  <a:lnTo>
                    <a:pt x="1810860" y="2086771"/>
                  </a:lnTo>
                  <a:lnTo>
                    <a:pt x="1756171" y="2082249"/>
                  </a:lnTo>
                  <a:lnTo>
                    <a:pt x="1701839" y="2077204"/>
                  </a:lnTo>
                  <a:lnTo>
                    <a:pt x="1647889" y="2071640"/>
                  </a:lnTo>
                  <a:lnTo>
                    <a:pt x="1594345" y="2065563"/>
                  </a:lnTo>
                  <a:lnTo>
                    <a:pt x="1541233" y="2058976"/>
                  </a:lnTo>
                  <a:lnTo>
                    <a:pt x="1488578" y="2051883"/>
                  </a:lnTo>
                  <a:lnTo>
                    <a:pt x="1436406" y="2044289"/>
                  </a:lnTo>
                  <a:lnTo>
                    <a:pt x="1384740" y="2036199"/>
                  </a:lnTo>
                  <a:lnTo>
                    <a:pt x="1333607" y="2027616"/>
                  </a:lnTo>
                  <a:lnTo>
                    <a:pt x="1283031" y="2018546"/>
                  </a:lnTo>
                  <a:lnTo>
                    <a:pt x="1233037" y="2008992"/>
                  </a:lnTo>
                  <a:lnTo>
                    <a:pt x="1183651" y="1998958"/>
                  </a:lnTo>
                  <a:lnTo>
                    <a:pt x="1134897" y="1988450"/>
                  </a:lnTo>
                  <a:lnTo>
                    <a:pt x="1086801" y="1977471"/>
                  </a:lnTo>
                  <a:lnTo>
                    <a:pt x="1039388" y="1966025"/>
                  </a:lnTo>
                  <a:lnTo>
                    <a:pt x="992683" y="1954118"/>
                  </a:lnTo>
                  <a:lnTo>
                    <a:pt x="946711" y="1941754"/>
                  </a:lnTo>
                  <a:lnTo>
                    <a:pt x="901497" y="1928936"/>
                  </a:lnTo>
                  <a:lnTo>
                    <a:pt x="857065" y="1915670"/>
                  </a:lnTo>
                  <a:lnTo>
                    <a:pt x="813443" y="1901959"/>
                  </a:lnTo>
                  <a:lnTo>
                    <a:pt x="770653" y="1887808"/>
                  </a:lnTo>
                  <a:lnTo>
                    <a:pt x="728722" y="1873221"/>
                  </a:lnTo>
                  <a:lnTo>
                    <a:pt x="687674" y="1858203"/>
                  </a:lnTo>
                  <a:lnTo>
                    <a:pt x="647535" y="1842758"/>
                  </a:lnTo>
                  <a:lnTo>
                    <a:pt x="608330" y="1826891"/>
                  </a:lnTo>
                  <a:lnTo>
                    <a:pt x="570083" y="1810605"/>
                  </a:lnTo>
                  <a:lnTo>
                    <a:pt x="532820" y="1793905"/>
                  </a:lnTo>
                  <a:lnTo>
                    <a:pt x="496566" y="1776795"/>
                  </a:lnTo>
                  <a:lnTo>
                    <a:pt x="461346" y="1759281"/>
                  </a:lnTo>
                  <a:lnTo>
                    <a:pt x="427185" y="1741365"/>
                  </a:lnTo>
                  <a:lnTo>
                    <a:pt x="362141" y="1704349"/>
                  </a:lnTo>
                  <a:lnTo>
                    <a:pt x="301635" y="1665781"/>
                  </a:lnTo>
                  <a:lnTo>
                    <a:pt x="245867" y="1625697"/>
                  </a:lnTo>
                  <a:lnTo>
                    <a:pt x="195037" y="1584131"/>
                  </a:lnTo>
                  <a:lnTo>
                    <a:pt x="149347" y="1541119"/>
                  </a:lnTo>
                  <a:lnTo>
                    <a:pt x="120172" y="1509731"/>
                  </a:lnTo>
                  <a:lnTo>
                    <a:pt x="94214" y="1478116"/>
                  </a:lnTo>
                  <a:lnTo>
                    <a:pt x="71451" y="1446307"/>
                  </a:lnTo>
                  <a:lnTo>
                    <a:pt x="35440" y="1382235"/>
                  </a:lnTo>
                  <a:lnTo>
                    <a:pt x="11983" y="1317778"/>
                  </a:lnTo>
                  <a:lnTo>
                    <a:pt x="927" y="1253197"/>
                  </a:lnTo>
                  <a:lnTo>
                    <a:pt x="0" y="1220942"/>
                  </a:lnTo>
                  <a:lnTo>
                    <a:pt x="2114" y="1188754"/>
                  </a:lnTo>
                  <a:lnTo>
                    <a:pt x="15392" y="1124711"/>
                  </a:lnTo>
                  <a:lnTo>
                    <a:pt x="40604" y="1061328"/>
                  </a:lnTo>
                  <a:lnTo>
                    <a:pt x="77596" y="998868"/>
                  </a:lnTo>
                  <a:lnTo>
                    <a:pt x="100462" y="968066"/>
                  </a:lnTo>
                  <a:lnTo>
                    <a:pt x="126214" y="937592"/>
                  </a:lnTo>
                  <a:lnTo>
                    <a:pt x="154833" y="907480"/>
                  </a:lnTo>
                  <a:lnTo>
                    <a:pt x="186301" y="877762"/>
                  </a:lnTo>
                  <a:lnTo>
                    <a:pt x="220597" y="848471"/>
                  </a:lnTo>
                  <a:lnTo>
                    <a:pt x="257702" y="819640"/>
                  </a:lnTo>
                  <a:lnTo>
                    <a:pt x="297598" y="791300"/>
                  </a:lnTo>
                  <a:lnTo>
                    <a:pt x="340264" y="763486"/>
                  </a:lnTo>
                  <a:lnTo>
                    <a:pt x="385682" y="736229"/>
                  </a:lnTo>
                  <a:lnTo>
                    <a:pt x="433831" y="709563"/>
                  </a:lnTo>
                  <a:lnTo>
                    <a:pt x="484693" y="683520"/>
                  </a:lnTo>
                  <a:lnTo>
                    <a:pt x="538248" y="658132"/>
                  </a:lnTo>
                  <a:lnTo>
                    <a:pt x="594477" y="633433"/>
                  </a:lnTo>
                  <a:lnTo>
                    <a:pt x="653360" y="609456"/>
                  </a:lnTo>
                  <a:lnTo>
                    <a:pt x="714878" y="586232"/>
                  </a:lnTo>
                  <a:lnTo>
                    <a:pt x="28091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9853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5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5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5" y="710056"/>
                </a:lnTo>
                <a:lnTo>
                  <a:pt x="500052" y="699609"/>
                </a:lnTo>
                <a:close/>
              </a:path>
              <a:path w="539115" h="765810">
                <a:moveTo>
                  <a:pt x="526160" y="681354"/>
                </a:moveTo>
                <a:lnTo>
                  <a:pt x="500052" y="699609"/>
                </a:lnTo>
                <a:lnTo>
                  <a:pt x="507365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0" y="681354"/>
                </a:lnTo>
                <a:close/>
              </a:path>
              <a:path w="539115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56993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538607" y="765683"/>
                </a:moveTo>
                <a:lnTo>
                  <a:pt x="531456" y="717296"/>
                </a:lnTo>
                <a:lnTo>
                  <a:pt x="526161" y="681355"/>
                </a:lnTo>
                <a:lnTo>
                  <a:pt x="500049" y="699617"/>
                </a:lnTo>
                <a:lnTo>
                  <a:pt x="10414" y="0"/>
                </a:lnTo>
                <a:lnTo>
                  <a:pt x="0" y="7366"/>
                </a:lnTo>
                <a:lnTo>
                  <a:pt x="489648" y="706882"/>
                </a:lnTo>
                <a:lnTo>
                  <a:pt x="463677" y="725043"/>
                </a:lnTo>
                <a:lnTo>
                  <a:pt x="538607" y="765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24450" y="4701285"/>
            <a:ext cx="29362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El Nack </a:t>
            </a:r>
            <a:r>
              <a:rPr sz="2000" spc="-5" dirty="0">
                <a:latin typeface="Times New Roman"/>
                <a:cs typeface="Times New Roman"/>
              </a:rPr>
              <a:t>llega </a:t>
            </a:r>
            <a:r>
              <a:rPr sz="2000" dirty="0">
                <a:latin typeface="Times New Roman"/>
                <a:cs typeface="Times New Roman"/>
              </a:rPr>
              <a:t>cuando se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esta</a:t>
            </a:r>
            <a:endParaRPr sz="2000">
              <a:latin typeface="Times New Roman"/>
              <a:cs typeface="Times New Roman"/>
            </a:endParaRPr>
          </a:p>
          <a:p>
            <a:pPr marL="777240" marR="161925" indent="132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enviando A7 </a:t>
            </a:r>
            <a:r>
              <a:rPr sz="2000" spc="5" dirty="0">
                <a:latin typeface="Times New Roman"/>
                <a:cs typeface="Times New Roman"/>
              </a:rPr>
              <a:t>que  </a:t>
            </a:r>
            <a:r>
              <a:rPr sz="2000" spc="-5" dirty="0">
                <a:latin typeface="Times New Roman"/>
                <a:cs typeface="Times New Roman"/>
              </a:rPr>
              <a:t>termina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enviarse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Volver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N</a:t>
            </a:r>
          </a:p>
          <a:p>
            <a:pPr marL="620395">
              <a:lnSpc>
                <a:spcPct val="100000"/>
              </a:lnSpc>
              <a:spcBef>
                <a:spcPts val="45"/>
              </a:spcBef>
            </a:pPr>
            <a:r>
              <a:rPr sz="3200" dirty="0"/>
              <a:t>NACK en trama</a:t>
            </a:r>
            <a:r>
              <a:rPr sz="3200" spc="-90" dirty="0"/>
              <a:t> </a:t>
            </a:r>
            <a:r>
              <a:rPr sz="3200" dirty="0"/>
              <a:t>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4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84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42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42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10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58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958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816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16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A3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71637" y="4948237"/>
            <a:ext cx="1304925" cy="771525"/>
            <a:chOff x="1671637" y="4948237"/>
            <a:chExt cx="1304925" cy="771525"/>
          </a:xfrm>
        </p:grpSpPr>
        <p:sp>
          <p:nvSpPr>
            <p:cNvPr id="20" name="object 20"/>
            <p:cNvSpPr/>
            <p:nvPr/>
          </p:nvSpPr>
          <p:spPr>
            <a:xfrm>
              <a:off x="1676400" y="49530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6096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09600" y="762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6400" y="49530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762000"/>
                  </a:moveTo>
                  <a:lnTo>
                    <a:pt x="609600" y="7620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2200" y="49530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6096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09600" y="762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2200" y="4953000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762000"/>
                  </a:moveTo>
                  <a:lnTo>
                    <a:pt x="609600" y="7620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25548" y="5008626"/>
            <a:ext cx="11353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</a:t>
            </a:r>
            <a:endParaRPr sz="20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tabLst>
                <a:tab pos="809625" algn="l"/>
              </a:tabLst>
            </a:pP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71192" y="4034916"/>
            <a:ext cx="5039360" cy="2337435"/>
            <a:chOff x="1671192" y="4034916"/>
            <a:chExt cx="5039360" cy="2337435"/>
          </a:xfrm>
        </p:grpSpPr>
        <p:sp>
          <p:nvSpPr>
            <p:cNvPr id="26" name="object 26"/>
            <p:cNvSpPr/>
            <p:nvPr/>
          </p:nvSpPr>
          <p:spPr>
            <a:xfrm>
              <a:off x="3048000" y="4952999"/>
              <a:ext cx="609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8000" y="4952999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762000"/>
                  </a:moveTo>
                  <a:lnTo>
                    <a:pt x="609600" y="7620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1193" y="4034916"/>
              <a:ext cx="4653915" cy="770890"/>
            </a:xfrm>
            <a:custGeom>
              <a:avLst/>
              <a:gdLst/>
              <a:ahLst/>
              <a:cxnLst/>
              <a:rect l="l" t="t" r="r" b="b"/>
              <a:pathLst>
                <a:path w="4653915" h="770889">
                  <a:moveTo>
                    <a:pt x="538607" y="765683"/>
                  </a:moveTo>
                  <a:lnTo>
                    <a:pt x="531456" y="717296"/>
                  </a:lnTo>
                  <a:lnTo>
                    <a:pt x="526161" y="681355"/>
                  </a:lnTo>
                  <a:lnTo>
                    <a:pt x="500049" y="699617"/>
                  </a:lnTo>
                  <a:lnTo>
                    <a:pt x="10414" y="0"/>
                  </a:lnTo>
                  <a:lnTo>
                    <a:pt x="0" y="7366"/>
                  </a:lnTo>
                  <a:lnTo>
                    <a:pt x="489648" y="706882"/>
                  </a:lnTo>
                  <a:lnTo>
                    <a:pt x="463677" y="725043"/>
                  </a:lnTo>
                  <a:lnTo>
                    <a:pt x="538607" y="765683"/>
                  </a:lnTo>
                  <a:close/>
                </a:path>
                <a:path w="4653915" h="770889">
                  <a:moveTo>
                    <a:pt x="1224407" y="765683"/>
                  </a:moveTo>
                  <a:lnTo>
                    <a:pt x="1217256" y="717296"/>
                  </a:lnTo>
                  <a:lnTo>
                    <a:pt x="1211961" y="681355"/>
                  </a:lnTo>
                  <a:lnTo>
                    <a:pt x="1185849" y="699617"/>
                  </a:lnTo>
                  <a:lnTo>
                    <a:pt x="696214" y="0"/>
                  </a:lnTo>
                  <a:lnTo>
                    <a:pt x="685800" y="7366"/>
                  </a:lnTo>
                  <a:lnTo>
                    <a:pt x="1175448" y="706882"/>
                  </a:lnTo>
                  <a:lnTo>
                    <a:pt x="1149477" y="725043"/>
                  </a:lnTo>
                  <a:lnTo>
                    <a:pt x="1224407" y="765683"/>
                  </a:lnTo>
                  <a:close/>
                </a:path>
                <a:path w="4653915" h="770889">
                  <a:moveTo>
                    <a:pt x="2900807" y="3683"/>
                  </a:moveTo>
                  <a:lnTo>
                    <a:pt x="2817876" y="23241"/>
                  </a:lnTo>
                  <a:lnTo>
                    <a:pt x="2838196" y="47650"/>
                  </a:lnTo>
                  <a:lnTo>
                    <a:pt x="1982343" y="760857"/>
                  </a:lnTo>
                  <a:lnTo>
                    <a:pt x="1990471" y="770509"/>
                  </a:lnTo>
                  <a:lnTo>
                    <a:pt x="2846273" y="57340"/>
                  </a:lnTo>
                  <a:lnTo>
                    <a:pt x="2866644" y="81788"/>
                  </a:lnTo>
                  <a:lnTo>
                    <a:pt x="2885135" y="39497"/>
                  </a:lnTo>
                  <a:lnTo>
                    <a:pt x="2900807" y="3683"/>
                  </a:lnTo>
                  <a:close/>
                </a:path>
                <a:path w="4653915" h="770889">
                  <a:moveTo>
                    <a:pt x="3967607" y="765683"/>
                  </a:moveTo>
                  <a:lnTo>
                    <a:pt x="3960457" y="717296"/>
                  </a:lnTo>
                  <a:lnTo>
                    <a:pt x="3955161" y="681355"/>
                  </a:lnTo>
                  <a:lnTo>
                    <a:pt x="3929049" y="699617"/>
                  </a:lnTo>
                  <a:lnTo>
                    <a:pt x="3439414" y="0"/>
                  </a:lnTo>
                  <a:lnTo>
                    <a:pt x="3429000" y="7366"/>
                  </a:lnTo>
                  <a:lnTo>
                    <a:pt x="3918648" y="706882"/>
                  </a:lnTo>
                  <a:lnTo>
                    <a:pt x="3892677" y="725043"/>
                  </a:lnTo>
                  <a:lnTo>
                    <a:pt x="3967607" y="765683"/>
                  </a:lnTo>
                  <a:close/>
                </a:path>
                <a:path w="4653915" h="770889">
                  <a:moveTo>
                    <a:pt x="4653407" y="765683"/>
                  </a:moveTo>
                  <a:lnTo>
                    <a:pt x="4646257" y="717296"/>
                  </a:lnTo>
                  <a:lnTo>
                    <a:pt x="4640961" y="681355"/>
                  </a:lnTo>
                  <a:lnTo>
                    <a:pt x="4614850" y="699617"/>
                  </a:lnTo>
                  <a:lnTo>
                    <a:pt x="4125214" y="0"/>
                  </a:lnTo>
                  <a:lnTo>
                    <a:pt x="4114800" y="7366"/>
                  </a:lnTo>
                  <a:lnTo>
                    <a:pt x="4604448" y="706882"/>
                  </a:lnTo>
                  <a:lnTo>
                    <a:pt x="4578477" y="725043"/>
                  </a:lnTo>
                  <a:lnTo>
                    <a:pt x="4653407" y="7656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5084" y="4335271"/>
              <a:ext cx="4800600" cy="2032635"/>
            </a:xfrm>
            <a:custGeom>
              <a:avLst/>
              <a:gdLst/>
              <a:ahLst/>
              <a:cxnLst/>
              <a:rect l="l" t="t" r="r" b="b"/>
              <a:pathLst>
                <a:path w="4800600" h="2032635">
                  <a:moveTo>
                    <a:pt x="3952917" y="0"/>
                  </a:moveTo>
                  <a:lnTo>
                    <a:pt x="2957491" y="378459"/>
                  </a:lnTo>
                  <a:lnTo>
                    <a:pt x="2901468" y="374039"/>
                  </a:lnTo>
                  <a:lnTo>
                    <a:pt x="2845368" y="370099"/>
                  </a:lnTo>
                  <a:lnTo>
                    <a:pt x="2789211" y="366637"/>
                  </a:lnTo>
                  <a:lnTo>
                    <a:pt x="2733020" y="363650"/>
                  </a:lnTo>
                  <a:lnTo>
                    <a:pt x="2676814" y="361136"/>
                  </a:lnTo>
                  <a:lnTo>
                    <a:pt x="2620617" y="359091"/>
                  </a:lnTo>
                  <a:lnTo>
                    <a:pt x="2564448" y="357512"/>
                  </a:lnTo>
                  <a:lnTo>
                    <a:pt x="2508329" y="356398"/>
                  </a:lnTo>
                  <a:lnTo>
                    <a:pt x="2452282" y="355744"/>
                  </a:lnTo>
                  <a:lnTo>
                    <a:pt x="2396327" y="355549"/>
                  </a:lnTo>
                  <a:lnTo>
                    <a:pt x="2340486" y="355810"/>
                  </a:lnTo>
                  <a:lnTo>
                    <a:pt x="2284780" y="356523"/>
                  </a:lnTo>
                  <a:lnTo>
                    <a:pt x="2229231" y="357687"/>
                  </a:lnTo>
                  <a:lnTo>
                    <a:pt x="2173859" y="359297"/>
                  </a:lnTo>
                  <a:lnTo>
                    <a:pt x="2118686" y="361352"/>
                  </a:lnTo>
                  <a:lnTo>
                    <a:pt x="2063733" y="363849"/>
                  </a:lnTo>
                  <a:lnTo>
                    <a:pt x="2009022" y="366785"/>
                  </a:lnTo>
                  <a:lnTo>
                    <a:pt x="1954574" y="370157"/>
                  </a:lnTo>
                  <a:lnTo>
                    <a:pt x="1900409" y="373962"/>
                  </a:lnTo>
                  <a:lnTo>
                    <a:pt x="1846550" y="378198"/>
                  </a:lnTo>
                  <a:lnTo>
                    <a:pt x="1793017" y="382861"/>
                  </a:lnTo>
                  <a:lnTo>
                    <a:pt x="1739832" y="387950"/>
                  </a:lnTo>
                  <a:lnTo>
                    <a:pt x="1687015" y="393461"/>
                  </a:lnTo>
                  <a:lnTo>
                    <a:pt x="1634589" y="399391"/>
                  </a:lnTo>
                  <a:lnTo>
                    <a:pt x="1582575" y="405738"/>
                  </a:lnTo>
                  <a:lnTo>
                    <a:pt x="1530993" y="412498"/>
                  </a:lnTo>
                  <a:lnTo>
                    <a:pt x="1479866" y="419670"/>
                  </a:lnTo>
                  <a:lnTo>
                    <a:pt x="1429213" y="427251"/>
                  </a:lnTo>
                  <a:lnTo>
                    <a:pt x="1379058" y="435236"/>
                  </a:lnTo>
                  <a:lnTo>
                    <a:pt x="1329420" y="443625"/>
                  </a:lnTo>
                  <a:lnTo>
                    <a:pt x="1280321" y="452413"/>
                  </a:lnTo>
                  <a:lnTo>
                    <a:pt x="1231782" y="461599"/>
                  </a:lnTo>
                  <a:lnTo>
                    <a:pt x="1183825" y="471179"/>
                  </a:lnTo>
                  <a:lnTo>
                    <a:pt x="1136471" y="481151"/>
                  </a:lnTo>
                  <a:lnTo>
                    <a:pt x="1089741" y="491511"/>
                  </a:lnTo>
                  <a:lnTo>
                    <a:pt x="1043656" y="502258"/>
                  </a:lnTo>
                  <a:lnTo>
                    <a:pt x="998238" y="513388"/>
                  </a:lnTo>
                  <a:lnTo>
                    <a:pt x="953508" y="524899"/>
                  </a:lnTo>
                  <a:lnTo>
                    <a:pt x="909487" y="536787"/>
                  </a:lnTo>
                  <a:lnTo>
                    <a:pt x="866197" y="549050"/>
                  </a:lnTo>
                  <a:lnTo>
                    <a:pt x="823658" y="561685"/>
                  </a:lnTo>
                  <a:lnTo>
                    <a:pt x="781892" y="574690"/>
                  </a:lnTo>
                  <a:lnTo>
                    <a:pt x="740920" y="588062"/>
                  </a:lnTo>
                  <a:lnTo>
                    <a:pt x="700764" y="601797"/>
                  </a:lnTo>
                  <a:lnTo>
                    <a:pt x="661444" y="615893"/>
                  </a:lnTo>
                  <a:lnTo>
                    <a:pt x="622983" y="630348"/>
                  </a:lnTo>
                  <a:lnTo>
                    <a:pt x="585400" y="645158"/>
                  </a:lnTo>
                  <a:lnTo>
                    <a:pt x="548718" y="660321"/>
                  </a:lnTo>
                  <a:lnTo>
                    <a:pt x="512958" y="675833"/>
                  </a:lnTo>
                  <a:lnTo>
                    <a:pt x="478141" y="691693"/>
                  </a:lnTo>
                  <a:lnTo>
                    <a:pt x="399411" y="730708"/>
                  </a:lnTo>
                  <a:lnTo>
                    <a:pt x="356975" y="753850"/>
                  </a:lnTo>
                  <a:lnTo>
                    <a:pt x="316971" y="777304"/>
                  </a:lnTo>
                  <a:lnTo>
                    <a:pt x="279390" y="801051"/>
                  </a:lnTo>
                  <a:lnTo>
                    <a:pt x="244222" y="825070"/>
                  </a:lnTo>
                  <a:lnTo>
                    <a:pt x="211458" y="849344"/>
                  </a:lnTo>
                  <a:lnTo>
                    <a:pt x="181090" y="873852"/>
                  </a:lnTo>
                  <a:lnTo>
                    <a:pt x="127499" y="923497"/>
                  </a:lnTo>
                  <a:lnTo>
                    <a:pt x="83377" y="973850"/>
                  </a:lnTo>
                  <a:lnTo>
                    <a:pt x="48648" y="1024757"/>
                  </a:lnTo>
                  <a:lnTo>
                    <a:pt x="23239" y="1076065"/>
                  </a:lnTo>
                  <a:lnTo>
                    <a:pt x="7075" y="1127620"/>
                  </a:lnTo>
                  <a:lnTo>
                    <a:pt x="81" y="1179267"/>
                  </a:lnTo>
                  <a:lnTo>
                    <a:pt x="0" y="1205077"/>
                  </a:lnTo>
                  <a:lnTo>
                    <a:pt x="2183" y="1230853"/>
                  </a:lnTo>
                  <a:lnTo>
                    <a:pt x="13308" y="1282223"/>
                  </a:lnTo>
                  <a:lnTo>
                    <a:pt x="33380" y="1333225"/>
                  </a:lnTo>
                  <a:lnTo>
                    <a:pt x="62325" y="1383703"/>
                  </a:lnTo>
                  <a:lnTo>
                    <a:pt x="100070" y="1433505"/>
                  </a:lnTo>
                  <a:lnTo>
                    <a:pt x="146539" y="1482475"/>
                  </a:lnTo>
                  <a:lnTo>
                    <a:pt x="201658" y="1530460"/>
                  </a:lnTo>
                  <a:lnTo>
                    <a:pt x="232439" y="1554036"/>
                  </a:lnTo>
                  <a:lnTo>
                    <a:pt x="265354" y="1577307"/>
                  </a:lnTo>
                  <a:lnTo>
                    <a:pt x="300394" y="1600255"/>
                  </a:lnTo>
                  <a:lnTo>
                    <a:pt x="337551" y="1622861"/>
                  </a:lnTo>
                  <a:lnTo>
                    <a:pt x="376815" y="1645105"/>
                  </a:lnTo>
                  <a:lnTo>
                    <a:pt x="418176" y="1666968"/>
                  </a:lnTo>
                  <a:lnTo>
                    <a:pt x="461625" y="1688431"/>
                  </a:lnTo>
                  <a:lnTo>
                    <a:pt x="507154" y="1709475"/>
                  </a:lnTo>
                  <a:lnTo>
                    <a:pt x="554752" y="1730079"/>
                  </a:lnTo>
                  <a:lnTo>
                    <a:pt x="604410" y="1750226"/>
                  </a:lnTo>
                  <a:lnTo>
                    <a:pt x="656120" y="1769896"/>
                  </a:lnTo>
                  <a:lnTo>
                    <a:pt x="709871" y="1789070"/>
                  </a:lnTo>
                  <a:lnTo>
                    <a:pt x="765655" y="1807728"/>
                  </a:lnTo>
                  <a:lnTo>
                    <a:pt x="823462" y="1825851"/>
                  </a:lnTo>
                  <a:lnTo>
                    <a:pt x="883283" y="1843420"/>
                  </a:lnTo>
                  <a:lnTo>
                    <a:pt x="945109" y="1860415"/>
                  </a:lnTo>
                  <a:lnTo>
                    <a:pt x="1008930" y="1876818"/>
                  </a:lnTo>
                  <a:lnTo>
                    <a:pt x="1056851" y="1888426"/>
                  </a:lnTo>
                  <a:lnTo>
                    <a:pt x="1105293" y="1899571"/>
                  </a:lnTo>
                  <a:lnTo>
                    <a:pt x="1154234" y="1910257"/>
                  </a:lnTo>
                  <a:lnTo>
                    <a:pt x="1203652" y="1920484"/>
                  </a:lnTo>
                  <a:lnTo>
                    <a:pt x="1253526" y="1930253"/>
                  </a:lnTo>
                  <a:lnTo>
                    <a:pt x="1303833" y="1939566"/>
                  </a:lnTo>
                  <a:lnTo>
                    <a:pt x="1354552" y="1948425"/>
                  </a:lnTo>
                  <a:lnTo>
                    <a:pt x="1405660" y="1956829"/>
                  </a:lnTo>
                  <a:lnTo>
                    <a:pt x="1457135" y="1964781"/>
                  </a:lnTo>
                  <a:lnTo>
                    <a:pt x="1508957" y="1972282"/>
                  </a:lnTo>
                  <a:lnTo>
                    <a:pt x="1561102" y="1979333"/>
                  </a:lnTo>
                  <a:lnTo>
                    <a:pt x="1613549" y="1985935"/>
                  </a:lnTo>
                  <a:lnTo>
                    <a:pt x="1666277" y="1992091"/>
                  </a:lnTo>
                  <a:lnTo>
                    <a:pt x="1719262" y="1997800"/>
                  </a:lnTo>
                  <a:lnTo>
                    <a:pt x="1772483" y="2003065"/>
                  </a:lnTo>
                  <a:lnTo>
                    <a:pt x="1825919" y="2007886"/>
                  </a:lnTo>
                  <a:lnTo>
                    <a:pt x="1879547" y="2012266"/>
                  </a:lnTo>
                  <a:lnTo>
                    <a:pt x="1933345" y="2016204"/>
                  </a:lnTo>
                  <a:lnTo>
                    <a:pt x="1987292" y="2019703"/>
                  </a:lnTo>
                  <a:lnTo>
                    <a:pt x="2041365" y="2022764"/>
                  </a:lnTo>
                  <a:lnTo>
                    <a:pt x="2095543" y="2025388"/>
                  </a:lnTo>
                  <a:lnTo>
                    <a:pt x="2149804" y="2027576"/>
                  </a:lnTo>
                  <a:lnTo>
                    <a:pt x="2204126" y="2029330"/>
                  </a:lnTo>
                  <a:lnTo>
                    <a:pt x="2258486" y="2030651"/>
                  </a:lnTo>
                  <a:lnTo>
                    <a:pt x="2312864" y="2031541"/>
                  </a:lnTo>
                  <a:lnTo>
                    <a:pt x="2367236" y="2031999"/>
                  </a:lnTo>
                  <a:lnTo>
                    <a:pt x="2421582" y="2032029"/>
                  </a:lnTo>
                  <a:lnTo>
                    <a:pt x="2475879" y="2031631"/>
                  </a:lnTo>
                  <a:lnTo>
                    <a:pt x="2530105" y="2030806"/>
                  </a:lnTo>
                  <a:lnTo>
                    <a:pt x="2584238" y="2029556"/>
                  </a:lnTo>
                  <a:lnTo>
                    <a:pt x="2638257" y="2027882"/>
                  </a:lnTo>
                  <a:lnTo>
                    <a:pt x="2692140" y="2025785"/>
                  </a:lnTo>
                  <a:lnTo>
                    <a:pt x="2745864" y="2023267"/>
                  </a:lnTo>
                  <a:lnTo>
                    <a:pt x="2799408" y="2020328"/>
                  </a:lnTo>
                  <a:lnTo>
                    <a:pt x="2852750" y="2016971"/>
                  </a:lnTo>
                  <a:lnTo>
                    <a:pt x="2905867" y="2013196"/>
                  </a:lnTo>
                  <a:lnTo>
                    <a:pt x="2958739" y="2009005"/>
                  </a:lnTo>
                  <a:lnTo>
                    <a:pt x="3011342" y="2004399"/>
                  </a:lnTo>
                  <a:lnTo>
                    <a:pt x="3063656" y="1999380"/>
                  </a:lnTo>
                  <a:lnTo>
                    <a:pt x="3115658" y="1993948"/>
                  </a:lnTo>
                  <a:lnTo>
                    <a:pt x="3167326" y="1988104"/>
                  </a:lnTo>
                  <a:lnTo>
                    <a:pt x="3218639" y="1981851"/>
                  </a:lnTo>
                  <a:lnTo>
                    <a:pt x="3269574" y="1975190"/>
                  </a:lnTo>
                  <a:lnTo>
                    <a:pt x="3320110" y="1968121"/>
                  </a:lnTo>
                  <a:lnTo>
                    <a:pt x="3370224" y="1960647"/>
                  </a:lnTo>
                  <a:lnTo>
                    <a:pt x="3419895" y="1952768"/>
                  </a:lnTo>
                  <a:lnTo>
                    <a:pt x="3469101" y="1944485"/>
                  </a:lnTo>
                  <a:lnTo>
                    <a:pt x="3517819" y="1935800"/>
                  </a:lnTo>
                  <a:lnTo>
                    <a:pt x="3566029" y="1926715"/>
                  </a:lnTo>
                  <a:lnTo>
                    <a:pt x="3613707" y="1917230"/>
                  </a:lnTo>
                  <a:lnTo>
                    <a:pt x="3660833" y="1907347"/>
                  </a:lnTo>
                  <a:lnTo>
                    <a:pt x="3707384" y="1897067"/>
                  </a:lnTo>
                  <a:lnTo>
                    <a:pt x="3753338" y="1886392"/>
                  </a:lnTo>
                  <a:lnTo>
                    <a:pt x="3798674" y="1875322"/>
                  </a:lnTo>
                  <a:lnTo>
                    <a:pt x="3843369" y="1863859"/>
                  </a:lnTo>
                  <a:lnTo>
                    <a:pt x="3887401" y="1852004"/>
                  </a:lnTo>
                  <a:lnTo>
                    <a:pt x="3930750" y="1839759"/>
                  </a:lnTo>
                  <a:lnTo>
                    <a:pt x="3973392" y="1827125"/>
                  </a:lnTo>
                  <a:lnTo>
                    <a:pt x="4015305" y="1814103"/>
                  </a:lnTo>
                  <a:lnTo>
                    <a:pt x="4056469" y="1800694"/>
                  </a:lnTo>
                  <a:lnTo>
                    <a:pt x="4096860" y="1786900"/>
                  </a:lnTo>
                  <a:lnTo>
                    <a:pt x="4136458" y="1772722"/>
                  </a:lnTo>
                  <a:lnTo>
                    <a:pt x="4175239" y="1758162"/>
                  </a:lnTo>
                  <a:lnTo>
                    <a:pt x="4213183" y="1743220"/>
                  </a:lnTo>
                  <a:lnTo>
                    <a:pt x="4250267" y="1727898"/>
                  </a:lnTo>
                  <a:lnTo>
                    <a:pt x="4286470" y="1712197"/>
                  </a:lnTo>
                  <a:lnTo>
                    <a:pt x="4321769" y="1696118"/>
                  </a:lnTo>
                  <a:lnTo>
                    <a:pt x="4356142" y="1679663"/>
                  </a:lnTo>
                  <a:lnTo>
                    <a:pt x="4401019" y="1656858"/>
                  </a:lnTo>
                  <a:lnTo>
                    <a:pt x="4443455" y="1633722"/>
                  </a:lnTo>
                  <a:lnTo>
                    <a:pt x="4483459" y="1610274"/>
                  </a:lnTo>
                  <a:lnTo>
                    <a:pt x="4521041" y="1586532"/>
                  </a:lnTo>
                  <a:lnTo>
                    <a:pt x="4556208" y="1562517"/>
                  </a:lnTo>
                  <a:lnTo>
                    <a:pt x="4588972" y="1538248"/>
                  </a:lnTo>
                  <a:lnTo>
                    <a:pt x="4619341" y="1513743"/>
                  </a:lnTo>
                  <a:lnTo>
                    <a:pt x="4672931" y="1464106"/>
                  </a:lnTo>
                  <a:lnTo>
                    <a:pt x="4717053" y="1413760"/>
                  </a:lnTo>
                  <a:lnTo>
                    <a:pt x="4751782" y="1362857"/>
                  </a:lnTo>
                  <a:lnTo>
                    <a:pt x="4777191" y="1311554"/>
                  </a:lnTo>
                  <a:lnTo>
                    <a:pt x="4793356" y="1260003"/>
                  </a:lnTo>
                  <a:lnTo>
                    <a:pt x="4800350" y="1208358"/>
                  </a:lnTo>
                  <a:lnTo>
                    <a:pt x="4800431" y="1182549"/>
                  </a:lnTo>
                  <a:lnTo>
                    <a:pt x="4798247" y="1156774"/>
                  </a:lnTo>
                  <a:lnTo>
                    <a:pt x="4787123" y="1105405"/>
                  </a:lnTo>
                  <a:lnTo>
                    <a:pt x="4767051" y="1054404"/>
                  </a:lnTo>
                  <a:lnTo>
                    <a:pt x="4738105" y="1003926"/>
                  </a:lnTo>
                  <a:lnTo>
                    <a:pt x="4700361" y="954124"/>
                  </a:lnTo>
                  <a:lnTo>
                    <a:pt x="4653892" y="905153"/>
                  </a:lnTo>
                  <a:lnTo>
                    <a:pt x="4598772" y="857167"/>
                  </a:lnTo>
                  <a:lnTo>
                    <a:pt x="4567992" y="833591"/>
                  </a:lnTo>
                  <a:lnTo>
                    <a:pt x="4535077" y="810318"/>
                  </a:lnTo>
                  <a:lnTo>
                    <a:pt x="4500036" y="787370"/>
                  </a:lnTo>
                  <a:lnTo>
                    <a:pt x="4462879" y="764763"/>
                  </a:lnTo>
                  <a:lnTo>
                    <a:pt x="4423616" y="742518"/>
                  </a:lnTo>
                  <a:lnTo>
                    <a:pt x="4382255" y="720654"/>
                  </a:lnTo>
                  <a:lnTo>
                    <a:pt x="4338805" y="699190"/>
                  </a:lnTo>
                  <a:lnTo>
                    <a:pt x="4293277" y="678146"/>
                  </a:lnTo>
                  <a:lnTo>
                    <a:pt x="4245679" y="657540"/>
                  </a:lnTo>
                  <a:lnTo>
                    <a:pt x="4196020" y="637392"/>
                  </a:lnTo>
                  <a:lnTo>
                    <a:pt x="4144311" y="617721"/>
                  </a:lnTo>
                  <a:lnTo>
                    <a:pt x="4090559" y="598546"/>
                  </a:lnTo>
                  <a:lnTo>
                    <a:pt x="4034775" y="579887"/>
                  </a:lnTo>
                  <a:lnTo>
                    <a:pt x="3976968" y="561764"/>
                  </a:lnTo>
                  <a:lnTo>
                    <a:pt x="3917147" y="544194"/>
                  </a:lnTo>
                  <a:lnTo>
                    <a:pt x="3855321" y="527197"/>
                  </a:lnTo>
                  <a:lnTo>
                    <a:pt x="3791500" y="510794"/>
                  </a:lnTo>
                  <a:lnTo>
                    <a:pt x="3952917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5084" y="4335271"/>
              <a:ext cx="4800600" cy="2032635"/>
            </a:xfrm>
            <a:custGeom>
              <a:avLst/>
              <a:gdLst/>
              <a:ahLst/>
              <a:cxnLst/>
              <a:rect l="l" t="t" r="r" b="b"/>
              <a:pathLst>
                <a:path w="4800600" h="2032635">
                  <a:moveTo>
                    <a:pt x="3952917" y="0"/>
                  </a:moveTo>
                  <a:lnTo>
                    <a:pt x="3791500" y="510794"/>
                  </a:lnTo>
                  <a:lnTo>
                    <a:pt x="3855321" y="527197"/>
                  </a:lnTo>
                  <a:lnTo>
                    <a:pt x="3917147" y="544194"/>
                  </a:lnTo>
                  <a:lnTo>
                    <a:pt x="3976968" y="561764"/>
                  </a:lnTo>
                  <a:lnTo>
                    <a:pt x="4034775" y="579887"/>
                  </a:lnTo>
                  <a:lnTo>
                    <a:pt x="4090559" y="598546"/>
                  </a:lnTo>
                  <a:lnTo>
                    <a:pt x="4144311" y="617721"/>
                  </a:lnTo>
                  <a:lnTo>
                    <a:pt x="4196020" y="637392"/>
                  </a:lnTo>
                  <a:lnTo>
                    <a:pt x="4245679" y="657540"/>
                  </a:lnTo>
                  <a:lnTo>
                    <a:pt x="4293277" y="678146"/>
                  </a:lnTo>
                  <a:lnTo>
                    <a:pt x="4338805" y="699190"/>
                  </a:lnTo>
                  <a:lnTo>
                    <a:pt x="4382255" y="720654"/>
                  </a:lnTo>
                  <a:lnTo>
                    <a:pt x="4423616" y="742518"/>
                  </a:lnTo>
                  <a:lnTo>
                    <a:pt x="4462879" y="764763"/>
                  </a:lnTo>
                  <a:lnTo>
                    <a:pt x="4500036" y="787370"/>
                  </a:lnTo>
                  <a:lnTo>
                    <a:pt x="4535077" y="810318"/>
                  </a:lnTo>
                  <a:lnTo>
                    <a:pt x="4567992" y="833591"/>
                  </a:lnTo>
                  <a:lnTo>
                    <a:pt x="4598772" y="857167"/>
                  </a:lnTo>
                  <a:lnTo>
                    <a:pt x="4653892" y="905153"/>
                  </a:lnTo>
                  <a:lnTo>
                    <a:pt x="4700361" y="954124"/>
                  </a:lnTo>
                  <a:lnTo>
                    <a:pt x="4738105" y="1003926"/>
                  </a:lnTo>
                  <a:lnTo>
                    <a:pt x="4767051" y="1054404"/>
                  </a:lnTo>
                  <a:lnTo>
                    <a:pt x="4787123" y="1105405"/>
                  </a:lnTo>
                  <a:lnTo>
                    <a:pt x="4798247" y="1156774"/>
                  </a:lnTo>
                  <a:lnTo>
                    <a:pt x="4800431" y="1182549"/>
                  </a:lnTo>
                  <a:lnTo>
                    <a:pt x="4800350" y="1208358"/>
                  </a:lnTo>
                  <a:lnTo>
                    <a:pt x="4793356" y="1260003"/>
                  </a:lnTo>
                  <a:lnTo>
                    <a:pt x="4777191" y="1311554"/>
                  </a:lnTo>
                  <a:lnTo>
                    <a:pt x="4751782" y="1362857"/>
                  </a:lnTo>
                  <a:lnTo>
                    <a:pt x="4717053" y="1413760"/>
                  </a:lnTo>
                  <a:lnTo>
                    <a:pt x="4672931" y="1464106"/>
                  </a:lnTo>
                  <a:lnTo>
                    <a:pt x="4619341" y="1513743"/>
                  </a:lnTo>
                  <a:lnTo>
                    <a:pt x="4588972" y="1538248"/>
                  </a:lnTo>
                  <a:lnTo>
                    <a:pt x="4556208" y="1562517"/>
                  </a:lnTo>
                  <a:lnTo>
                    <a:pt x="4521041" y="1586532"/>
                  </a:lnTo>
                  <a:lnTo>
                    <a:pt x="4483459" y="1610274"/>
                  </a:lnTo>
                  <a:lnTo>
                    <a:pt x="4443455" y="1633722"/>
                  </a:lnTo>
                  <a:lnTo>
                    <a:pt x="4401019" y="1656858"/>
                  </a:lnTo>
                  <a:lnTo>
                    <a:pt x="4356142" y="1679663"/>
                  </a:lnTo>
                  <a:lnTo>
                    <a:pt x="4321769" y="1696118"/>
                  </a:lnTo>
                  <a:lnTo>
                    <a:pt x="4286470" y="1712197"/>
                  </a:lnTo>
                  <a:lnTo>
                    <a:pt x="4250267" y="1727898"/>
                  </a:lnTo>
                  <a:lnTo>
                    <a:pt x="4213183" y="1743220"/>
                  </a:lnTo>
                  <a:lnTo>
                    <a:pt x="4175239" y="1758162"/>
                  </a:lnTo>
                  <a:lnTo>
                    <a:pt x="4136458" y="1772722"/>
                  </a:lnTo>
                  <a:lnTo>
                    <a:pt x="4096860" y="1786900"/>
                  </a:lnTo>
                  <a:lnTo>
                    <a:pt x="4056469" y="1800694"/>
                  </a:lnTo>
                  <a:lnTo>
                    <a:pt x="4015305" y="1814103"/>
                  </a:lnTo>
                  <a:lnTo>
                    <a:pt x="3973392" y="1827125"/>
                  </a:lnTo>
                  <a:lnTo>
                    <a:pt x="3930750" y="1839759"/>
                  </a:lnTo>
                  <a:lnTo>
                    <a:pt x="3887401" y="1852004"/>
                  </a:lnTo>
                  <a:lnTo>
                    <a:pt x="3843369" y="1863859"/>
                  </a:lnTo>
                  <a:lnTo>
                    <a:pt x="3798674" y="1875322"/>
                  </a:lnTo>
                  <a:lnTo>
                    <a:pt x="3753338" y="1886392"/>
                  </a:lnTo>
                  <a:lnTo>
                    <a:pt x="3707384" y="1897067"/>
                  </a:lnTo>
                  <a:lnTo>
                    <a:pt x="3660833" y="1907347"/>
                  </a:lnTo>
                  <a:lnTo>
                    <a:pt x="3613707" y="1917230"/>
                  </a:lnTo>
                  <a:lnTo>
                    <a:pt x="3566029" y="1926715"/>
                  </a:lnTo>
                  <a:lnTo>
                    <a:pt x="3517819" y="1935800"/>
                  </a:lnTo>
                  <a:lnTo>
                    <a:pt x="3469101" y="1944485"/>
                  </a:lnTo>
                  <a:lnTo>
                    <a:pt x="3419895" y="1952768"/>
                  </a:lnTo>
                  <a:lnTo>
                    <a:pt x="3370224" y="1960647"/>
                  </a:lnTo>
                  <a:lnTo>
                    <a:pt x="3320110" y="1968121"/>
                  </a:lnTo>
                  <a:lnTo>
                    <a:pt x="3269574" y="1975190"/>
                  </a:lnTo>
                  <a:lnTo>
                    <a:pt x="3218639" y="1981851"/>
                  </a:lnTo>
                  <a:lnTo>
                    <a:pt x="3167326" y="1988104"/>
                  </a:lnTo>
                  <a:lnTo>
                    <a:pt x="3115658" y="1993948"/>
                  </a:lnTo>
                  <a:lnTo>
                    <a:pt x="3063656" y="1999380"/>
                  </a:lnTo>
                  <a:lnTo>
                    <a:pt x="3011342" y="2004399"/>
                  </a:lnTo>
                  <a:lnTo>
                    <a:pt x="2958739" y="2009005"/>
                  </a:lnTo>
                  <a:lnTo>
                    <a:pt x="2905867" y="2013196"/>
                  </a:lnTo>
                  <a:lnTo>
                    <a:pt x="2852750" y="2016971"/>
                  </a:lnTo>
                  <a:lnTo>
                    <a:pt x="2799408" y="2020328"/>
                  </a:lnTo>
                  <a:lnTo>
                    <a:pt x="2745864" y="2023267"/>
                  </a:lnTo>
                  <a:lnTo>
                    <a:pt x="2692140" y="2025785"/>
                  </a:lnTo>
                  <a:lnTo>
                    <a:pt x="2638257" y="2027882"/>
                  </a:lnTo>
                  <a:lnTo>
                    <a:pt x="2584238" y="2029556"/>
                  </a:lnTo>
                  <a:lnTo>
                    <a:pt x="2530105" y="2030806"/>
                  </a:lnTo>
                  <a:lnTo>
                    <a:pt x="2475879" y="2031631"/>
                  </a:lnTo>
                  <a:lnTo>
                    <a:pt x="2421582" y="2032029"/>
                  </a:lnTo>
                  <a:lnTo>
                    <a:pt x="2367236" y="2031999"/>
                  </a:lnTo>
                  <a:lnTo>
                    <a:pt x="2312864" y="2031541"/>
                  </a:lnTo>
                  <a:lnTo>
                    <a:pt x="2258486" y="2030651"/>
                  </a:lnTo>
                  <a:lnTo>
                    <a:pt x="2204126" y="2029330"/>
                  </a:lnTo>
                  <a:lnTo>
                    <a:pt x="2149804" y="2027576"/>
                  </a:lnTo>
                  <a:lnTo>
                    <a:pt x="2095543" y="2025388"/>
                  </a:lnTo>
                  <a:lnTo>
                    <a:pt x="2041365" y="2022764"/>
                  </a:lnTo>
                  <a:lnTo>
                    <a:pt x="1987292" y="2019703"/>
                  </a:lnTo>
                  <a:lnTo>
                    <a:pt x="1933345" y="2016204"/>
                  </a:lnTo>
                  <a:lnTo>
                    <a:pt x="1879547" y="2012266"/>
                  </a:lnTo>
                  <a:lnTo>
                    <a:pt x="1825919" y="2007886"/>
                  </a:lnTo>
                  <a:lnTo>
                    <a:pt x="1772483" y="2003065"/>
                  </a:lnTo>
                  <a:lnTo>
                    <a:pt x="1719262" y="1997800"/>
                  </a:lnTo>
                  <a:lnTo>
                    <a:pt x="1666277" y="1992091"/>
                  </a:lnTo>
                  <a:lnTo>
                    <a:pt x="1613549" y="1985935"/>
                  </a:lnTo>
                  <a:lnTo>
                    <a:pt x="1561102" y="1979333"/>
                  </a:lnTo>
                  <a:lnTo>
                    <a:pt x="1508957" y="1972282"/>
                  </a:lnTo>
                  <a:lnTo>
                    <a:pt x="1457135" y="1964781"/>
                  </a:lnTo>
                  <a:lnTo>
                    <a:pt x="1405660" y="1956829"/>
                  </a:lnTo>
                  <a:lnTo>
                    <a:pt x="1354552" y="1948425"/>
                  </a:lnTo>
                  <a:lnTo>
                    <a:pt x="1303833" y="1939566"/>
                  </a:lnTo>
                  <a:lnTo>
                    <a:pt x="1253526" y="1930253"/>
                  </a:lnTo>
                  <a:lnTo>
                    <a:pt x="1203652" y="1920484"/>
                  </a:lnTo>
                  <a:lnTo>
                    <a:pt x="1154234" y="1910257"/>
                  </a:lnTo>
                  <a:lnTo>
                    <a:pt x="1105293" y="1899571"/>
                  </a:lnTo>
                  <a:lnTo>
                    <a:pt x="1056851" y="1888426"/>
                  </a:lnTo>
                  <a:lnTo>
                    <a:pt x="1008930" y="1876818"/>
                  </a:lnTo>
                  <a:lnTo>
                    <a:pt x="945109" y="1860415"/>
                  </a:lnTo>
                  <a:lnTo>
                    <a:pt x="883283" y="1843420"/>
                  </a:lnTo>
                  <a:lnTo>
                    <a:pt x="823462" y="1825851"/>
                  </a:lnTo>
                  <a:lnTo>
                    <a:pt x="765655" y="1807728"/>
                  </a:lnTo>
                  <a:lnTo>
                    <a:pt x="709871" y="1789070"/>
                  </a:lnTo>
                  <a:lnTo>
                    <a:pt x="656120" y="1769896"/>
                  </a:lnTo>
                  <a:lnTo>
                    <a:pt x="604410" y="1750226"/>
                  </a:lnTo>
                  <a:lnTo>
                    <a:pt x="554752" y="1730079"/>
                  </a:lnTo>
                  <a:lnTo>
                    <a:pt x="507154" y="1709475"/>
                  </a:lnTo>
                  <a:lnTo>
                    <a:pt x="461625" y="1688431"/>
                  </a:lnTo>
                  <a:lnTo>
                    <a:pt x="418176" y="1666968"/>
                  </a:lnTo>
                  <a:lnTo>
                    <a:pt x="376815" y="1645105"/>
                  </a:lnTo>
                  <a:lnTo>
                    <a:pt x="337551" y="1622861"/>
                  </a:lnTo>
                  <a:lnTo>
                    <a:pt x="300394" y="1600255"/>
                  </a:lnTo>
                  <a:lnTo>
                    <a:pt x="265354" y="1577307"/>
                  </a:lnTo>
                  <a:lnTo>
                    <a:pt x="232439" y="1554036"/>
                  </a:lnTo>
                  <a:lnTo>
                    <a:pt x="201658" y="1530460"/>
                  </a:lnTo>
                  <a:lnTo>
                    <a:pt x="146539" y="1482475"/>
                  </a:lnTo>
                  <a:lnTo>
                    <a:pt x="100070" y="1433505"/>
                  </a:lnTo>
                  <a:lnTo>
                    <a:pt x="62325" y="1383703"/>
                  </a:lnTo>
                  <a:lnTo>
                    <a:pt x="33380" y="1333225"/>
                  </a:lnTo>
                  <a:lnTo>
                    <a:pt x="13308" y="1282223"/>
                  </a:lnTo>
                  <a:lnTo>
                    <a:pt x="2183" y="1230853"/>
                  </a:lnTo>
                  <a:lnTo>
                    <a:pt x="0" y="1205077"/>
                  </a:lnTo>
                  <a:lnTo>
                    <a:pt x="81" y="1179267"/>
                  </a:lnTo>
                  <a:lnTo>
                    <a:pt x="7075" y="1127620"/>
                  </a:lnTo>
                  <a:lnTo>
                    <a:pt x="23239" y="1076065"/>
                  </a:lnTo>
                  <a:lnTo>
                    <a:pt x="48648" y="1024757"/>
                  </a:lnTo>
                  <a:lnTo>
                    <a:pt x="83377" y="973850"/>
                  </a:lnTo>
                  <a:lnTo>
                    <a:pt x="127499" y="923497"/>
                  </a:lnTo>
                  <a:lnTo>
                    <a:pt x="181090" y="873852"/>
                  </a:lnTo>
                  <a:lnTo>
                    <a:pt x="211458" y="849344"/>
                  </a:lnTo>
                  <a:lnTo>
                    <a:pt x="244222" y="825070"/>
                  </a:lnTo>
                  <a:lnTo>
                    <a:pt x="279390" y="801051"/>
                  </a:lnTo>
                  <a:lnTo>
                    <a:pt x="316971" y="777304"/>
                  </a:lnTo>
                  <a:lnTo>
                    <a:pt x="356975" y="753850"/>
                  </a:lnTo>
                  <a:lnTo>
                    <a:pt x="399411" y="730708"/>
                  </a:lnTo>
                  <a:lnTo>
                    <a:pt x="444288" y="707897"/>
                  </a:lnTo>
                  <a:lnTo>
                    <a:pt x="512958" y="675833"/>
                  </a:lnTo>
                  <a:lnTo>
                    <a:pt x="548718" y="660321"/>
                  </a:lnTo>
                  <a:lnTo>
                    <a:pt x="585400" y="645158"/>
                  </a:lnTo>
                  <a:lnTo>
                    <a:pt x="622983" y="630348"/>
                  </a:lnTo>
                  <a:lnTo>
                    <a:pt x="661444" y="615893"/>
                  </a:lnTo>
                  <a:lnTo>
                    <a:pt x="700764" y="601797"/>
                  </a:lnTo>
                  <a:lnTo>
                    <a:pt x="740920" y="588062"/>
                  </a:lnTo>
                  <a:lnTo>
                    <a:pt x="781892" y="574690"/>
                  </a:lnTo>
                  <a:lnTo>
                    <a:pt x="823658" y="561685"/>
                  </a:lnTo>
                  <a:lnTo>
                    <a:pt x="866197" y="549050"/>
                  </a:lnTo>
                  <a:lnTo>
                    <a:pt x="909487" y="536787"/>
                  </a:lnTo>
                  <a:lnTo>
                    <a:pt x="953508" y="524899"/>
                  </a:lnTo>
                  <a:lnTo>
                    <a:pt x="998238" y="513388"/>
                  </a:lnTo>
                  <a:lnTo>
                    <a:pt x="1043656" y="502258"/>
                  </a:lnTo>
                  <a:lnTo>
                    <a:pt x="1089741" y="491511"/>
                  </a:lnTo>
                  <a:lnTo>
                    <a:pt x="1136471" y="481151"/>
                  </a:lnTo>
                  <a:lnTo>
                    <a:pt x="1183825" y="471179"/>
                  </a:lnTo>
                  <a:lnTo>
                    <a:pt x="1231782" y="461599"/>
                  </a:lnTo>
                  <a:lnTo>
                    <a:pt x="1280321" y="452413"/>
                  </a:lnTo>
                  <a:lnTo>
                    <a:pt x="1329420" y="443625"/>
                  </a:lnTo>
                  <a:lnTo>
                    <a:pt x="1379058" y="435236"/>
                  </a:lnTo>
                  <a:lnTo>
                    <a:pt x="1429213" y="427251"/>
                  </a:lnTo>
                  <a:lnTo>
                    <a:pt x="1479866" y="419670"/>
                  </a:lnTo>
                  <a:lnTo>
                    <a:pt x="1530993" y="412498"/>
                  </a:lnTo>
                  <a:lnTo>
                    <a:pt x="1582575" y="405738"/>
                  </a:lnTo>
                  <a:lnTo>
                    <a:pt x="1634589" y="399391"/>
                  </a:lnTo>
                  <a:lnTo>
                    <a:pt x="1687015" y="393461"/>
                  </a:lnTo>
                  <a:lnTo>
                    <a:pt x="1739832" y="387950"/>
                  </a:lnTo>
                  <a:lnTo>
                    <a:pt x="1793017" y="382861"/>
                  </a:lnTo>
                  <a:lnTo>
                    <a:pt x="1846550" y="378198"/>
                  </a:lnTo>
                  <a:lnTo>
                    <a:pt x="1900409" y="373962"/>
                  </a:lnTo>
                  <a:lnTo>
                    <a:pt x="1954574" y="370157"/>
                  </a:lnTo>
                  <a:lnTo>
                    <a:pt x="2009022" y="366785"/>
                  </a:lnTo>
                  <a:lnTo>
                    <a:pt x="2063733" y="363849"/>
                  </a:lnTo>
                  <a:lnTo>
                    <a:pt x="2118686" y="361352"/>
                  </a:lnTo>
                  <a:lnTo>
                    <a:pt x="2173859" y="359297"/>
                  </a:lnTo>
                  <a:lnTo>
                    <a:pt x="2229231" y="357687"/>
                  </a:lnTo>
                  <a:lnTo>
                    <a:pt x="2284780" y="356523"/>
                  </a:lnTo>
                  <a:lnTo>
                    <a:pt x="2340486" y="355810"/>
                  </a:lnTo>
                  <a:lnTo>
                    <a:pt x="2396327" y="355549"/>
                  </a:lnTo>
                  <a:lnTo>
                    <a:pt x="2452282" y="355744"/>
                  </a:lnTo>
                  <a:lnTo>
                    <a:pt x="2508329" y="356398"/>
                  </a:lnTo>
                  <a:lnTo>
                    <a:pt x="2564448" y="357512"/>
                  </a:lnTo>
                  <a:lnTo>
                    <a:pt x="2620617" y="359091"/>
                  </a:lnTo>
                  <a:lnTo>
                    <a:pt x="2676814" y="361136"/>
                  </a:lnTo>
                  <a:lnTo>
                    <a:pt x="2733020" y="363650"/>
                  </a:lnTo>
                  <a:lnTo>
                    <a:pt x="2789211" y="366637"/>
                  </a:lnTo>
                  <a:lnTo>
                    <a:pt x="2845368" y="370099"/>
                  </a:lnTo>
                  <a:lnTo>
                    <a:pt x="2901468" y="374039"/>
                  </a:lnTo>
                  <a:lnTo>
                    <a:pt x="2957491" y="378459"/>
                  </a:lnTo>
                  <a:lnTo>
                    <a:pt x="395291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85948" y="4961635"/>
            <a:ext cx="3448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442" baseline="-9722" dirty="0">
                <a:solidFill>
                  <a:srgbClr val="FFFFFF"/>
                </a:solidFill>
                <a:latin typeface="Times New Roman"/>
                <a:cs typeface="Times New Roman"/>
              </a:rPr>
              <a:t>Ack</a:t>
            </a:r>
            <a:r>
              <a:rPr sz="2000" spc="-295" dirty="0">
                <a:latin typeface="Times New Roman"/>
                <a:cs typeface="Times New Roman"/>
              </a:rPr>
              <a:t>Se</a:t>
            </a:r>
            <a:r>
              <a:rPr sz="2700" b="1" spc="-442" baseline="-9259" dirty="0">
                <a:latin typeface="Times New Roman"/>
                <a:cs typeface="Times New Roman"/>
              </a:rPr>
              <a:t>N</a:t>
            </a:r>
            <a:r>
              <a:rPr sz="2000" spc="-295" dirty="0">
                <a:latin typeface="Times New Roman"/>
                <a:cs typeface="Times New Roman"/>
              </a:rPr>
              <a:t>V</a:t>
            </a:r>
            <a:r>
              <a:rPr sz="2700" b="1" spc="-442" baseline="-9259" dirty="0">
                <a:latin typeface="Times New Roman"/>
                <a:cs typeface="Times New Roman"/>
              </a:rPr>
              <a:t>A</a:t>
            </a:r>
            <a:r>
              <a:rPr sz="2000" spc="-295" dirty="0">
                <a:latin typeface="Times New Roman"/>
                <a:cs typeface="Times New Roman"/>
              </a:rPr>
              <a:t>U</a:t>
            </a:r>
            <a:r>
              <a:rPr sz="2700" b="1" spc="-442" baseline="-9259" dirty="0">
                <a:latin typeface="Times New Roman"/>
                <a:cs typeface="Times New Roman"/>
              </a:rPr>
              <a:t>ck</a:t>
            </a:r>
            <a:r>
              <a:rPr sz="2000" spc="-295" dirty="0">
                <a:latin typeface="Times New Roman"/>
                <a:cs typeface="Times New Roman"/>
              </a:rPr>
              <a:t>ELVE </a:t>
            </a:r>
            <a:r>
              <a:rPr sz="2000" dirty="0">
                <a:latin typeface="Times New Roman"/>
                <a:cs typeface="Times New Roman"/>
              </a:rPr>
              <a:t>a enviar A3 y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83382" y="5266435"/>
            <a:ext cx="2649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142" baseline="-6944" dirty="0">
                <a:latin typeface="Times New Roman"/>
                <a:cs typeface="Times New Roman"/>
              </a:rPr>
              <a:t>A3</a:t>
            </a:r>
            <a:r>
              <a:rPr sz="2000" spc="-95" dirty="0">
                <a:latin typeface="Times New Roman"/>
                <a:cs typeface="Times New Roman"/>
              </a:rPr>
              <a:t>proceso </a:t>
            </a:r>
            <a:r>
              <a:rPr sz="2000" dirty="0">
                <a:latin typeface="Times New Roman"/>
                <a:cs typeface="Times New Roman"/>
              </a:rPr>
              <a:t>continua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853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5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5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5" y="710056"/>
                </a:lnTo>
                <a:lnTo>
                  <a:pt x="500052" y="699609"/>
                </a:lnTo>
                <a:close/>
              </a:path>
              <a:path w="539115" h="765810">
                <a:moveTo>
                  <a:pt x="526160" y="681354"/>
                </a:moveTo>
                <a:lnTo>
                  <a:pt x="500052" y="699609"/>
                </a:lnTo>
                <a:lnTo>
                  <a:pt x="507365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0" y="681354"/>
                </a:lnTo>
                <a:close/>
              </a:path>
              <a:path w="539115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35602" y="5571235"/>
            <a:ext cx="349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Volver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N</a:t>
            </a:r>
          </a:p>
          <a:p>
            <a:pPr marL="620395">
              <a:lnSpc>
                <a:spcPct val="100000"/>
              </a:lnSpc>
              <a:spcBef>
                <a:spcPts val="45"/>
              </a:spcBef>
            </a:pPr>
            <a:r>
              <a:rPr sz="3200" dirty="0"/>
              <a:t>NACK en trama</a:t>
            </a:r>
            <a:r>
              <a:rPr sz="3200" spc="-90" dirty="0"/>
              <a:t> </a:t>
            </a:r>
            <a:r>
              <a:rPr sz="3200" dirty="0"/>
              <a:t>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4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84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42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42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10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58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958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816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16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674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674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532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532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64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22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48000" y="4953000"/>
            <a:ext cx="6096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48000" y="49530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ts val="2155"/>
              </a:lnSpc>
              <a:spcBef>
                <a:spcPts val="670"/>
              </a:spcBef>
            </a:pPr>
            <a:r>
              <a:rPr sz="1800" b="1" spc="-5" dirty="0">
                <a:latin typeface="Times New Roman"/>
                <a:cs typeface="Times New Roman"/>
              </a:rPr>
              <a:t>NAck</a:t>
            </a:r>
            <a:endParaRPr sz="1800">
              <a:latin typeface="Times New Roman"/>
              <a:cs typeface="Times New Roman"/>
            </a:endParaRPr>
          </a:p>
          <a:p>
            <a:pPr marL="173355">
              <a:lnSpc>
                <a:spcPts val="2395"/>
              </a:lnSpc>
            </a:pPr>
            <a:r>
              <a:rPr sz="2000" spc="5" dirty="0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711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4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4" y="710056"/>
                </a:lnTo>
                <a:lnTo>
                  <a:pt x="500052" y="699609"/>
                </a:lnTo>
                <a:close/>
              </a:path>
              <a:path w="539114" h="765810">
                <a:moveTo>
                  <a:pt x="526161" y="681354"/>
                </a:moveTo>
                <a:lnTo>
                  <a:pt x="500052" y="699609"/>
                </a:lnTo>
                <a:lnTo>
                  <a:pt x="507364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1" y="681354"/>
                </a:lnTo>
                <a:close/>
              </a:path>
              <a:path w="539114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3535" y="4038600"/>
            <a:ext cx="918844" cy="767080"/>
          </a:xfrm>
          <a:custGeom>
            <a:avLst/>
            <a:gdLst/>
            <a:ahLst/>
            <a:cxnLst/>
            <a:rect l="l" t="t" r="r" b="b"/>
            <a:pathLst>
              <a:path w="918845" h="767079">
                <a:moveTo>
                  <a:pt x="855858" y="43958"/>
                </a:moveTo>
                <a:lnTo>
                  <a:pt x="0" y="757174"/>
                </a:lnTo>
                <a:lnTo>
                  <a:pt x="8127" y="766826"/>
                </a:lnTo>
                <a:lnTo>
                  <a:pt x="863934" y="53654"/>
                </a:lnTo>
                <a:lnTo>
                  <a:pt x="855858" y="43958"/>
                </a:lnTo>
                <a:close/>
              </a:path>
              <a:path w="918845" h="767079">
                <a:moveTo>
                  <a:pt x="902799" y="35813"/>
                </a:moveTo>
                <a:lnTo>
                  <a:pt x="865631" y="35813"/>
                </a:lnTo>
                <a:lnTo>
                  <a:pt x="873760" y="45466"/>
                </a:lnTo>
                <a:lnTo>
                  <a:pt x="863934" y="53654"/>
                </a:lnTo>
                <a:lnTo>
                  <a:pt x="884301" y="78105"/>
                </a:lnTo>
                <a:lnTo>
                  <a:pt x="902799" y="35813"/>
                </a:lnTo>
                <a:close/>
              </a:path>
              <a:path w="918845" h="767079">
                <a:moveTo>
                  <a:pt x="865631" y="35813"/>
                </a:moveTo>
                <a:lnTo>
                  <a:pt x="855858" y="43958"/>
                </a:lnTo>
                <a:lnTo>
                  <a:pt x="863934" y="53654"/>
                </a:lnTo>
                <a:lnTo>
                  <a:pt x="873760" y="45466"/>
                </a:lnTo>
                <a:lnTo>
                  <a:pt x="865631" y="35813"/>
                </a:lnTo>
                <a:close/>
              </a:path>
              <a:path w="918845" h="767079">
                <a:moveTo>
                  <a:pt x="918463" y="0"/>
                </a:moveTo>
                <a:lnTo>
                  <a:pt x="835533" y="19557"/>
                </a:lnTo>
                <a:lnTo>
                  <a:pt x="855858" y="43958"/>
                </a:lnTo>
                <a:lnTo>
                  <a:pt x="865631" y="35813"/>
                </a:lnTo>
                <a:lnTo>
                  <a:pt x="902799" y="35813"/>
                </a:lnTo>
                <a:lnTo>
                  <a:pt x="918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53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5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5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5" y="710056"/>
                </a:lnTo>
                <a:lnTo>
                  <a:pt x="500052" y="699609"/>
                </a:lnTo>
                <a:close/>
              </a:path>
              <a:path w="539115" h="765810">
                <a:moveTo>
                  <a:pt x="526160" y="681354"/>
                </a:moveTo>
                <a:lnTo>
                  <a:pt x="500052" y="699609"/>
                </a:lnTo>
                <a:lnTo>
                  <a:pt x="507365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0" y="681354"/>
                </a:lnTo>
                <a:close/>
              </a:path>
              <a:path w="539115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56993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538607" y="765683"/>
                </a:moveTo>
                <a:lnTo>
                  <a:pt x="531456" y="717296"/>
                </a:lnTo>
                <a:lnTo>
                  <a:pt x="526161" y="681355"/>
                </a:lnTo>
                <a:lnTo>
                  <a:pt x="500049" y="699617"/>
                </a:lnTo>
                <a:lnTo>
                  <a:pt x="10414" y="0"/>
                </a:lnTo>
                <a:lnTo>
                  <a:pt x="0" y="7366"/>
                </a:lnTo>
                <a:lnTo>
                  <a:pt x="489648" y="706882"/>
                </a:lnTo>
                <a:lnTo>
                  <a:pt x="463677" y="725043"/>
                </a:lnTo>
                <a:lnTo>
                  <a:pt x="538607" y="765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24600" y="48768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3355" marR="114935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10400" y="48768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3990" marR="114935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859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489657" y="706877"/>
                </a:moveTo>
                <a:lnTo>
                  <a:pt x="463677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1" y="717295"/>
                </a:lnTo>
                <a:lnTo>
                  <a:pt x="489657" y="706877"/>
                </a:lnTo>
                <a:close/>
              </a:path>
              <a:path w="539114" h="765810">
                <a:moveTo>
                  <a:pt x="500052" y="699609"/>
                </a:moveTo>
                <a:lnTo>
                  <a:pt x="489657" y="706877"/>
                </a:lnTo>
                <a:lnTo>
                  <a:pt x="496951" y="717295"/>
                </a:lnTo>
                <a:lnTo>
                  <a:pt x="507365" y="710056"/>
                </a:lnTo>
                <a:lnTo>
                  <a:pt x="500052" y="699609"/>
                </a:lnTo>
                <a:close/>
              </a:path>
              <a:path w="539114" h="765810">
                <a:moveTo>
                  <a:pt x="526161" y="681354"/>
                </a:moveTo>
                <a:lnTo>
                  <a:pt x="500052" y="699609"/>
                </a:lnTo>
                <a:lnTo>
                  <a:pt x="507365" y="710056"/>
                </a:lnTo>
                <a:lnTo>
                  <a:pt x="496951" y="717295"/>
                </a:lnTo>
                <a:lnTo>
                  <a:pt x="531465" y="717295"/>
                </a:lnTo>
                <a:lnTo>
                  <a:pt x="526161" y="681354"/>
                </a:lnTo>
                <a:close/>
              </a:path>
              <a:path w="539114" h="765810">
                <a:moveTo>
                  <a:pt x="10414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17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5" h="765810">
                <a:moveTo>
                  <a:pt x="489657" y="706877"/>
                </a:moveTo>
                <a:lnTo>
                  <a:pt x="463677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1" y="717295"/>
                </a:lnTo>
                <a:lnTo>
                  <a:pt x="489657" y="706877"/>
                </a:lnTo>
                <a:close/>
              </a:path>
              <a:path w="539115" h="765810">
                <a:moveTo>
                  <a:pt x="500052" y="699609"/>
                </a:moveTo>
                <a:lnTo>
                  <a:pt x="489657" y="706877"/>
                </a:lnTo>
                <a:lnTo>
                  <a:pt x="496951" y="717295"/>
                </a:lnTo>
                <a:lnTo>
                  <a:pt x="507364" y="710056"/>
                </a:lnTo>
                <a:lnTo>
                  <a:pt x="500052" y="699609"/>
                </a:lnTo>
                <a:close/>
              </a:path>
              <a:path w="539115" h="765810">
                <a:moveTo>
                  <a:pt x="526161" y="681354"/>
                </a:moveTo>
                <a:lnTo>
                  <a:pt x="500052" y="699609"/>
                </a:lnTo>
                <a:lnTo>
                  <a:pt x="507364" y="710056"/>
                </a:lnTo>
                <a:lnTo>
                  <a:pt x="496951" y="717295"/>
                </a:lnTo>
                <a:lnTo>
                  <a:pt x="531465" y="717295"/>
                </a:lnTo>
                <a:lnTo>
                  <a:pt x="526161" y="681354"/>
                </a:lnTo>
                <a:close/>
              </a:path>
              <a:path w="539115" h="765810">
                <a:moveTo>
                  <a:pt x="10414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833437" y="2052637"/>
            <a:ext cx="6181725" cy="771525"/>
            <a:chOff x="833437" y="2052637"/>
            <a:chExt cx="6181725" cy="771525"/>
          </a:xfrm>
        </p:grpSpPr>
        <p:sp>
          <p:nvSpPr>
            <p:cNvPr id="36" name="object 36"/>
            <p:cNvSpPr/>
            <p:nvPr/>
          </p:nvSpPr>
          <p:spPr>
            <a:xfrm>
              <a:off x="838200" y="2057400"/>
              <a:ext cx="6172200" cy="762000"/>
            </a:xfrm>
            <a:custGeom>
              <a:avLst/>
              <a:gdLst/>
              <a:ahLst/>
              <a:cxnLst/>
              <a:rect l="l" t="t" r="r" b="b"/>
              <a:pathLst>
                <a:path w="6172200" h="762000">
                  <a:moveTo>
                    <a:pt x="4629150" y="0"/>
                  </a:moveTo>
                  <a:lnTo>
                    <a:pt x="4629150" y="190500"/>
                  </a:lnTo>
                  <a:lnTo>
                    <a:pt x="0" y="190500"/>
                  </a:lnTo>
                  <a:lnTo>
                    <a:pt x="771525" y="381000"/>
                  </a:lnTo>
                  <a:lnTo>
                    <a:pt x="0" y="571500"/>
                  </a:lnTo>
                  <a:lnTo>
                    <a:pt x="4629150" y="571500"/>
                  </a:lnTo>
                  <a:lnTo>
                    <a:pt x="4629150" y="762000"/>
                  </a:lnTo>
                  <a:lnTo>
                    <a:pt x="6172200" y="381000"/>
                  </a:lnTo>
                  <a:lnTo>
                    <a:pt x="46291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8200" y="2057400"/>
              <a:ext cx="6172200" cy="762000"/>
            </a:xfrm>
            <a:custGeom>
              <a:avLst/>
              <a:gdLst/>
              <a:ahLst/>
              <a:cxnLst/>
              <a:rect l="l" t="t" r="r" b="b"/>
              <a:pathLst>
                <a:path w="6172200" h="762000">
                  <a:moveTo>
                    <a:pt x="0" y="190500"/>
                  </a:moveTo>
                  <a:lnTo>
                    <a:pt x="4629150" y="190500"/>
                  </a:lnTo>
                  <a:lnTo>
                    <a:pt x="4629150" y="0"/>
                  </a:lnTo>
                  <a:lnTo>
                    <a:pt x="6172200" y="381000"/>
                  </a:lnTo>
                  <a:lnTo>
                    <a:pt x="4629150" y="762000"/>
                  </a:lnTo>
                  <a:lnTo>
                    <a:pt x="4629150" y="571500"/>
                  </a:lnTo>
                  <a:lnTo>
                    <a:pt x="0" y="571500"/>
                  </a:lnTo>
                  <a:lnTo>
                    <a:pt x="771525" y="381000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396488" y="2264791"/>
            <a:ext cx="1057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TIEMPO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392" y="813562"/>
            <a:ext cx="5900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FF0000"/>
                </a:solidFill>
              </a:rPr>
              <a:t>Trama </a:t>
            </a:r>
            <a:r>
              <a:rPr dirty="0">
                <a:solidFill>
                  <a:srgbClr val="FF0000"/>
                </a:solidFill>
              </a:rPr>
              <a:t>de Enlace de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Datos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3172" y="2610421"/>
            <a:ext cx="8485505" cy="3790950"/>
            <a:chOff x="393172" y="2610421"/>
            <a:chExt cx="8485505" cy="3790950"/>
          </a:xfrm>
        </p:grpSpPr>
        <p:sp>
          <p:nvSpPr>
            <p:cNvPr id="4" name="object 4"/>
            <p:cNvSpPr/>
            <p:nvPr/>
          </p:nvSpPr>
          <p:spPr>
            <a:xfrm>
              <a:off x="393172" y="2625806"/>
              <a:ext cx="8484901" cy="209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9" y="2615183"/>
              <a:ext cx="6421120" cy="3785870"/>
            </a:xfrm>
            <a:custGeom>
              <a:avLst/>
              <a:gdLst/>
              <a:ahLst/>
              <a:cxnLst/>
              <a:rect l="l" t="t" r="r" b="b"/>
              <a:pathLst>
                <a:path w="6421120" h="3785870">
                  <a:moveTo>
                    <a:pt x="1143000" y="128015"/>
                  </a:moveTo>
                  <a:lnTo>
                    <a:pt x="1143000" y="2109216"/>
                  </a:lnTo>
                </a:path>
                <a:path w="6421120" h="3785870">
                  <a:moveTo>
                    <a:pt x="0" y="128015"/>
                  </a:moveTo>
                  <a:lnTo>
                    <a:pt x="0" y="2109216"/>
                  </a:lnTo>
                </a:path>
                <a:path w="6421120" h="3785870">
                  <a:moveTo>
                    <a:pt x="2209800" y="128015"/>
                  </a:moveTo>
                  <a:lnTo>
                    <a:pt x="2209800" y="2109216"/>
                  </a:lnTo>
                </a:path>
                <a:path w="6421120" h="3785870">
                  <a:moveTo>
                    <a:pt x="6248400" y="128015"/>
                  </a:moveTo>
                  <a:lnTo>
                    <a:pt x="6248400" y="2109216"/>
                  </a:lnTo>
                </a:path>
                <a:path w="6421120" h="3785870">
                  <a:moveTo>
                    <a:pt x="0" y="128015"/>
                  </a:moveTo>
                  <a:lnTo>
                    <a:pt x="300227" y="18287"/>
                  </a:lnTo>
                </a:path>
                <a:path w="6421120" h="3785870">
                  <a:moveTo>
                    <a:pt x="6248400" y="128015"/>
                  </a:moveTo>
                  <a:lnTo>
                    <a:pt x="6420611" y="18287"/>
                  </a:lnTo>
                </a:path>
                <a:path w="6421120" h="3785870">
                  <a:moveTo>
                    <a:pt x="2200655" y="118871"/>
                  </a:moveTo>
                  <a:lnTo>
                    <a:pt x="2391155" y="0"/>
                  </a:lnTo>
                </a:path>
                <a:path w="6421120" h="3785870">
                  <a:moveTo>
                    <a:pt x="1129283" y="123443"/>
                  </a:moveTo>
                  <a:lnTo>
                    <a:pt x="1391412" y="9143"/>
                  </a:lnTo>
                </a:path>
                <a:path w="6421120" h="3785870">
                  <a:moveTo>
                    <a:pt x="2057400" y="3176016"/>
                  </a:moveTo>
                  <a:lnTo>
                    <a:pt x="2057400" y="3785616"/>
                  </a:lnTo>
                </a:path>
                <a:path w="6421120" h="3785870">
                  <a:moveTo>
                    <a:pt x="2057400" y="3290316"/>
                  </a:moveTo>
                  <a:lnTo>
                    <a:pt x="1354201" y="3290316"/>
                  </a:lnTo>
                  <a:lnTo>
                    <a:pt x="628650" y="144246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53915" y="5816295"/>
            <a:ext cx="2284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Campo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de</a:t>
            </a:r>
            <a:r>
              <a:rPr sz="20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direcciones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8743" y="6295687"/>
            <a:ext cx="16573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143834"/>
            <a:ext cx="659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Syn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085" y="569721"/>
            <a:ext cx="2435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Volver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8242" y="1246377"/>
            <a:ext cx="3613785" cy="141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168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Con tiempo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fuera</a:t>
            </a:r>
            <a:endParaRPr sz="3200">
              <a:latin typeface="Times New Roman"/>
              <a:cs typeface="Times New Roman"/>
            </a:endParaRPr>
          </a:p>
          <a:p>
            <a:pPr marL="342900" marR="1210945" indent="-330835">
              <a:lnSpc>
                <a:spcPct val="100000"/>
              </a:lnSpc>
              <a:spcBef>
                <a:spcPts val="2745"/>
              </a:spcBef>
            </a:pPr>
            <a:r>
              <a:rPr sz="1800" dirty="0">
                <a:latin typeface="Times New Roman"/>
                <a:cs typeface="Times New Roman"/>
              </a:rPr>
              <a:t>Cuando </a:t>
            </a:r>
            <a:r>
              <a:rPr sz="1800" spc="-5" dirty="0">
                <a:latin typeface="Times New Roman"/>
                <a:cs typeface="Times New Roman"/>
              </a:rPr>
              <a:t>termina </a:t>
            </a:r>
            <a:r>
              <a:rPr sz="1800" dirty="0">
                <a:latin typeface="Times New Roman"/>
                <a:cs typeface="Times New Roman"/>
              </a:rPr>
              <a:t>el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tiempo  </a:t>
            </a:r>
            <a:r>
              <a:rPr sz="1800" spc="-5" dirty="0">
                <a:latin typeface="Times New Roman"/>
                <a:cs typeface="Times New Roman"/>
              </a:rPr>
              <a:t>se </a:t>
            </a:r>
            <a:r>
              <a:rPr sz="1800" dirty="0">
                <a:latin typeface="Times New Roman"/>
                <a:cs typeface="Times New Roman"/>
              </a:rPr>
              <a:t>reenvia la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trama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8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26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4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384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42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42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00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00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958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958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816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816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674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674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53200" y="3200400"/>
            <a:ext cx="6096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53200" y="3200400"/>
            <a:ext cx="609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225"/>
              </a:spcBef>
            </a:pPr>
            <a:r>
              <a:rPr sz="2800" b="1" spc="-10" dirty="0">
                <a:latin typeface="Times New Roman"/>
                <a:cs typeface="Times New Roman"/>
              </a:rPr>
              <a:t>A5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64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2200" y="49530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2720" marR="115570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711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4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4" y="710056"/>
                </a:lnTo>
                <a:lnTo>
                  <a:pt x="500052" y="699609"/>
                </a:lnTo>
                <a:close/>
              </a:path>
              <a:path w="539114" h="765810">
                <a:moveTo>
                  <a:pt x="526161" y="681354"/>
                </a:moveTo>
                <a:lnTo>
                  <a:pt x="500052" y="699609"/>
                </a:lnTo>
                <a:lnTo>
                  <a:pt x="507364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1" y="681354"/>
                </a:lnTo>
                <a:close/>
              </a:path>
              <a:path w="539114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53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5" h="765810">
                <a:moveTo>
                  <a:pt x="489657" y="706877"/>
                </a:moveTo>
                <a:lnTo>
                  <a:pt x="463676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0" y="717295"/>
                </a:lnTo>
                <a:lnTo>
                  <a:pt x="489657" y="706877"/>
                </a:lnTo>
                <a:close/>
              </a:path>
              <a:path w="539115" h="765810">
                <a:moveTo>
                  <a:pt x="500052" y="699609"/>
                </a:moveTo>
                <a:lnTo>
                  <a:pt x="489657" y="706877"/>
                </a:lnTo>
                <a:lnTo>
                  <a:pt x="496950" y="717295"/>
                </a:lnTo>
                <a:lnTo>
                  <a:pt x="507365" y="710056"/>
                </a:lnTo>
                <a:lnTo>
                  <a:pt x="500052" y="699609"/>
                </a:lnTo>
                <a:close/>
              </a:path>
              <a:path w="539115" h="765810">
                <a:moveTo>
                  <a:pt x="526160" y="681354"/>
                </a:moveTo>
                <a:lnTo>
                  <a:pt x="500052" y="699609"/>
                </a:lnTo>
                <a:lnTo>
                  <a:pt x="507365" y="710056"/>
                </a:lnTo>
                <a:lnTo>
                  <a:pt x="496950" y="717295"/>
                </a:lnTo>
                <a:lnTo>
                  <a:pt x="531465" y="717295"/>
                </a:lnTo>
                <a:lnTo>
                  <a:pt x="526160" y="681354"/>
                </a:lnTo>
                <a:close/>
              </a:path>
              <a:path w="539115" h="765810">
                <a:moveTo>
                  <a:pt x="10413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24600" y="48768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3355" marR="114935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10400" y="4876800"/>
            <a:ext cx="609600" cy="7620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73990" marR="114935" indent="-11176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Ack  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A4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57120" y="4034790"/>
            <a:ext cx="614680" cy="613410"/>
            <a:chOff x="2357120" y="4034790"/>
            <a:chExt cx="614680" cy="613410"/>
          </a:xfrm>
        </p:grpSpPr>
        <p:sp>
          <p:nvSpPr>
            <p:cNvPr id="31" name="object 31"/>
            <p:cNvSpPr/>
            <p:nvPr/>
          </p:nvSpPr>
          <p:spPr>
            <a:xfrm>
              <a:off x="2357120" y="4034790"/>
              <a:ext cx="233679" cy="308610"/>
            </a:xfrm>
            <a:custGeom>
              <a:avLst/>
              <a:gdLst/>
              <a:ahLst/>
              <a:cxnLst/>
              <a:rect l="l" t="t" r="r" b="b"/>
              <a:pathLst>
                <a:path w="233680" h="308610">
                  <a:moveTo>
                    <a:pt x="182880" y="251460"/>
                  </a:moveTo>
                  <a:lnTo>
                    <a:pt x="157480" y="270510"/>
                  </a:lnTo>
                  <a:lnTo>
                    <a:pt x="233680" y="308610"/>
                  </a:lnTo>
                  <a:lnTo>
                    <a:pt x="225136" y="261620"/>
                  </a:lnTo>
                  <a:lnTo>
                    <a:pt x="190500" y="261620"/>
                  </a:lnTo>
                  <a:lnTo>
                    <a:pt x="182880" y="251460"/>
                  </a:lnTo>
                  <a:close/>
                </a:path>
                <a:path w="233680" h="308610">
                  <a:moveTo>
                    <a:pt x="193040" y="243840"/>
                  </a:moveTo>
                  <a:lnTo>
                    <a:pt x="182880" y="251460"/>
                  </a:lnTo>
                  <a:lnTo>
                    <a:pt x="190500" y="261620"/>
                  </a:lnTo>
                  <a:lnTo>
                    <a:pt x="200660" y="254000"/>
                  </a:lnTo>
                  <a:lnTo>
                    <a:pt x="193040" y="243840"/>
                  </a:lnTo>
                  <a:close/>
                </a:path>
                <a:path w="233680" h="308610">
                  <a:moveTo>
                    <a:pt x="218440" y="224790"/>
                  </a:moveTo>
                  <a:lnTo>
                    <a:pt x="193040" y="243840"/>
                  </a:lnTo>
                  <a:lnTo>
                    <a:pt x="200660" y="254000"/>
                  </a:lnTo>
                  <a:lnTo>
                    <a:pt x="190500" y="261620"/>
                  </a:lnTo>
                  <a:lnTo>
                    <a:pt x="225136" y="261620"/>
                  </a:lnTo>
                  <a:lnTo>
                    <a:pt x="218440" y="224790"/>
                  </a:lnTo>
                  <a:close/>
                </a:path>
                <a:path w="233680" h="308610">
                  <a:moveTo>
                    <a:pt x="10160" y="0"/>
                  </a:moveTo>
                  <a:lnTo>
                    <a:pt x="0" y="7620"/>
                  </a:lnTo>
                  <a:lnTo>
                    <a:pt x="182880" y="251460"/>
                  </a:lnTo>
                  <a:lnTo>
                    <a:pt x="193040" y="24384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38400" y="4343400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266700" y="0"/>
                  </a:moveTo>
                  <a:lnTo>
                    <a:pt x="205540" y="4023"/>
                  </a:lnTo>
                  <a:lnTo>
                    <a:pt x="149400" y="15484"/>
                  </a:lnTo>
                  <a:lnTo>
                    <a:pt x="99881" y="33470"/>
                  </a:lnTo>
                  <a:lnTo>
                    <a:pt x="58582" y="57067"/>
                  </a:lnTo>
                  <a:lnTo>
                    <a:pt x="27103" y="85363"/>
                  </a:lnTo>
                  <a:lnTo>
                    <a:pt x="0" y="152400"/>
                  </a:lnTo>
                  <a:lnTo>
                    <a:pt x="7042" y="187354"/>
                  </a:lnTo>
                  <a:lnTo>
                    <a:pt x="58582" y="247732"/>
                  </a:lnTo>
                  <a:lnTo>
                    <a:pt x="99881" y="271329"/>
                  </a:lnTo>
                  <a:lnTo>
                    <a:pt x="149400" y="289315"/>
                  </a:lnTo>
                  <a:lnTo>
                    <a:pt x="205540" y="300776"/>
                  </a:lnTo>
                  <a:lnTo>
                    <a:pt x="266700" y="304800"/>
                  </a:lnTo>
                  <a:lnTo>
                    <a:pt x="327859" y="300776"/>
                  </a:lnTo>
                  <a:lnTo>
                    <a:pt x="383999" y="289315"/>
                  </a:lnTo>
                  <a:lnTo>
                    <a:pt x="433518" y="271329"/>
                  </a:lnTo>
                  <a:lnTo>
                    <a:pt x="474817" y="247732"/>
                  </a:lnTo>
                  <a:lnTo>
                    <a:pt x="506296" y="219436"/>
                  </a:lnTo>
                  <a:lnTo>
                    <a:pt x="533400" y="152400"/>
                  </a:lnTo>
                  <a:lnTo>
                    <a:pt x="526357" y="117445"/>
                  </a:lnTo>
                  <a:lnTo>
                    <a:pt x="474817" y="57067"/>
                  </a:lnTo>
                  <a:lnTo>
                    <a:pt x="433518" y="33470"/>
                  </a:lnTo>
                  <a:lnTo>
                    <a:pt x="383999" y="15484"/>
                  </a:lnTo>
                  <a:lnTo>
                    <a:pt x="327859" y="4023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7859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4" h="765810">
                <a:moveTo>
                  <a:pt x="489657" y="706877"/>
                </a:moveTo>
                <a:lnTo>
                  <a:pt x="463677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1" y="717295"/>
                </a:lnTo>
                <a:lnTo>
                  <a:pt x="489657" y="706877"/>
                </a:lnTo>
                <a:close/>
              </a:path>
              <a:path w="539114" h="765810">
                <a:moveTo>
                  <a:pt x="500052" y="699609"/>
                </a:moveTo>
                <a:lnTo>
                  <a:pt x="489657" y="706877"/>
                </a:lnTo>
                <a:lnTo>
                  <a:pt x="496951" y="717295"/>
                </a:lnTo>
                <a:lnTo>
                  <a:pt x="507365" y="710056"/>
                </a:lnTo>
                <a:lnTo>
                  <a:pt x="500052" y="699609"/>
                </a:lnTo>
                <a:close/>
              </a:path>
              <a:path w="539114" h="765810">
                <a:moveTo>
                  <a:pt x="526161" y="681354"/>
                </a:moveTo>
                <a:lnTo>
                  <a:pt x="500052" y="699609"/>
                </a:lnTo>
                <a:lnTo>
                  <a:pt x="507365" y="710056"/>
                </a:lnTo>
                <a:lnTo>
                  <a:pt x="496951" y="717295"/>
                </a:lnTo>
                <a:lnTo>
                  <a:pt x="531465" y="717295"/>
                </a:lnTo>
                <a:lnTo>
                  <a:pt x="526161" y="681354"/>
                </a:lnTo>
                <a:close/>
              </a:path>
              <a:path w="539114" h="765810">
                <a:moveTo>
                  <a:pt x="10414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1792" y="4034916"/>
            <a:ext cx="539115" cy="765810"/>
          </a:xfrm>
          <a:custGeom>
            <a:avLst/>
            <a:gdLst/>
            <a:ahLst/>
            <a:cxnLst/>
            <a:rect l="l" t="t" r="r" b="b"/>
            <a:pathLst>
              <a:path w="539115" h="765810">
                <a:moveTo>
                  <a:pt x="489657" y="706877"/>
                </a:moveTo>
                <a:lnTo>
                  <a:pt x="463677" y="725042"/>
                </a:lnTo>
                <a:lnTo>
                  <a:pt x="538607" y="765682"/>
                </a:lnTo>
                <a:lnTo>
                  <a:pt x="531465" y="717295"/>
                </a:lnTo>
                <a:lnTo>
                  <a:pt x="496951" y="717295"/>
                </a:lnTo>
                <a:lnTo>
                  <a:pt x="489657" y="706877"/>
                </a:lnTo>
                <a:close/>
              </a:path>
              <a:path w="539115" h="765810">
                <a:moveTo>
                  <a:pt x="500052" y="699609"/>
                </a:moveTo>
                <a:lnTo>
                  <a:pt x="489657" y="706877"/>
                </a:lnTo>
                <a:lnTo>
                  <a:pt x="496951" y="717295"/>
                </a:lnTo>
                <a:lnTo>
                  <a:pt x="507364" y="710056"/>
                </a:lnTo>
                <a:lnTo>
                  <a:pt x="500052" y="699609"/>
                </a:lnTo>
                <a:close/>
              </a:path>
              <a:path w="539115" h="765810">
                <a:moveTo>
                  <a:pt x="526161" y="681354"/>
                </a:moveTo>
                <a:lnTo>
                  <a:pt x="500052" y="699609"/>
                </a:lnTo>
                <a:lnTo>
                  <a:pt x="507364" y="710056"/>
                </a:lnTo>
                <a:lnTo>
                  <a:pt x="496951" y="717295"/>
                </a:lnTo>
                <a:lnTo>
                  <a:pt x="531465" y="717295"/>
                </a:lnTo>
                <a:lnTo>
                  <a:pt x="526161" y="681354"/>
                </a:lnTo>
                <a:close/>
              </a:path>
              <a:path w="539115" h="765810">
                <a:moveTo>
                  <a:pt x="10414" y="0"/>
                </a:moveTo>
                <a:lnTo>
                  <a:pt x="0" y="7365"/>
                </a:lnTo>
                <a:lnTo>
                  <a:pt x="489657" y="706877"/>
                </a:lnTo>
                <a:lnTo>
                  <a:pt x="500052" y="699609"/>
                </a:lnTo>
                <a:lnTo>
                  <a:pt x="10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2961" y="2701035"/>
            <a:ext cx="2819400" cy="85725"/>
          </a:xfrm>
          <a:custGeom>
            <a:avLst/>
            <a:gdLst/>
            <a:ahLst/>
            <a:cxnLst/>
            <a:rect l="l" t="t" r="r" b="b"/>
            <a:pathLst>
              <a:path w="281940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819400" h="85725">
                <a:moveTo>
                  <a:pt x="2733675" y="0"/>
                </a:moveTo>
                <a:lnTo>
                  <a:pt x="2733675" y="85725"/>
                </a:lnTo>
                <a:lnTo>
                  <a:pt x="2790909" y="57150"/>
                </a:lnTo>
                <a:lnTo>
                  <a:pt x="2748026" y="57150"/>
                </a:lnTo>
                <a:lnTo>
                  <a:pt x="2748026" y="28575"/>
                </a:lnTo>
                <a:lnTo>
                  <a:pt x="2790740" y="28575"/>
                </a:lnTo>
                <a:lnTo>
                  <a:pt x="2733675" y="0"/>
                </a:lnTo>
                <a:close/>
              </a:path>
              <a:path w="28194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819400" h="85725">
                <a:moveTo>
                  <a:pt x="27336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733675" y="57150"/>
                </a:lnTo>
                <a:lnTo>
                  <a:pt x="2733675" y="28575"/>
                </a:lnTo>
                <a:close/>
              </a:path>
              <a:path w="2819400" h="85725">
                <a:moveTo>
                  <a:pt x="2790740" y="28575"/>
                </a:moveTo>
                <a:lnTo>
                  <a:pt x="2748026" y="28575"/>
                </a:lnTo>
                <a:lnTo>
                  <a:pt x="2748026" y="57150"/>
                </a:lnTo>
                <a:lnTo>
                  <a:pt x="2790909" y="57150"/>
                </a:lnTo>
                <a:lnTo>
                  <a:pt x="2819400" y="42925"/>
                </a:lnTo>
                <a:lnTo>
                  <a:pt x="279074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93" y="218643"/>
            <a:ext cx="73640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A </a:t>
            </a:r>
            <a:r>
              <a:rPr sz="2800" dirty="0">
                <a:solidFill>
                  <a:srgbClr val="FF0000"/>
                </a:solidFill>
              </a:rPr>
              <a:t>Sliding </a:t>
            </a:r>
            <a:r>
              <a:rPr sz="2800" spc="-20" dirty="0">
                <a:solidFill>
                  <a:srgbClr val="FF0000"/>
                </a:solidFill>
              </a:rPr>
              <a:t>Window </a:t>
            </a:r>
            <a:r>
              <a:rPr sz="2800" dirty="0">
                <a:solidFill>
                  <a:srgbClr val="FF0000"/>
                </a:solidFill>
              </a:rPr>
              <a:t>Protocol </a:t>
            </a:r>
            <a:r>
              <a:rPr sz="2800" spc="-5" dirty="0">
                <a:solidFill>
                  <a:srgbClr val="FF0000"/>
                </a:solidFill>
              </a:rPr>
              <a:t>Using Selective</a:t>
            </a:r>
            <a:r>
              <a:rPr sz="2800" spc="-26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Repeat</a:t>
            </a:r>
            <a:endParaRPr sz="2800"/>
          </a:p>
          <a:p>
            <a:pPr marL="612775" algn="ctr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FF0000"/>
                </a:solidFill>
              </a:rPr>
              <a:t>(5)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0440" y="4434078"/>
            <a:ext cx="5910580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530"/>
              </a:spcBef>
              <a:buAutoNum type="alphaLcParenBoth"/>
              <a:tabLst>
                <a:tab pos="323850" algn="l"/>
              </a:tabLst>
            </a:pPr>
            <a:r>
              <a:rPr sz="1800" dirty="0">
                <a:latin typeface="Times New Roman"/>
                <a:cs typeface="Times New Roman"/>
              </a:rPr>
              <a:t>Initial situation with a window size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seven.</a:t>
            </a:r>
            <a:endParaRPr sz="180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spcBef>
                <a:spcPts val="430"/>
              </a:spcBef>
              <a:buAutoNum type="alphaLcParenBoth"/>
              <a:tabLst>
                <a:tab pos="323850" algn="l"/>
              </a:tabLst>
            </a:pPr>
            <a:r>
              <a:rPr sz="1800" dirty="0">
                <a:latin typeface="Times New Roman"/>
                <a:cs typeface="Times New Roman"/>
              </a:rPr>
              <a:t>After seven </a:t>
            </a:r>
            <a:r>
              <a:rPr sz="1800" spc="-5" dirty="0">
                <a:latin typeface="Times New Roman"/>
                <a:cs typeface="Times New Roman"/>
              </a:rPr>
              <a:t>frames </a:t>
            </a:r>
            <a:r>
              <a:rPr sz="1800" dirty="0">
                <a:latin typeface="Times New Roman"/>
                <a:cs typeface="Times New Roman"/>
              </a:rPr>
              <a:t>sent and received, but not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acknowledged.</a:t>
            </a:r>
            <a:endParaRPr sz="180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spcBef>
                <a:spcPts val="434"/>
              </a:spcBef>
              <a:buAutoNum type="alphaLcParenBoth"/>
              <a:tabLst>
                <a:tab pos="323850" algn="l"/>
              </a:tabLst>
            </a:pPr>
            <a:r>
              <a:rPr sz="1800" dirty="0">
                <a:latin typeface="Times New Roman"/>
                <a:cs typeface="Times New Roman"/>
              </a:rPr>
              <a:t>Initial situation with a window size 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four.</a:t>
            </a:r>
            <a:endParaRPr sz="1800">
              <a:latin typeface="Times New Roman"/>
              <a:cs typeface="Times New Roman"/>
            </a:endParaRPr>
          </a:p>
          <a:p>
            <a:pPr marL="323215" indent="-311150">
              <a:lnSpc>
                <a:spcPct val="100000"/>
              </a:lnSpc>
              <a:spcBef>
                <a:spcPts val="434"/>
              </a:spcBef>
              <a:buAutoNum type="alphaLcParenBoth"/>
              <a:tabLst>
                <a:tab pos="323850" algn="l"/>
              </a:tabLst>
            </a:pPr>
            <a:r>
              <a:rPr sz="1800" dirty="0">
                <a:latin typeface="Times New Roman"/>
                <a:cs typeface="Times New Roman"/>
              </a:rPr>
              <a:t>After four </a:t>
            </a:r>
            <a:r>
              <a:rPr sz="1800" spc="-5" dirty="0">
                <a:latin typeface="Times New Roman"/>
                <a:cs typeface="Times New Roman"/>
              </a:rPr>
              <a:t>frames </a:t>
            </a:r>
            <a:r>
              <a:rPr sz="1800" dirty="0">
                <a:latin typeface="Times New Roman"/>
                <a:cs typeface="Times New Roman"/>
              </a:rPr>
              <a:t>sent and received, but not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acknowledged.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843" y="1388363"/>
            <a:ext cx="8868156" cy="2354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1860094"/>
            <a:ext cx="4565015" cy="2545715"/>
            <a:chOff x="2362200" y="1860094"/>
            <a:chExt cx="4565015" cy="2545715"/>
          </a:xfrm>
        </p:grpSpPr>
        <p:sp>
          <p:nvSpPr>
            <p:cNvPr id="3" name="object 3"/>
            <p:cNvSpPr/>
            <p:nvPr/>
          </p:nvSpPr>
          <p:spPr>
            <a:xfrm>
              <a:off x="2434608" y="1885660"/>
              <a:ext cx="4420235" cy="2477770"/>
            </a:xfrm>
            <a:custGeom>
              <a:avLst/>
              <a:gdLst/>
              <a:ahLst/>
              <a:cxnLst/>
              <a:rect l="l" t="t" r="r" b="b"/>
              <a:pathLst>
                <a:path w="4420234" h="2477770">
                  <a:moveTo>
                    <a:pt x="4305315" y="0"/>
                  </a:moveTo>
                  <a:lnTo>
                    <a:pt x="99557" y="0"/>
                  </a:lnTo>
                  <a:lnTo>
                    <a:pt x="0" y="132768"/>
                  </a:lnTo>
                  <a:lnTo>
                    <a:pt x="0" y="2361215"/>
                  </a:lnTo>
                  <a:lnTo>
                    <a:pt x="82963" y="2477390"/>
                  </a:lnTo>
                  <a:lnTo>
                    <a:pt x="4321883" y="2477390"/>
                  </a:lnTo>
                  <a:lnTo>
                    <a:pt x="4403322" y="2361215"/>
                  </a:lnTo>
                  <a:lnTo>
                    <a:pt x="4419891" y="116188"/>
                  </a:lnTo>
                  <a:lnTo>
                    <a:pt x="4305315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61625" y="3151581"/>
              <a:ext cx="2945130" cy="1238885"/>
            </a:xfrm>
            <a:custGeom>
              <a:avLst/>
              <a:gdLst/>
              <a:ahLst/>
              <a:cxnLst/>
              <a:rect l="l" t="t" r="r" b="b"/>
              <a:pathLst>
                <a:path w="2945129" h="1238885">
                  <a:moveTo>
                    <a:pt x="644118" y="1214488"/>
                  </a:moveTo>
                  <a:lnTo>
                    <a:pt x="114706" y="108585"/>
                  </a:lnTo>
                  <a:lnTo>
                    <a:pt x="251968" y="67856"/>
                  </a:lnTo>
                  <a:lnTo>
                    <a:pt x="209651" y="0"/>
                  </a:lnTo>
                  <a:lnTo>
                    <a:pt x="0" y="72377"/>
                  </a:lnTo>
                  <a:lnTo>
                    <a:pt x="547649" y="1238631"/>
                  </a:lnTo>
                  <a:lnTo>
                    <a:pt x="644118" y="1214488"/>
                  </a:lnTo>
                  <a:close/>
                </a:path>
                <a:path w="2945129" h="1238885">
                  <a:moveTo>
                    <a:pt x="2944571" y="454088"/>
                  </a:moveTo>
                  <a:lnTo>
                    <a:pt x="2751480" y="239852"/>
                  </a:lnTo>
                  <a:lnTo>
                    <a:pt x="2680614" y="270027"/>
                  </a:lnTo>
                  <a:lnTo>
                    <a:pt x="2799778" y="414870"/>
                  </a:lnTo>
                  <a:lnTo>
                    <a:pt x="2739504" y="434479"/>
                  </a:lnTo>
                  <a:lnTo>
                    <a:pt x="2650413" y="473710"/>
                  </a:lnTo>
                  <a:lnTo>
                    <a:pt x="2568968" y="514438"/>
                  </a:lnTo>
                  <a:lnTo>
                    <a:pt x="2511628" y="547636"/>
                  </a:lnTo>
                  <a:lnTo>
                    <a:pt x="2469438" y="574789"/>
                  </a:lnTo>
                  <a:lnTo>
                    <a:pt x="2446756" y="588365"/>
                  </a:lnTo>
                  <a:lnTo>
                    <a:pt x="2424188" y="604964"/>
                  </a:lnTo>
                  <a:lnTo>
                    <a:pt x="2403043" y="620052"/>
                  </a:lnTo>
                  <a:lnTo>
                    <a:pt x="2357793" y="656272"/>
                  </a:lnTo>
                  <a:lnTo>
                    <a:pt x="2336635" y="674370"/>
                  </a:lnTo>
                  <a:lnTo>
                    <a:pt x="2324658" y="683412"/>
                  </a:lnTo>
                  <a:lnTo>
                    <a:pt x="2314079" y="692480"/>
                  </a:lnTo>
                  <a:lnTo>
                    <a:pt x="2303500" y="703033"/>
                  </a:lnTo>
                  <a:lnTo>
                    <a:pt x="2291397" y="712076"/>
                  </a:lnTo>
                  <a:lnTo>
                    <a:pt x="2270366" y="733209"/>
                  </a:lnTo>
                  <a:lnTo>
                    <a:pt x="2258250" y="742251"/>
                  </a:lnTo>
                  <a:lnTo>
                    <a:pt x="2247671" y="751319"/>
                  </a:lnTo>
                  <a:lnTo>
                    <a:pt x="2228050" y="770928"/>
                  </a:lnTo>
                  <a:lnTo>
                    <a:pt x="2215946" y="781494"/>
                  </a:lnTo>
                  <a:lnTo>
                    <a:pt x="2176818" y="820712"/>
                  </a:lnTo>
                  <a:lnTo>
                    <a:pt x="2166239" y="829767"/>
                  </a:lnTo>
                  <a:lnTo>
                    <a:pt x="2158720" y="838809"/>
                  </a:lnTo>
                  <a:lnTo>
                    <a:pt x="2148141" y="847877"/>
                  </a:lnTo>
                  <a:lnTo>
                    <a:pt x="2130044" y="867486"/>
                  </a:lnTo>
                  <a:lnTo>
                    <a:pt x="2113470" y="884085"/>
                  </a:lnTo>
                  <a:lnTo>
                    <a:pt x="2096782" y="902182"/>
                  </a:lnTo>
                  <a:lnTo>
                    <a:pt x="2080209" y="917270"/>
                  </a:lnTo>
                  <a:lnTo>
                    <a:pt x="2066696" y="933869"/>
                  </a:lnTo>
                  <a:lnTo>
                    <a:pt x="2039556" y="961021"/>
                  </a:lnTo>
                  <a:lnTo>
                    <a:pt x="2018398" y="985164"/>
                  </a:lnTo>
                  <a:lnTo>
                    <a:pt x="1989721" y="1016850"/>
                  </a:lnTo>
                  <a:lnTo>
                    <a:pt x="1668424" y="1027404"/>
                  </a:lnTo>
                  <a:lnTo>
                    <a:pt x="1421041" y="1040993"/>
                  </a:lnTo>
                  <a:lnTo>
                    <a:pt x="1319974" y="1048537"/>
                  </a:lnTo>
                  <a:lnTo>
                    <a:pt x="1252054" y="1057579"/>
                  </a:lnTo>
                  <a:lnTo>
                    <a:pt x="1191768" y="1069657"/>
                  </a:lnTo>
                  <a:lnTo>
                    <a:pt x="1154049" y="1080211"/>
                  </a:lnTo>
                  <a:lnTo>
                    <a:pt x="1113256" y="1089266"/>
                  </a:lnTo>
                  <a:lnTo>
                    <a:pt x="1069543" y="1101344"/>
                  </a:lnTo>
                  <a:lnTo>
                    <a:pt x="975995" y="1125474"/>
                  </a:lnTo>
                  <a:lnTo>
                    <a:pt x="930757" y="1139050"/>
                  </a:lnTo>
                  <a:lnTo>
                    <a:pt x="843318" y="1163193"/>
                  </a:lnTo>
                  <a:lnTo>
                    <a:pt x="806996" y="1173759"/>
                  </a:lnTo>
                  <a:lnTo>
                    <a:pt x="772337" y="1184313"/>
                  </a:lnTo>
                  <a:lnTo>
                    <a:pt x="724027" y="1197902"/>
                  </a:lnTo>
                  <a:lnTo>
                    <a:pt x="704532" y="1202423"/>
                  </a:lnTo>
                  <a:lnTo>
                    <a:pt x="1010666" y="1238631"/>
                  </a:lnTo>
                  <a:lnTo>
                    <a:pt x="1043927" y="1228077"/>
                  </a:lnTo>
                  <a:lnTo>
                    <a:pt x="1081646" y="1219022"/>
                  </a:lnTo>
                  <a:lnTo>
                    <a:pt x="1129830" y="1206944"/>
                  </a:lnTo>
                  <a:lnTo>
                    <a:pt x="1188707" y="1193368"/>
                  </a:lnTo>
                  <a:lnTo>
                    <a:pt x="1252054" y="1181303"/>
                  </a:lnTo>
                  <a:lnTo>
                    <a:pt x="1389316" y="1160183"/>
                  </a:lnTo>
                  <a:lnTo>
                    <a:pt x="1565833" y="1145095"/>
                  </a:lnTo>
                  <a:lnTo>
                    <a:pt x="1775485" y="1133017"/>
                  </a:lnTo>
                  <a:lnTo>
                    <a:pt x="2019922" y="1122464"/>
                  </a:lnTo>
                  <a:lnTo>
                    <a:pt x="2030501" y="1110386"/>
                  </a:lnTo>
                  <a:lnTo>
                    <a:pt x="2042490" y="1098321"/>
                  </a:lnTo>
                  <a:lnTo>
                    <a:pt x="2059178" y="1080211"/>
                  </a:lnTo>
                  <a:lnTo>
                    <a:pt x="2068233" y="1071168"/>
                  </a:lnTo>
                  <a:lnTo>
                    <a:pt x="2089264" y="1047026"/>
                  </a:lnTo>
                  <a:lnTo>
                    <a:pt x="2101367" y="1034948"/>
                  </a:lnTo>
                  <a:lnTo>
                    <a:pt x="2113470" y="1021372"/>
                  </a:lnTo>
                  <a:lnTo>
                    <a:pt x="2128507" y="1007795"/>
                  </a:lnTo>
                  <a:lnTo>
                    <a:pt x="2155660" y="977620"/>
                  </a:lnTo>
                  <a:lnTo>
                    <a:pt x="2285403" y="847877"/>
                  </a:lnTo>
                  <a:lnTo>
                    <a:pt x="2303500" y="831265"/>
                  </a:lnTo>
                  <a:lnTo>
                    <a:pt x="2320074" y="814679"/>
                  </a:lnTo>
                  <a:lnTo>
                    <a:pt x="2371433" y="767905"/>
                  </a:lnTo>
                  <a:lnTo>
                    <a:pt x="2387993" y="751319"/>
                  </a:lnTo>
                  <a:lnTo>
                    <a:pt x="2404567" y="737743"/>
                  </a:lnTo>
                  <a:lnTo>
                    <a:pt x="2421140" y="722655"/>
                  </a:lnTo>
                  <a:lnTo>
                    <a:pt x="2454402" y="695490"/>
                  </a:lnTo>
                  <a:lnTo>
                    <a:pt x="2473896" y="681913"/>
                  </a:lnTo>
                  <a:lnTo>
                    <a:pt x="2491994" y="668324"/>
                  </a:lnTo>
                  <a:lnTo>
                    <a:pt x="2513152" y="656272"/>
                  </a:lnTo>
                  <a:lnTo>
                    <a:pt x="2532773" y="642683"/>
                  </a:lnTo>
                  <a:lnTo>
                    <a:pt x="2596121" y="606475"/>
                  </a:lnTo>
                  <a:lnTo>
                    <a:pt x="2618803" y="594398"/>
                  </a:lnTo>
                  <a:lnTo>
                    <a:pt x="2639834" y="583844"/>
                  </a:lnTo>
                  <a:lnTo>
                    <a:pt x="2660993" y="571766"/>
                  </a:lnTo>
                  <a:lnTo>
                    <a:pt x="2683675" y="562724"/>
                  </a:lnTo>
                  <a:lnTo>
                    <a:pt x="2706230" y="552170"/>
                  </a:lnTo>
                  <a:lnTo>
                    <a:pt x="2727388" y="541591"/>
                  </a:lnTo>
                  <a:lnTo>
                    <a:pt x="2786278" y="514438"/>
                  </a:lnTo>
                  <a:lnTo>
                    <a:pt x="2857131" y="485762"/>
                  </a:lnTo>
                  <a:lnTo>
                    <a:pt x="2887345" y="475208"/>
                  </a:lnTo>
                  <a:lnTo>
                    <a:pt x="2929521" y="458622"/>
                  </a:lnTo>
                  <a:lnTo>
                    <a:pt x="2944571" y="454088"/>
                  </a:lnTo>
                  <a:close/>
                </a:path>
              </a:pathLst>
            </a:custGeom>
            <a:solidFill>
              <a:srgbClr val="D5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0081" y="1894776"/>
              <a:ext cx="4288790" cy="2432685"/>
            </a:xfrm>
            <a:custGeom>
              <a:avLst/>
              <a:gdLst/>
              <a:ahLst/>
              <a:cxnLst/>
              <a:rect l="l" t="t" r="r" b="b"/>
              <a:pathLst>
                <a:path w="4288790" h="2432685">
                  <a:moveTo>
                    <a:pt x="1161542" y="493356"/>
                  </a:moveTo>
                  <a:lnTo>
                    <a:pt x="1125334" y="211239"/>
                  </a:lnTo>
                  <a:lnTo>
                    <a:pt x="979004" y="36195"/>
                  </a:lnTo>
                  <a:lnTo>
                    <a:pt x="140284" y="0"/>
                  </a:lnTo>
                  <a:lnTo>
                    <a:pt x="28651" y="123659"/>
                  </a:lnTo>
                  <a:lnTo>
                    <a:pt x="0" y="1146568"/>
                  </a:lnTo>
                  <a:lnTo>
                    <a:pt x="187045" y="1240231"/>
                  </a:lnTo>
                  <a:lnTo>
                    <a:pt x="493280" y="1274876"/>
                  </a:lnTo>
                  <a:lnTo>
                    <a:pt x="767816" y="1187323"/>
                  </a:lnTo>
                  <a:lnTo>
                    <a:pt x="991082" y="1004811"/>
                  </a:lnTo>
                  <a:lnTo>
                    <a:pt x="1137399" y="757377"/>
                  </a:lnTo>
                  <a:lnTo>
                    <a:pt x="1161542" y="493356"/>
                  </a:lnTo>
                  <a:close/>
                </a:path>
                <a:path w="4288790" h="2432685">
                  <a:moveTo>
                    <a:pt x="4288675" y="1650542"/>
                  </a:moveTo>
                  <a:lnTo>
                    <a:pt x="4152950" y="1457426"/>
                  </a:lnTo>
                  <a:lnTo>
                    <a:pt x="4282567" y="1422730"/>
                  </a:lnTo>
                  <a:lnTo>
                    <a:pt x="4118152" y="1274876"/>
                  </a:lnTo>
                  <a:lnTo>
                    <a:pt x="4254017" y="1199476"/>
                  </a:lnTo>
                  <a:lnTo>
                    <a:pt x="3632454" y="294144"/>
                  </a:lnTo>
                  <a:lnTo>
                    <a:pt x="3297517" y="375653"/>
                  </a:lnTo>
                  <a:lnTo>
                    <a:pt x="3015475" y="564235"/>
                  </a:lnTo>
                  <a:lnTo>
                    <a:pt x="2804287" y="869010"/>
                  </a:lnTo>
                  <a:lnTo>
                    <a:pt x="2404478" y="769404"/>
                  </a:lnTo>
                  <a:lnTo>
                    <a:pt x="2105876" y="805599"/>
                  </a:lnTo>
                  <a:lnTo>
                    <a:pt x="1683512" y="911288"/>
                  </a:lnTo>
                  <a:lnTo>
                    <a:pt x="1730286" y="1051521"/>
                  </a:lnTo>
                  <a:lnTo>
                    <a:pt x="1595945" y="1086319"/>
                  </a:lnTo>
                  <a:lnTo>
                    <a:pt x="1630743" y="1268831"/>
                  </a:lnTo>
                  <a:lnTo>
                    <a:pt x="1496415" y="1317117"/>
                  </a:lnTo>
                  <a:lnTo>
                    <a:pt x="2030425" y="2426043"/>
                  </a:lnTo>
                  <a:lnTo>
                    <a:pt x="2292959" y="2432075"/>
                  </a:lnTo>
                  <a:lnTo>
                    <a:pt x="2722854" y="2309863"/>
                  </a:lnTo>
                  <a:lnTo>
                    <a:pt x="3391065" y="2303830"/>
                  </a:lnTo>
                  <a:lnTo>
                    <a:pt x="3578148" y="2139378"/>
                  </a:lnTo>
                  <a:lnTo>
                    <a:pt x="3878300" y="1863280"/>
                  </a:lnTo>
                  <a:lnTo>
                    <a:pt x="4288675" y="16505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3319" y="1876674"/>
              <a:ext cx="1267460" cy="1335405"/>
            </a:xfrm>
            <a:custGeom>
              <a:avLst/>
              <a:gdLst/>
              <a:ahLst/>
              <a:cxnLst/>
              <a:rect l="l" t="t" r="r" b="b"/>
              <a:pathLst>
                <a:path w="1267460" h="1335405">
                  <a:moveTo>
                    <a:pt x="1069519" y="0"/>
                  </a:moveTo>
                  <a:lnTo>
                    <a:pt x="903594" y="0"/>
                  </a:lnTo>
                  <a:lnTo>
                    <a:pt x="908119" y="6075"/>
                  </a:lnTo>
                  <a:lnTo>
                    <a:pt x="920188" y="18099"/>
                  </a:lnTo>
                  <a:lnTo>
                    <a:pt x="926216" y="27085"/>
                  </a:lnTo>
                  <a:lnTo>
                    <a:pt x="962425" y="69358"/>
                  </a:lnTo>
                  <a:lnTo>
                    <a:pt x="977502" y="90495"/>
                  </a:lnTo>
                  <a:lnTo>
                    <a:pt x="985047" y="99607"/>
                  </a:lnTo>
                  <a:lnTo>
                    <a:pt x="1045393" y="188584"/>
                  </a:lnTo>
                  <a:lnTo>
                    <a:pt x="1080085" y="267055"/>
                  </a:lnTo>
                  <a:lnTo>
                    <a:pt x="1105727" y="349956"/>
                  </a:lnTo>
                  <a:lnTo>
                    <a:pt x="1120817" y="432984"/>
                  </a:lnTo>
                  <a:lnTo>
                    <a:pt x="1125342" y="518923"/>
                  </a:lnTo>
                  <a:lnTo>
                    <a:pt x="1117797" y="604988"/>
                  </a:lnTo>
                  <a:lnTo>
                    <a:pt x="1101203" y="689535"/>
                  </a:lnTo>
                  <a:lnTo>
                    <a:pt x="1074057" y="769398"/>
                  </a:lnTo>
                  <a:lnTo>
                    <a:pt x="1036332" y="846351"/>
                  </a:lnTo>
                  <a:lnTo>
                    <a:pt x="989571" y="918747"/>
                  </a:lnTo>
                  <a:lnTo>
                    <a:pt x="933761" y="983676"/>
                  </a:lnTo>
                  <a:lnTo>
                    <a:pt x="871911" y="1041010"/>
                  </a:lnTo>
                  <a:lnTo>
                    <a:pt x="801011" y="1090751"/>
                  </a:lnTo>
                  <a:lnTo>
                    <a:pt x="725587" y="1131506"/>
                  </a:lnTo>
                  <a:lnTo>
                    <a:pt x="645639" y="1161755"/>
                  </a:lnTo>
                  <a:lnTo>
                    <a:pt x="562670" y="1181373"/>
                  </a:lnTo>
                  <a:lnTo>
                    <a:pt x="476681" y="1191878"/>
                  </a:lnTo>
                  <a:lnTo>
                    <a:pt x="392208" y="1190359"/>
                  </a:lnTo>
                  <a:lnTo>
                    <a:pt x="306218" y="1178335"/>
                  </a:lnTo>
                  <a:lnTo>
                    <a:pt x="224766" y="1155680"/>
                  </a:lnTo>
                  <a:lnTo>
                    <a:pt x="144818" y="1124038"/>
                  </a:lnTo>
                  <a:lnTo>
                    <a:pt x="70899" y="1081765"/>
                  </a:lnTo>
                  <a:lnTo>
                    <a:pt x="27152" y="1108850"/>
                  </a:lnTo>
                  <a:lnTo>
                    <a:pt x="0" y="1208458"/>
                  </a:lnTo>
                  <a:lnTo>
                    <a:pt x="125203" y="1271868"/>
                  </a:lnTo>
                  <a:lnTo>
                    <a:pt x="223262" y="1305041"/>
                  </a:lnTo>
                  <a:lnTo>
                    <a:pt x="324329" y="1326165"/>
                  </a:lnTo>
                  <a:lnTo>
                    <a:pt x="426899" y="1335215"/>
                  </a:lnTo>
                  <a:lnTo>
                    <a:pt x="530986" y="1330684"/>
                  </a:lnTo>
                  <a:lnTo>
                    <a:pt x="633570" y="1314091"/>
                  </a:lnTo>
                  <a:lnTo>
                    <a:pt x="731616" y="1283892"/>
                  </a:lnTo>
                  <a:lnTo>
                    <a:pt x="826654" y="1240100"/>
                  </a:lnTo>
                  <a:lnTo>
                    <a:pt x="915664" y="1187321"/>
                  </a:lnTo>
                  <a:lnTo>
                    <a:pt x="995612" y="1122519"/>
                  </a:lnTo>
                  <a:lnTo>
                    <a:pt x="1068015" y="1047086"/>
                  </a:lnTo>
                  <a:lnTo>
                    <a:pt x="1129866" y="965577"/>
                  </a:lnTo>
                  <a:lnTo>
                    <a:pt x="1182668" y="876600"/>
                  </a:lnTo>
                  <a:lnTo>
                    <a:pt x="1221884" y="780030"/>
                  </a:lnTo>
                  <a:lnTo>
                    <a:pt x="1250547" y="680422"/>
                  </a:lnTo>
                  <a:lnTo>
                    <a:pt x="1265599" y="577776"/>
                  </a:lnTo>
                  <a:lnTo>
                    <a:pt x="1267128" y="475257"/>
                  </a:lnTo>
                  <a:lnTo>
                    <a:pt x="1256550" y="371093"/>
                  </a:lnTo>
                  <a:lnTo>
                    <a:pt x="1232437" y="270093"/>
                  </a:lnTo>
                  <a:lnTo>
                    <a:pt x="1196241" y="173522"/>
                  </a:lnTo>
                  <a:lnTo>
                    <a:pt x="1069519" y="0"/>
                  </a:lnTo>
                  <a:close/>
                </a:path>
              </a:pathLst>
            </a:custGeom>
            <a:solidFill>
              <a:srgbClr val="B8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6116" y="3051972"/>
              <a:ext cx="1584325" cy="1285875"/>
            </a:xfrm>
            <a:custGeom>
              <a:avLst/>
              <a:gdLst/>
              <a:ahLst/>
              <a:cxnLst/>
              <a:rect l="l" t="t" r="r" b="b"/>
              <a:pathLst>
                <a:path w="1584325" h="1285875">
                  <a:moveTo>
                    <a:pt x="856826" y="0"/>
                  </a:moveTo>
                  <a:lnTo>
                    <a:pt x="441994" y="93532"/>
                  </a:lnTo>
                  <a:lnTo>
                    <a:pt x="0" y="799622"/>
                  </a:lnTo>
                  <a:lnTo>
                    <a:pt x="0" y="1200940"/>
                  </a:lnTo>
                  <a:lnTo>
                    <a:pt x="72407" y="1285430"/>
                  </a:lnTo>
                  <a:lnTo>
                    <a:pt x="1027288" y="1285430"/>
                  </a:lnTo>
                  <a:lnTo>
                    <a:pt x="1583932" y="428466"/>
                  </a:lnTo>
                  <a:lnTo>
                    <a:pt x="85682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8600" y="2181453"/>
              <a:ext cx="2820035" cy="2101850"/>
            </a:xfrm>
            <a:custGeom>
              <a:avLst/>
              <a:gdLst/>
              <a:ahLst/>
              <a:cxnLst/>
              <a:rect l="l" t="t" r="r" b="b"/>
              <a:pathLst>
                <a:path w="2820034" h="2101850">
                  <a:moveTo>
                    <a:pt x="2819412" y="1184338"/>
                  </a:moveTo>
                  <a:lnTo>
                    <a:pt x="2680627" y="1040638"/>
                  </a:lnTo>
                  <a:lnTo>
                    <a:pt x="2680627" y="1154163"/>
                  </a:lnTo>
                  <a:lnTo>
                    <a:pt x="2635377" y="1169250"/>
                  </a:lnTo>
                  <a:lnTo>
                    <a:pt x="2584018" y="1187348"/>
                  </a:lnTo>
                  <a:lnTo>
                    <a:pt x="2523731" y="1213002"/>
                  </a:lnTo>
                  <a:lnTo>
                    <a:pt x="2490470" y="1226566"/>
                  </a:lnTo>
                  <a:lnTo>
                    <a:pt x="2457335" y="1244676"/>
                  </a:lnTo>
                  <a:lnTo>
                    <a:pt x="2422664" y="1262786"/>
                  </a:lnTo>
                  <a:lnTo>
                    <a:pt x="2405977" y="1270330"/>
                  </a:lnTo>
                  <a:lnTo>
                    <a:pt x="2356269" y="1302016"/>
                  </a:lnTo>
                  <a:lnTo>
                    <a:pt x="2295855" y="1347279"/>
                  </a:lnTo>
                  <a:lnTo>
                    <a:pt x="2259660" y="1383487"/>
                  </a:lnTo>
                  <a:lnTo>
                    <a:pt x="2219007" y="1431759"/>
                  </a:lnTo>
                  <a:lnTo>
                    <a:pt x="2205367" y="1449870"/>
                  </a:lnTo>
                  <a:lnTo>
                    <a:pt x="2197849" y="1458925"/>
                  </a:lnTo>
                  <a:lnTo>
                    <a:pt x="2190331" y="1469478"/>
                  </a:lnTo>
                  <a:lnTo>
                    <a:pt x="2160130" y="1508709"/>
                  </a:lnTo>
                  <a:lnTo>
                    <a:pt x="2129917" y="1552460"/>
                  </a:lnTo>
                  <a:lnTo>
                    <a:pt x="2101367" y="1596224"/>
                  </a:lnTo>
                  <a:lnTo>
                    <a:pt x="2071166" y="1639963"/>
                  </a:lnTo>
                  <a:lnTo>
                    <a:pt x="2042490" y="1683715"/>
                  </a:lnTo>
                  <a:lnTo>
                    <a:pt x="2015337" y="1725968"/>
                  </a:lnTo>
                  <a:lnTo>
                    <a:pt x="1989721" y="1765185"/>
                  </a:lnTo>
                  <a:lnTo>
                    <a:pt x="1947418" y="1833092"/>
                  </a:lnTo>
                  <a:lnTo>
                    <a:pt x="1937626" y="1848535"/>
                  </a:lnTo>
                  <a:lnTo>
                    <a:pt x="1938362" y="1846668"/>
                  </a:lnTo>
                  <a:lnTo>
                    <a:pt x="1954936" y="1802917"/>
                  </a:lnTo>
                  <a:lnTo>
                    <a:pt x="1985137" y="1728990"/>
                  </a:lnTo>
                  <a:lnTo>
                    <a:pt x="1997240" y="1701825"/>
                  </a:lnTo>
                  <a:lnTo>
                    <a:pt x="2009355" y="1673161"/>
                  </a:lnTo>
                  <a:lnTo>
                    <a:pt x="2036495" y="1615821"/>
                  </a:lnTo>
                  <a:lnTo>
                    <a:pt x="2051532" y="1585658"/>
                  </a:lnTo>
                  <a:lnTo>
                    <a:pt x="2066582" y="1556981"/>
                  </a:lnTo>
                  <a:lnTo>
                    <a:pt x="2084679" y="1526806"/>
                  </a:lnTo>
                  <a:lnTo>
                    <a:pt x="2117941" y="1466469"/>
                  </a:lnTo>
                  <a:lnTo>
                    <a:pt x="2137562" y="1437792"/>
                  </a:lnTo>
                  <a:lnTo>
                    <a:pt x="2155660" y="1409128"/>
                  </a:lnTo>
                  <a:lnTo>
                    <a:pt x="2175294" y="1381963"/>
                  </a:lnTo>
                  <a:lnTo>
                    <a:pt x="2196325" y="1354823"/>
                  </a:lnTo>
                  <a:lnTo>
                    <a:pt x="2206891" y="1342745"/>
                  </a:lnTo>
                  <a:lnTo>
                    <a:pt x="2217470" y="1329169"/>
                  </a:lnTo>
                  <a:lnTo>
                    <a:pt x="2238629" y="1305026"/>
                  </a:lnTo>
                  <a:lnTo>
                    <a:pt x="2249208" y="1294472"/>
                  </a:lnTo>
                  <a:lnTo>
                    <a:pt x="2259660" y="1280896"/>
                  </a:lnTo>
                  <a:lnTo>
                    <a:pt x="2283879" y="1259763"/>
                  </a:lnTo>
                  <a:lnTo>
                    <a:pt x="2294458" y="1249197"/>
                  </a:lnTo>
                  <a:lnTo>
                    <a:pt x="2330653" y="1222057"/>
                  </a:lnTo>
                  <a:lnTo>
                    <a:pt x="2353208" y="1205445"/>
                  </a:lnTo>
                  <a:lnTo>
                    <a:pt x="2401506" y="1175270"/>
                  </a:lnTo>
                  <a:lnTo>
                    <a:pt x="2424074" y="1160183"/>
                  </a:lnTo>
                  <a:lnTo>
                    <a:pt x="2446756" y="1146619"/>
                  </a:lnTo>
                  <a:lnTo>
                    <a:pt x="2467914" y="1133043"/>
                  </a:lnTo>
                  <a:lnTo>
                    <a:pt x="2490470" y="1120965"/>
                  </a:lnTo>
                  <a:lnTo>
                    <a:pt x="2511628" y="1108887"/>
                  </a:lnTo>
                  <a:lnTo>
                    <a:pt x="2532786" y="1098334"/>
                  </a:lnTo>
                  <a:lnTo>
                    <a:pt x="2552408" y="1087780"/>
                  </a:lnTo>
                  <a:lnTo>
                    <a:pt x="2587434" y="1070216"/>
                  </a:lnTo>
                  <a:lnTo>
                    <a:pt x="2680627" y="1154163"/>
                  </a:lnTo>
                  <a:lnTo>
                    <a:pt x="2680627" y="1040638"/>
                  </a:lnTo>
                  <a:lnTo>
                    <a:pt x="2719755" y="1012329"/>
                  </a:lnTo>
                  <a:lnTo>
                    <a:pt x="2763596" y="997242"/>
                  </a:lnTo>
                  <a:lnTo>
                    <a:pt x="2796590" y="986701"/>
                  </a:lnTo>
                  <a:lnTo>
                    <a:pt x="2813291" y="991209"/>
                  </a:lnTo>
                  <a:lnTo>
                    <a:pt x="2772702" y="932853"/>
                  </a:lnTo>
                  <a:lnTo>
                    <a:pt x="2764993" y="918743"/>
                  </a:lnTo>
                  <a:lnTo>
                    <a:pt x="2763278" y="919327"/>
                  </a:lnTo>
                  <a:lnTo>
                    <a:pt x="2689060" y="812609"/>
                  </a:lnTo>
                  <a:lnTo>
                    <a:pt x="2689060" y="942733"/>
                  </a:lnTo>
                  <a:lnTo>
                    <a:pt x="2662529" y="952030"/>
                  </a:lnTo>
                  <a:lnTo>
                    <a:pt x="2624798" y="965581"/>
                  </a:lnTo>
                  <a:lnTo>
                    <a:pt x="2580957" y="982154"/>
                  </a:lnTo>
                  <a:lnTo>
                    <a:pt x="2535720" y="1000264"/>
                  </a:lnTo>
                  <a:lnTo>
                    <a:pt x="2511628" y="1012329"/>
                  </a:lnTo>
                  <a:lnTo>
                    <a:pt x="2487536" y="1021397"/>
                  </a:lnTo>
                  <a:lnTo>
                    <a:pt x="2415019" y="1057592"/>
                  </a:lnTo>
                  <a:lnTo>
                    <a:pt x="2342629" y="1098334"/>
                  </a:lnTo>
                  <a:lnTo>
                    <a:pt x="2297392" y="1128509"/>
                  </a:lnTo>
                  <a:lnTo>
                    <a:pt x="2256726" y="1160183"/>
                  </a:lnTo>
                  <a:lnTo>
                    <a:pt x="2235568" y="1175270"/>
                  </a:lnTo>
                  <a:lnTo>
                    <a:pt x="2217470" y="1193380"/>
                  </a:lnTo>
                  <a:lnTo>
                    <a:pt x="2199373" y="1209979"/>
                  </a:lnTo>
                  <a:lnTo>
                    <a:pt x="2184336" y="1226566"/>
                  </a:lnTo>
                  <a:lnTo>
                    <a:pt x="2169172" y="1246187"/>
                  </a:lnTo>
                  <a:lnTo>
                    <a:pt x="2161654" y="1255242"/>
                  </a:lnTo>
                  <a:lnTo>
                    <a:pt x="2154136" y="1265809"/>
                  </a:lnTo>
                  <a:lnTo>
                    <a:pt x="2123935" y="1306537"/>
                  </a:lnTo>
                  <a:lnTo>
                    <a:pt x="2093722" y="1348778"/>
                  </a:lnTo>
                  <a:lnTo>
                    <a:pt x="2063648" y="1394040"/>
                  </a:lnTo>
                  <a:lnTo>
                    <a:pt x="2033435" y="1440815"/>
                  </a:lnTo>
                  <a:lnTo>
                    <a:pt x="2006295" y="1486077"/>
                  </a:lnTo>
                  <a:lnTo>
                    <a:pt x="1979142" y="1532851"/>
                  </a:lnTo>
                  <a:lnTo>
                    <a:pt x="1953526" y="1575092"/>
                  </a:lnTo>
                  <a:lnTo>
                    <a:pt x="1929320" y="1617332"/>
                  </a:lnTo>
                  <a:lnTo>
                    <a:pt x="1908289" y="1656562"/>
                  </a:lnTo>
                  <a:lnTo>
                    <a:pt x="1890064" y="1691259"/>
                  </a:lnTo>
                  <a:lnTo>
                    <a:pt x="1873491" y="1721446"/>
                  </a:lnTo>
                  <a:lnTo>
                    <a:pt x="1850936" y="1765185"/>
                  </a:lnTo>
                  <a:lnTo>
                    <a:pt x="1843417" y="1781797"/>
                  </a:lnTo>
                  <a:lnTo>
                    <a:pt x="1826717" y="1775752"/>
                  </a:lnTo>
                  <a:lnTo>
                    <a:pt x="1783003" y="1762175"/>
                  </a:lnTo>
                  <a:lnTo>
                    <a:pt x="1751393" y="1754632"/>
                  </a:lnTo>
                  <a:lnTo>
                    <a:pt x="1715071" y="1745576"/>
                  </a:lnTo>
                  <a:lnTo>
                    <a:pt x="1685150" y="1737499"/>
                  </a:lnTo>
                  <a:lnTo>
                    <a:pt x="1685150" y="1850885"/>
                  </a:lnTo>
                  <a:lnTo>
                    <a:pt x="1677479" y="1849678"/>
                  </a:lnTo>
                  <a:lnTo>
                    <a:pt x="1561249" y="1837613"/>
                  </a:lnTo>
                  <a:lnTo>
                    <a:pt x="1429969" y="1833092"/>
                  </a:lnTo>
                  <a:lnTo>
                    <a:pt x="1283665" y="1839125"/>
                  </a:lnTo>
                  <a:lnTo>
                    <a:pt x="1129830" y="1860232"/>
                  </a:lnTo>
                  <a:lnTo>
                    <a:pt x="1054379" y="1875320"/>
                  </a:lnTo>
                  <a:lnTo>
                    <a:pt x="989507" y="1888909"/>
                  </a:lnTo>
                  <a:lnTo>
                    <a:pt x="929233" y="1900986"/>
                  </a:lnTo>
                  <a:lnTo>
                    <a:pt x="877862" y="1913051"/>
                  </a:lnTo>
                  <a:lnTo>
                    <a:pt x="796429" y="1932660"/>
                  </a:lnTo>
                  <a:lnTo>
                    <a:pt x="737679" y="1950770"/>
                  </a:lnTo>
                  <a:lnTo>
                    <a:pt x="662228" y="1980946"/>
                  </a:lnTo>
                  <a:lnTo>
                    <a:pt x="120700" y="870521"/>
                  </a:lnTo>
                  <a:lnTo>
                    <a:pt x="194665" y="850734"/>
                  </a:lnTo>
                  <a:lnTo>
                    <a:pt x="704405" y="1860232"/>
                  </a:lnTo>
                  <a:lnTo>
                    <a:pt x="749655" y="1848180"/>
                  </a:lnTo>
                  <a:lnTo>
                    <a:pt x="870343" y="1824024"/>
                  </a:lnTo>
                  <a:lnTo>
                    <a:pt x="953312" y="1810461"/>
                  </a:lnTo>
                  <a:lnTo>
                    <a:pt x="1046861" y="1796884"/>
                  </a:lnTo>
                  <a:lnTo>
                    <a:pt x="1147927" y="1786305"/>
                  </a:lnTo>
                  <a:lnTo>
                    <a:pt x="1254988" y="1781797"/>
                  </a:lnTo>
                  <a:lnTo>
                    <a:pt x="1368158" y="1783295"/>
                  </a:lnTo>
                  <a:lnTo>
                    <a:pt x="1479804" y="1799894"/>
                  </a:lnTo>
                  <a:lnTo>
                    <a:pt x="1535633" y="1811959"/>
                  </a:lnTo>
                  <a:lnTo>
                    <a:pt x="1589925" y="1824024"/>
                  </a:lnTo>
                  <a:lnTo>
                    <a:pt x="1642681" y="1837613"/>
                  </a:lnTo>
                  <a:lnTo>
                    <a:pt x="1685150" y="1850885"/>
                  </a:lnTo>
                  <a:lnTo>
                    <a:pt x="1685150" y="1737499"/>
                  </a:lnTo>
                  <a:lnTo>
                    <a:pt x="1585455" y="1713903"/>
                  </a:lnTo>
                  <a:lnTo>
                    <a:pt x="1535633" y="1704835"/>
                  </a:lnTo>
                  <a:lnTo>
                    <a:pt x="1434566" y="1689747"/>
                  </a:lnTo>
                  <a:lnTo>
                    <a:pt x="1331963" y="1680705"/>
                  </a:lnTo>
                  <a:lnTo>
                    <a:pt x="1235481" y="1680705"/>
                  </a:lnTo>
                  <a:lnTo>
                    <a:pt x="1054379" y="1698802"/>
                  </a:lnTo>
                  <a:lnTo>
                    <a:pt x="899020" y="1721446"/>
                  </a:lnTo>
                  <a:lnTo>
                    <a:pt x="788911" y="1742554"/>
                  </a:lnTo>
                  <a:lnTo>
                    <a:pt x="746721" y="1751622"/>
                  </a:lnTo>
                  <a:lnTo>
                    <a:pt x="221767" y="689406"/>
                  </a:lnTo>
                  <a:lnTo>
                    <a:pt x="268541" y="674344"/>
                  </a:lnTo>
                  <a:lnTo>
                    <a:pt x="321297" y="659282"/>
                  </a:lnTo>
                  <a:lnTo>
                    <a:pt x="390626" y="641184"/>
                  </a:lnTo>
                  <a:lnTo>
                    <a:pt x="429882" y="632079"/>
                  </a:lnTo>
                  <a:lnTo>
                    <a:pt x="472198" y="621563"/>
                  </a:lnTo>
                  <a:lnTo>
                    <a:pt x="517448" y="612584"/>
                  </a:lnTo>
                  <a:lnTo>
                    <a:pt x="565619" y="604989"/>
                  </a:lnTo>
                  <a:lnTo>
                    <a:pt x="666686" y="589927"/>
                  </a:lnTo>
                  <a:lnTo>
                    <a:pt x="770813" y="580809"/>
                  </a:lnTo>
                  <a:lnTo>
                    <a:pt x="874941" y="580809"/>
                  </a:lnTo>
                  <a:lnTo>
                    <a:pt x="976007" y="589927"/>
                  </a:lnTo>
                  <a:lnTo>
                    <a:pt x="1068019" y="606501"/>
                  </a:lnTo>
                  <a:lnTo>
                    <a:pt x="1149464" y="626122"/>
                  </a:lnTo>
                  <a:lnTo>
                    <a:pt x="1218793" y="647255"/>
                  </a:lnTo>
                  <a:lnTo>
                    <a:pt x="1270152" y="665365"/>
                  </a:lnTo>
                  <a:lnTo>
                    <a:pt x="1315402" y="684974"/>
                  </a:lnTo>
                  <a:lnTo>
                    <a:pt x="1339481" y="636625"/>
                  </a:lnTo>
                  <a:lnTo>
                    <a:pt x="1368158" y="586892"/>
                  </a:lnTo>
                  <a:lnTo>
                    <a:pt x="1384731" y="556641"/>
                  </a:lnTo>
                  <a:lnTo>
                    <a:pt x="1404353" y="523481"/>
                  </a:lnTo>
                  <a:lnTo>
                    <a:pt x="1428572" y="490321"/>
                  </a:lnTo>
                  <a:lnTo>
                    <a:pt x="1452664" y="454126"/>
                  </a:lnTo>
                  <a:lnTo>
                    <a:pt x="1481340" y="419442"/>
                  </a:lnTo>
                  <a:lnTo>
                    <a:pt x="1494840" y="401345"/>
                  </a:lnTo>
                  <a:lnTo>
                    <a:pt x="1510004" y="384759"/>
                  </a:lnTo>
                  <a:lnTo>
                    <a:pt x="1525054" y="366534"/>
                  </a:lnTo>
                  <a:lnTo>
                    <a:pt x="1541614" y="348437"/>
                  </a:lnTo>
                  <a:lnTo>
                    <a:pt x="1558315" y="333375"/>
                  </a:lnTo>
                  <a:lnTo>
                    <a:pt x="1574876" y="315277"/>
                  </a:lnTo>
                  <a:lnTo>
                    <a:pt x="1591449" y="300215"/>
                  </a:lnTo>
                  <a:lnTo>
                    <a:pt x="1627644" y="270090"/>
                  </a:lnTo>
                  <a:lnTo>
                    <a:pt x="1647266" y="256425"/>
                  </a:lnTo>
                  <a:lnTo>
                    <a:pt x="1666900" y="244398"/>
                  </a:lnTo>
                  <a:lnTo>
                    <a:pt x="1684997" y="230860"/>
                  </a:lnTo>
                  <a:lnTo>
                    <a:pt x="1706029" y="220230"/>
                  </a:lnTo>
                  <a:lnTo>
                    <a:pt x="1725650" y="208203"/>
                  </a:lnTo>
                  <a:lnTo>
                    <a:pt x="1746808" y="197573"/>
                  </a:lnTo>
                  <a:lnTo>
                    <a:pt x="1766430" y="188582"/>
                  </a:lnTo>
                  <a:lnTo>
                    <a:pt x="1787588" y="177952"/>
                  </a:lnTo>
                  <a:lnTo>
                    <a:pt x="1808619" y="168960"/>
                  </a:lnTo>
                  <a:lnTo>
                    <a:pt x="1849399" y="152387"/>
                  </a:lnTo>
                  <a:lnTo>
                    <a:pt x="1890064" y="137325"/>
                  </a:lnTo>
                  <a:lnTo>
                    <a:pt x="1929320" y="125171"/>
                  </a:lnTo>
                  <a:lnTo>
                    <a:pt x="1967039" y="113144"/>
                  </a:lnTo>
                  <a:lnTo>
                    <a:pt x="2001710" y="104038"/>
                  </a:lnTo>
                  <a:lnTo>
                    <a:pt x="2086203" y="84416"/>
                  </a:lnTo>
                  <a:lnTo>
                    <a:pt x="2097189" y="82727"/>
                  </a:lnTo>
                  <a:lnTo>
                    <a:pt x="2689060" y="942733"/>
                  </a:lnTo>
                  <a:lnTo>
                    <a:pt x="2689060" y="812609"/>
                  </a:lnTo>
                  <a:lnTo>
                    <a:pt x="2123935" y="0"/>
                  </a:lnTo>
                  <a:lnTo>
                    <a:pt x="2051532" y="15062"/>
                  </a:lnTo>
                  <a:lnTo>
                    <a:pt x="1973033" y="33159"/>
                  </a:lnTo>
                  <a:lnTo>
                    <a:pt x="1926386" y="45186"/>
                  </a:lnTo>
                  <a:lnTo>
                    <a:pt x="1878076" y="58851"/>
                  </a:lnTo>
                  <a:lnTo>
                    <a:pt x="1775485" y="95046"/>
                  </a:lnTo>
                  <a:lnTo>
                    <a:pt x="1722716" y="116192"/>
                  </a:lnTo>
                  <a:lnTo>
                    <a:pt x="1698510" y="128206"/>
                  </a:lnTo>
                  <a:lnTo>
                    <a:pt x="1672894" y="140233"/>
                  </a:lnTo>
                  <a:lnTo>
                    <a:pt x="1624584" y="165925"/>
                  </a:lnTo>
                  <a:lnTo>
                    <a:pt x="1579346" y="194652"/>
                  </a:lnTo>
                  <a:lnTo>
                    <a:pt x="1540217" y="226301"/>
                  </a:lnTo>
                  <a:lnTo>
                    <a:pt x="1505419" y="260985"/>
                  </a:lnTo>
                  <a:lnTo>
                    <a:pt x="1491907" y="277558"/>
                  </a:lnTo>
                  <a:lnTo>
                    <a:pt x="1476743" y="295656"/>
                  </a:lnTo>
                  <a:lnTo>
                    <a:pt x="1461706" y="312242"/>
                  </a:lnTo>
                  <a:lnTo>
                    <a:pt x="1434566" y="345528"/>
                  </a:lnTo>
                  <a:lnTo>
                    <a:pt x="1410474" y="378688"/>
                  </a:lnTo>
                  <a:lnTo>
                    <a:pt x="1399895" y="393750"/>
                  </a:lnTo>
                  <a:lnTo>
                    <a:pt x="1377213" y="422478"/>
                  </a:lnTo>
                  <a:lnTo>
                    <a:pt x="1359115" y="451078"/>
                  </a:lnTo>
                  <a:lnTo>
                    <a:pt x="1325968" y="500824"/>
                  </a:lnTo>
                  <a:lnTo>
                    <a:pt x="1301762" y="541578"/>
                  </a:lnTo>
                  <a:lnTo>
                    <a:pt x="1283665" y="573341"/>
                  </a:lnTo>
                  <a:lnTo>
                    <a:pt x="1270152" y="598919"/>
                  </a:lnTo>
                  <a:lnTo>
                    <a:pt x="1258049" y="594360"/>
                  </a:lnTo>
                  <a:lnTo>
                    <a:pt x="1224902" y="579297"/>
                  </a:lnTo>
                  <a:lnTo>
                    <a:pt x="1199286" y="570306"/>
                  </a:lnTo>
                  <a:lnTo>
                    <a:pt x="1169085" y="561200"/>
                  </a:lnTo>
                  <a:lnTo>
                    <a:pt x="1135824" y="550697"/>
                  </a:lnTo>
                  <a:lnTo>
                    <a:pt x="1098219" y="540054"/>
                  </a:lnTo>
                  <a:lnTo>
                    <a:pt x="1055916" y="531075"/>
                  </a:lnTo>
                  <a:lnTo>
                    <a:pt x="1010666" y="520446"/>
                  </a:lnTo>
                  <a:lnTo>
                    <a:pt x="960831" y="512978"/>
                  </a:lnTo>
                  <a:lnTo>
                    <a:pt x="909599" y="506895"/>
                  </a:lnTo>
                  <a:lnTo>
                    <a:pt x="799490" y="500824"/>
                  </a:lnTo>
                  <a:lnTo>
                    <a:pt x="680326" y="508419"/>
                  </a:lnTo>
                  <a:lnTo>
                    <a:pt x="562686" y="523481"/>
                  </a:lnTo>
                  <a:lnTo>
                    <a:pt x="505333" y="534111"/>
                  </a:lnTo>
                  <a:lnTo>
                    <a:pt x="452577" y="546138"/>
                  </a:lnTo>
                  <a:lnTo>
                    <a:pt x="401205" y="558165"/>
                  </a:lnTo>
                  <a:lnTo>
                    <a:pt x="351510" y="570306"/>
                  </a:lnTo>
                  <a:lnTo>
                    <a:pt x="307657" y="582333"/>
                  </a:lnTo>
                  <a:lnTo>
                    <a:pt x="267004" y="594360"/>
                  </a:lnTo>
                  <a:lnTo>
                    <a:pt x="227749" y="606501"/>
                  </a:lnTo>
                  <a:lnTo>
                    <a:pt x="141719" y="635114"/>
                  </a:lnTo>
                  <a:lnTo>
                    <a:pt x="108585" y="648779"/>
                  </a:lnTo>
                  <a:lnTo>
                    <a:pt x="94945" y="653211"/>
                  </a:lnTo>
                  <a:lnTo>
                    <a:pt x="159461" y="780986"/>
                  </a:lnTo>
                  <a:lnTo>
                    <a:pt x="0" y="828255"/>
                  </a:lnTo>
                  <a:lnTo>
                    <a:pt x="613918" y="2101634"/>
                  </a:lnTo>
                  <a:lnTo>
                    <a:pt x="630491" y="2095601"/>
                  </a:lnTo>
                  <a:lnTo>
                    <a:pt x="674331" y="2082025"/>
                  </a:lnTo>
                  <a:lnTo>
                    <a:pt x="742137" y="2062416"/>
                  </a:lnTo>
                  <a:lnTo>
                    <a:pt x="782916" y="2050338"/>
                  </a:lnTo>
                  <a:lnTo>
                    <a:pt x="828167" y="2038273"/>
                  </a:lnTo>
                  <a:lnTo>
                    <a:pt x="876465" y="2024697"/>
                  </a:lnTo>
                  <a:lnTo>
                    <a:pt x="927696" y="2012619"/>
                  </a:lnTo>
                  <a:lnTo>
                    <a:pt x="980465" y="2000554"/>
                  </a:lnTo>
                  <a:lnTo>
                    <a:pt x="1143469" y="1968868"/>
                  </a:lnTo>
                  <a:lnTo>
                    <a:pt x="1250530" y="1956790"/>
                  </a:lnTo>
                  <a:lnTo>
                    <a:pt x="1360639" y="1952282"/>
                  </a:lnTo>
                  <a:lnTo>
                    <a:pt x="1476743" y="1956790"/>
                  </a:lnTo>
                  <a:lnTo>
                    <a:pt x="1594510" y="1968868"/>
                  </a:lnTo>
                  <a:lnTo>
                    <a:pt x="1706029" y="1982457"/>
                  </a:lnTo>
                  <a:lnTo>
                    <a:pt x="1804162" y="1999043"/>
                  </a:lnTo>
                  <a:lnTo>
                    <a:pt x="1882546" y="2012619"/>
                  </a:lnTo>
                  <a:lnTo>
                    <a:pt x="1953526" y="2027707"/>
                  </a:lnTo>
                  <a:lnTo>
                    <a:pt x="1963978" y="2005076"/>
                  </a:lnTo>
                  <a:lnTo>
                    <a:pt x="1977618" y="1979434"/>
                  </a:lnTo>
                  <a:lnTo>
                    <a:pt x="1995716" y="1946236"/>
                  </a:lnTo>
                  <a:lnTo>
                    <a:pt x="2016874" y="1905508"/>
                  </a:lnTo>
                  <a:lnTo>
                    <a:pt x="2042490" y="1860232"/>
                  </a:lnTo>
                  <a:lnTo>
                    <a:pt x="2071166" y="1810461"/>
                  </a:lnTo>
                  <a:lnTo>
                    <a:pt x="2102777" y="1756143"/>
                  </a:lnTo>
                  <a:lnTo>
                    <a:pt x="2120874" y="1730489"/>
                  </a:lnTo>
                  <a:lnTo>
                    <a:pt x="2137562" y="1701825"/>
                  </a:lnTo>
                  <a:lnTo>
                    <a:pt x="2155660" y="1674672"/>
                  </a:lnTo>
                  <a:lnTo>
                    <a:pt x="2175294" y="1645996"/>
                  </a:lnTo>
                  <a:lnTo>
                    <a:pt x="2193391" y="1618856"/>
                  </a:lnTo>
                  <a:lnTo>
                    <a:pt x="2212886" y="1591691"/>
                  </a:lnTo>
                  <a:lnTo>
                    <a:pt x="2232520" y="1566037"/>
                  </a:lnTo>
                  <a:lnTo>
                    <a:pt x="2241562" y="1552460"/>
                  </a:lnTo>
                  <a:lnTo>
                    <a:pt x="2252141" y="1538884"/>
                  </a:lnTo>
                  <a:lnTo>
                    <a:pt x="2262721" y="1526806"/>
                  </a:lnTo>
                  <a:lnTo>
                    <a:pt x="2271763" y="1514741"/>
                  </a:lnTo>
                  <a:lnTo>
                    <a:pt x="2292921" y="1490599"/>
                  </a:lnTo>
                  <a:lnTo>
                    <a:pt x="2301976" y="1478534"/>
                  </a:lnTo>
                  <a:lnTo>
                    <a:pt x="2312555" y="1466469"/>
                  </a:lnTo>
                  <a:lnTo>
                    <a:pt x="2354732" y="1424216"/>
                  </a:lnTo>
                  <a:lnTo>
                    <a:pt x="2395524" y="1388008"/>
                  </a:lnTo>
                  <a:lnTo>
                    <a:pt x="2436177" y="1359344"/>
                  </a:lnTo>
                  <a:lnTo>
                    <a:pt x="2455799" y="1345768"/>
                  </a:lnTo>
                  <a:lnTo>
                    <a:pt x="2495054" y="1321625"/>
                  </a:lnTo>
                  <a:lnTo>
                    <a:pt x="2514689" y="1311071"/>
                  </a:lnTo>
                  <a:lnTo>
                    <a:pt x="2532786" y="1300492"/>
                  </a:lnTo>
                  <a:lnTo>
                    <a:pt x="2552408" y="1289939"/>
                  </a:lnTo>
                  <a:lnTo>
                    <a:pt x="2568981" y="1279385"/>
                  </a:lnTo>
                  <a:lnTo>
                    <a:pt x="2638310" y="1247698"/>
                  </a:lnTo>
                  <a:lnTo>
                    <a:pt x="2698724" y="1222057"/>
                  </a:lnTo>
                  <a:lnTo>
                    <a:pt x="2725864" y="1211478"/>
                  </a:lnTo>
                  <a:lnTo>
                    <a:pt x="2748432" y="1203934"/>
                  </a:lnTo>
                  <a:lnTo>
                    <a:pt x="2786151" y="1191882"/>
                  </a:lnTo>
                  <a:lnTo>
                    <a:pt x="2819412" y="1184338"/>
                  </a:lnTo>
                  <a:close/>
                </a:path>
              </a:pathLst>
            </a:custGeom>
            <a:solidFill>
              <a:srgbClr val="B8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8933" y="2327758"/>
              <a:ext cx="178007" cy="178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5885" y="2019960"/>
              <a:ext cx="3336925" cy="1997710"/>
            </a:xfrm>
            <a:custGeom>
              <a:avLst/>
              <a:gdLst/>
              <a:ahLst/>
              <a:cxnLst/>
              <a:rect l="l" t="t" r="r" b="b"/>
              <a:pathLst>
                <a:path w="3336925" h="1997710">
                  <a:moveTo>
                    <a:pt x="125209" y="838873"/>
                  </a:moveTo>
                  <a:lnTo>
                    <a:pt x="90512" y="798118"/>
                  </a:lnTo>
                  <a:lnTo>
                    <a:pt x="0" y="878116"/>
                  </a:lnTo>
                  <a:lnTo>
                    <a:pt x="28676" y="923429"/>
                  </a:lnTo>
                  <a:lnTo>
                    <a:pt x="125209" y="838873"/>
                  </a:lnTo>
                  <a:close/>
                </a:path>
                <a:path w="3336925" h="1997710">
                  <a:moveTo>
                    <a:pt x="407301" y="906805"/>
                  </a:moveTo>
                  <a:lnTo>
                    <a:pt x="339420" y="906805"/>
                  </a:lnTo>
                  <a:lnTo>
                    <a:pt x="339420" y="1009357"/>
                  </a:lnTo>
                  <a:lnTo>
                    <a:pt x="339420" y="1053160"/>
                  </a:lnTo>
                  <a:lnTo>
                    <a:pt x="407301" y="1053160"/>
                  </a:lnTo>
                  <a:lnTo>
                    <a:pt x="407301" y="1009357"/>
                  </a:lnTo>
                  <a:lnTo>
                    <a:pt x="407301" y="906805"/>
                  </a:lnTo>
                  <a:close/>
                </a:path>
                <a:path w="3336925" h="1997710">
                  <a:moveTo>
                    <a:pt x="740676" y="884186"/>
                  </a:moveTo>
                  <a:lnTo>
                    <a:pt x="645642" y="748385"/>
                  </a:lnTo>
                  <a:lnTo>
                    <a:pt x="604913" y="793572"/>
                  </a:lnTo>
                  <a:lnTo>
                    <a:pt x="701459" y="923429"/>
                  </a:lnTo>
                  <a:lnTo>
                    <a:pt x="740676" y="884186"/>
                  </a:lnTo>
                  <a:close/>
                </a:path>
                <a:path w="3336925" h="1997710">
                  <a:moveTo>
                    <a:pt x="825144" y="34671"/>
                  </a:moveTo>
                  <a:lnTo>
                    <a:pt x="791959" y="0"/>
                  </a:lnTo>
                  <a:lnTo>
                    <a:pt x="662228" y="90614"/>
                  </a:lnTo>
                  <a:lnTo>
                    <a:pt x="707491" y="141871"/>
                  </a:lnTo>
                  <a:lnTo>
                    <a:pt x="825144" y="34671"/>
                  </a:lnTo>
                  <a:close/>
                </a:path>
                <a:path w="3336925" h="1997710">
                  <a:moveTo>
                    <a:pt x="985062" y="396811"/>
                  </a:moveTo>
                  <a:lnTo>
                    <a:pt x="802525" y="396811"/>
                  </a:lnTo>
                  <a:lnTo>
                    <a:pt x="802525" y="414883"/>
                  </a:lnTo>
                  <a:lnTo>
                    <a:pt x="802525" y="458673"/>
                  </a:lnTo>
                  <a:lnTo>
                    <a:pt x="985062" y="458673"/>
                  </a:lnTo>
                  <a:lnTo>
                    <a:pt x="985062" y="414883"/>
                  </a:lnTo>
                  <a:lnTo>
                    <a:pt x="985062" y="396811"/>
                  </a:lnTo>
                  <a:close/>
                </a:path>
                <a:path w="3336925" h="1997710">
                  <a:moveTo>
                    <a:pt x="3336785" y="1965921"/>
                  </a:moveTo>
                  <a:lnTo>
                    <a:pt x="2777159" y="771042"/>
                  </a:lnTo>
                  <a:lnTo>
                    <a:pt x="2697251" y="783056"/>
                  </a:lnTo>
                  <a:lnTo>
                    <a:pt x="3265919" y="1997595"/>
                  </a:lnTo>
                  <a:lnTo>
                    <a:pt x="3336785" y="1965921"/>
                  </a:lnTo>
                  <a:close/>
                </a:path>
              </a:pathLst>
            </a:custGeom>
            <a:solidFill>
              <a:srgbClr val="B8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18014" y="3186234"/>
              <a:ext cx="553720" cy="808990"/>
            </a:xfrm>
            <a:custGeom>
              <a:avLst/>
              <a:gdLst/>
              <a:ahLst/>
              <a:cxnLst/>
              <a:rect l="l" t="t" r="r" b="b"/>
              <a:pathLst>
                <a:path w="553719" h="808989">
                  <a:moveTo>
                    <a:pt x="553617" y="0"/>
                  </a:moveTo>
                  <a:lnTo>
                    <a:pt x="445006" y="13580"/>
                  </a:lnTo>
                  <a:lnTo>
                    <a:pt x="0" y="689497"/>
                  </a:lnTo>
                  <a:lnTo>
                    <a:pt x="22627" y="808685"/>
                  </a:lnTo>
                  <a:lnTo>
                    <a:pt x="553617" y="0"/>
                  </a:lnTo>
                  <a:close/>
                </a:path>
              </a:pathLst>
            </a:custGeom>
            <a:solidFill>
              <a:srgbClr val="FFA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8516" y="2365476"/>
              <a:ext cx="802640" cy="396875"/>
            </a:xfrm>
            <a:custGeom>
              <a:avLst/>
              <a:gdLst/>
              <a:ahLst/>
              <a:cxnLst/>
              <a:rect l="l" t="t" r="r" b="b"/>
              <a:pathLst>
                <a:path w="802639" h="396875">
                  <a:moveTo>
                    <a:pt x="339407" y="119227"/>
                  </a:moveTo>
                  <a:lnTo>
                    <a:pt x="271526" y="61899"/>
                  </a:lnTo>
                  <a:lnTo>
                    <a:pt x="0" y="357555"/>
                  </a:lnTo>
                  <a:lnTo>
                    <a:pt x="22618" y="396786"/>
                  </a:lnTo>
                  <a:lnTo>
                    <a:pt x="339407" y="119227"/>
                  </a:lnTo>
                  <a:close/>
                </a:path>
                <a:path w="802639" h="396875">
                  <a:moveTo>
                    <a:pt x="802513" y="334899"/>
                  </a:moveTo>
                  <a:lnTo>
                    <a:pt x="368071" y="0"/>
                  </a:lnTo>
                  <a:lnTo>
                    <a:pt x="339407" y="86067"/>
                  </a:lnTo>
                  <a:lnTo>
                    <a:pt x="775373" y="368185"/>
                  </a:lnTo>
                  <a:lnTo>
                    <a:pt x="802513" y="334899"/>
                  </a:lnTo>
                  <a:close/>
                </a:path>
              </a:pathLst>
            </a:custGeom>
            <a:solidFill>
              <a:srgbClr val="B8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6014" y="3056529"/>
              <a:ext cx="786130" cy="497840"/>
            </a:xfrm>
            <a:custGeom>
              <a:avLst/>
              <a:gdLst/>
              <a:ahLst/>
              <a:cxnLst/>
              <a:rect l="l" t="t" r="r" b="b"/>
              <a:pathLst>
                <a:path w="786129" h="497839">
                  <a:moveTo>
                    <a:pt x="61837" y="0"/>
                  </a:moveTo>
                  <a:lnTo>
                    <a:pt x="0" y="67839"/>
                  </a:lnTo>
                  <a:lnTo>
                    <a:pt x="785935" y="497837"/>
                  </a:lnTo>
                  <a:lnTo>
                    <a:pt x="785935" y="402785"/>
                  </a:lnTo>
                  <a:lnTo>
                    <a:pt x="61837" y="0"/>
                  </a:lnTo>
                  <a:close/>
                </a:path>
              </a:pathLst>
            </a:custGeom>
            <a:solidFill>
              <a:srgbClr val="FFA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2839" y="3475920"/>
              <a:ext cx="657860" cy="899794"/>
            </a:xfrm>
            <a:custGeom>
              <a:avLst/>
              <a:gdLst/>
              <a:ahLst/>
              <a:cxnLst/>
              <a:rect l="l" t="t" r="r" b="b"/>
              <a:pathLst>
                <a:path w="657860" h="899795">
                  <a:moveTo>
                    <a:pt x="594355" y="0"/>
                  </a:moveTo>
                  <a:lnTo>
                    <a:pt x="0" y="899200"/>
                  </a:lnTo>
                  <a:lnTo>
                    <a:pt x="119176" y="882605"/>
                  </a:lnTo>
                  <a:lnTo>
                    <a:pt x="657697" y="84483"/>
                  </a:lnTo>
                  <a:lnTo>
                    <a:pt x="594355" y="0"/>
                  </a:lnTo>
                  <a:close/>
                </a:path>
              </a:pathLst>
            </a:custGeom>
            <a:solidFill>
              <a:srgbClr val="D5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3657" y="3260166"/>
              <a:ext cx="1287145" cy="1145540"/>
            </a:xfrm>
            <a:custGeom>
              <a:avLst/>
              <a:gdLst/>
              <a:ahLst/>
              <a:cxnLst/>
              <a:rect l="l" t="t" r="r" b="b"/>
              <a:pathLst>
                <a:path w="1287145" h="1145539">
                  <a:moveTo>
                    <a:pt x="336384" y="1093838"/>
                  </a:moveTo>
                  <a:lnTo>
                    <a:pt x="28651" y="932408"/>
                  </a:lnTo>
                  <a:lnTo>
                    <a:pt x="0" y="977671"/>
                  </a:lnTo>
                  <a:lnTo>
                    <a:pt x="235318" y="1114958"/>
                  </a:lnTo>
                  <a:lnTo>
                    <a:pt x="336384" y="1093838"/>
                  </a:lnTo>
                  <a:close/>
                </a:path>
                <a:path w="1287145" h="1145539">
                  <a:moveTo>
                    <a:pt x="708977" y="1145133"/>
                  </a:moveTo>
                  <a:lnTo>
                    <a:pt x="107099" y="814730"/>
                  </a:lnTo>
                  <a:lnTo>
                    <a:pt x="79946" y="859980"/>
                  </a:lnTo>
                  <a:lnTo>
                    <a:pt x="570204" y="1130046"/>
                  </a:lnTo>
                  <a:lnTo>
                    <a:pt x="708977" y="1145133"/>
                  </a:lnTo>
                  <a:close/>
                </a:path>
                <a:path w="1287145" h="1145539">
                  <a:moveTo>
                    <a:pt x="814590" y="1057630"/>
                  </a:moveTo>
                  <a:lnTo>
                    <a:pt x="168948" y="706094"/>
                  </a:lnTo>
                  <a:lnTo>
                    <a:pt x="140284" y="751357"/>
                  </a:lnTo>
                  <a:lnTo>
                    <a:pt x="779881" y="1108925"/>
                  </a:lnTo>
                  <a:lnTo>
                    <a:pt x="814590" y="1057630"/>
                  </a:lnTo>
                  <a:close/>
                </a:path>
                <a:path w="1287145" h="1145539">
                  <a:moveTo>
                    <a:pt x="883970" y="958049"/>
                  </a:moveTo>
                  <a:lnTo>
                    <a:pt x="239852" y="608025"/>
                  </a:lnTo>
                  <a:lnTo>
                    <a:pt x="211188" y="651776"/>
                  </a:lnTo>
                  <a:lnTo>
                    <a:pt x="850785" y="1009345"/>
                  </a:lnTo>
                  <a:lnTo>
                    <a:pt x="883970" y="958049"/>
                  </a:lnTo>
                  <a:close/>
                </a:path>
                <a:path w="1287145" h="1145539">
                  <a:moveTo>
                    <a:pt x="951865" y="861491"/>
                  </a:moveTo>
                  <a:lnTo>
                    <a:pt x="307721" y="511467"/>
                  </a:lnTo>
                  <a:lnTo>
                    <a:pt x="279057" y="556729"/>
                  </a:lnTo>
                  <a:lnTo>
                    <a:pt x="918679" y="912787"/>
                  </a:lnTo>
                  <a:lnTo>
                    <a:pt x="951865" y="861491"/>
                  </a:lnTo>
                  <a:close/>
                </a:path>
                <a:path w="1287145" h="1145539">
                  <a:moveTo>
                    <a:pt x="1022756" y="754380"/>
                  </a:moveTo>
                  <a:lnTo>
                    <a:pt x="378625" y="402844"/>
                  </a:lnTo>
                  <a:lnTo>
                    <a:pt x="349961" y="448094"/>
                  </a:lnTo>
                  <a:lnTo>
                    <a:pt x="988060" y="805675"/>
                  </a:lnTo>
                  <a:lnTo>
                    <a:pt x="1022756" y="754380"/>
                  </a:lnTo>
                  <a:close/>
                </a:path>
                <a:path w="1287145" h="1145539">
                  <a:moveTo>
                    <a:pt x="1087615" y="654799"/>
                  </a:moveTo>
                  <a:lnTo>
                    <a:pt x="441972" y="303250"/>
                  </a:lnTo>
                  <a:lnTo>
                    <a:pt x="414832" y="348526"/>
                  </a:lnTo>
                  <a:lnTo>
                    <a:pt x="1052931" y="704583"/>
                  </a:lnTo>
                  <a:lnTo>
                    <a:pt x="1087615" y="654799"/>
                  </a:lnTo>
                  <a:close/>
                </a:path>
                <a:path w="1287145" h="1145539">
                  <a:moveTo>
                    <a:pt x="1158519" y="546163"/>
                  </a:moveTo>
                  <a:lnTo>
                    <a:pt x="512876" y="194640"/>
                  </a:lnTo>
                  <a:lnTo>
                    <a:pt x="484225" y="239890"/>
                  </a:lnTo>
                  <a:lnTo>
                    <a:pt x="1123823" y="597458"/>
                  </a:lnTo>
                  <a:lnTo>
                    <a:pt x="1158519" y="546163"/>
                  </a:lnTo>
                  <a:close/>
                </a:path>
                <a:path w="1287145" h="1145539">
                  <a:moveTo>
                    <a:pt x="1223352" y="446595"/>
                  </a:moveTo>
                  <a:lnTo>
                    <a:pt x="577748" y="96558"/>
                  </a:lnTo>
                  <a:lnTo>
                    <a:pt x="549084" y="140309"/>
                  </a:lnTo>
                  <a:lnTo>
                    <a:pt x="1188681" y="497890"/>
                  </a:lnTo>
                  <a:lnTo>
                    <a:pt x="1223352" y="446595"/>
                  </a:lnTo>
                  <a:close/>
                </a:path>
                <a:path w="1287145" h="1145539">
                  <a:moveTo>
                    <a:pt x="1286687" y="351536"/>
                  </a:moveTo>
                  <a:lnTo>
                    <a:pt x="642620" y="0"/>
                  </a:lnTo>
                  <a:lnTo>
                    <a:pt x="613956" y="45262"/>
                  </a:lnTo>
                  <a:lnTo>
                    <a:pt x="1253553" y="402844"/>
                  </a:lnTo>
                  <a:lnTo>
                    <a:pt x="1286687" y="351536"/>
                  </a:lnTo>
                  <a:close/>
                </a:path>
              </a:pathLst>
            </a:custGeom>
            <a:solidFill>
              <a:srgbClr val="FFA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2200" y="1860105"/>
              <a:ext cx="4565015" cy="2542540"/>
            </a:xfrm>
            <a:custGeom>
              <a:avLst/>
              <a:gdLst/>
              <a:ahLst/>
              <a:cxnLst/>
              <a:rect l="l" t="t" r="r" b="b"/>
              <a:pathLst>
                <a:path w="4565015" h="2542540">
                  <a:moveTo>
                    <a:pt x="4564685" y="218706"/>
                  </a:moveTo>
                  <a:lnTo>
                    <a:pt x="4558690" y="164401"/>
                  </a:lnTo>
                  <a:lnTo>
                    <a:pt x="4543653" y="123647"/>
                  </a:lnTo>
                  <a:lnTo>
                    <a:pt x="4520971" y="85928"/>
                  </a:lnTo>
                  <a:lnTo>
                    <a:pt x="4492295" y="54292"/>
                  </a:lnTo>
                  <a:lnTo>
                    <a:pt x="4456100" y="28600"/>
                  </a:lnTo>
                  <a:lnTo>
                    <a:pt x="4434941" y="17602"/>
                  </a:lnTo>
                  <a:lnTo>
                    <a:pt x="4434941" y="215658"/>
                  </a:lnTo>
                  <a:lnTo>
                    <a:pt x="4434941" y="2326424"/>
                  </a:lnTo>
                  <a:lnTo>
                    <a:pt x="4428947" y="2364143"/>
                  </a:lnTo>
                  <a:lnTo>
                    <a:pt x="4389691" y="2412428"/>
                  </a:lnTo>
                  <a:lnTo>
                    <a:pt x="4346003" y="2423782"/>
                  </a:lnTo>
                  <a:lnTo>
                    <a:pt x="4346003" y="2422995"/>
                  </a:lnTo>
                  <a:lnTo>
                    <a:pt x="218719" y="2422995"/>
                  </a:lnTo>
                  <a:lnTo>
                    <a:pt x="218719" y="2423896"/>
                  </a:lnTo>
                  <a:lnTo>
                    <a:pt x="200621" y="2422982"/>
                  </a:lnTo>
                  <a:lnTo>
                    <a:pt x="173482" y="2412428"/>
                  </a:lnTo>
                  <a:lnTo>
                    <a:pt x="149339" y="2389797"/>
                  </a:lnTo>
                  <a:lnTo>
                    <a:pt x="132740" y="2364143"/>
                  </a:lnTo>
                  <a:lnTo>
                    <a:pt x="126707" y="2326424"/>
                  </a:lnTo>
                  <a:lnTo>
                    <a:pt x="126707" y="215658"/>
                  </a:lnTo>
                  <a:lnTo>
                    <a:pt x="134251" y="177952"/>
                  </a:lnTo>
                  <a:lnTo>
                    <a:pt x="173482" y="131241"/>
                  </a:lnTo>
                  <a:lnTo>
                    <a:pt x="218719" y="118262"/>
                  </a:lnTo>
                  <a:lnTo>
                    <a:pt x="218719" y="120611"/>
                  </a:lnTo>
                  <a:lnTo>
                    <a:pt x="4346003" y="120611"/>
                  </a:lnTo>
                  <a:lnTo>
                    <a:pt x="4346003" y="118440"/>
                  </a:lnTo>
                  <a:lnTo>
                    <a:pt x="4361027" y="119087"/>
                  </a:lnTo>
                  <a:lnTo>
                    <a:pt x="4388167" y="131241"/>
                  </a:lnTo>
                  <a:lnTo>
                    <a:pt x="4410849" y="152387"/>
                  </a:lnTo>
                  <a:lnTo>
                    <a:pt x="4428947" y="177952"/>
                  </a:lnTo>
                  <a:lnTo>
                    <a:pt x="4434941" y="215658"/>
                  </a:lnTo>
                  <a:lnTo>
                    <a:pt x="4434941" y="17602"/>
                  </a:lnTo>
                  <a:lnTo>
                    <a:pt x="4418368" y="8978"/>
                  </a:lnTo>
                  <a:lnTo>
                    <a:pt x="4374654" y="0"/>
                  </a:lnTo>
                  <a:lnTo>
                    <a:pt x="4329417" y="0"/>
                  </a:lnTo>
                  <a:lnTo>
                    <a:pt x="4329417" y="1422"/>
                  </a:lnTo>
                  <a:lnTo>
                    <a:pt x="230784" y="1422"/>
                  </a:lnTo>
                  <a:lnTo>
                    <a:pt x="230784" y="0"/>
                  </a:lnTo>
                  <a:lnTo>
                    <a:pt x="187045" y="0"/>
                  </a:lnTo>
                  <a:lnTo>
                    <a:pt x="143294" y="8978"/>
                  </a:lnTo>
                  <a:lnTo>
                    <a:pt x="105587" y="28600"/>
                  </a:lnTo>
                  <a:lnTo>
                    <a:pt x="69380" y="54292"/>
                  </a:lnTo>
                  <a:lnTo>
                    <a:pt x="40728" y="85928"/>
                  </a:lnTo>
                  <a:lnTo>
                    <a:pt x="18097" y="123647"/>
                  </a:lnTo>
                  <a:lnTo>
                    <a:pt x="4521" y="164401"/>
                  </a:lnTo>
                  <a:lnTo>
                    <a:pt x="0" y="208191"/>
                  </a:lnTo>
                  <a:lnTo>
                    <a:pt x="0" y="2336990"/>
                  </a:lnTo>
                  <a:lnTo>
                    <a:pt x="4521" y="2377732"/>
                  </a:lnTo>
                  <a:lnTo>
                    <a:pt x="16586" y="2418473"/>
                  </a:lnTo>
                  <a:lnTo>
                    <a:pt x="39217" y="2457691"/>
                  </a:lnTo>
                  <a:lnTo>
                    <a:pt x="67881" y="2489377"/>
                  </a:lnTo>
                  <a:lnTo>
                    <a:pt x="104076" y="2515019"/>
                  </a:lnTo>
                  <a:lnTo>
                    <a:pt x="143294" y="2533129"/>
                  </a:lnTo>
                  <a:lnTo>
                    <a:pt x="185534" y="2542184"/>
                  </a:lnTo>
                  <a:lnTo>
                    <a:pt x="218719" y="2542184"/>
                  </a:lnTo>
                  <a:lnTo>
                    <a:pt x="230784" y="2542184"/>
                  </a:lnTo>
                  <a:lnTo>
                    <a:pt x="4330941" y="2542184"/>
                  </a:lnTo>
                  <a:lnTo>
                    <a:pt x="4346003" y="2542184"/>
                  </a:lnTo>
                  <a:lnTo>
                    <a:pt x="4376191" y="2542184"/>
                  </a:lnTo>
                  <a:lnTo>
                    <a:pt x="4418368" y="2533129"/>
                  </a:lnTo>
                  <a:lnTo>
                    <a:pt x="4457624" y="2515019"/>
                  </a:lnTo>
                  <a:lnTo>
                    <a:pt x="4493819" y="2489377"/>
                  </a:lnTo>
                  <a:lnTo>
                    <a:pt x="4522495" y="2457691"/>
                  </a:lnTo>
                  <a:lnTo>
                    <a:pt x="4543653" y="2418473"/>
                  </a:lnTo>
                  <a:lnTo>
                    <a:pt x="4558690" y="2377732"/>
                  </a:lnTo>
                  <a:lnTo>
                    <a:pt x="4563161" y="2336990"/>
                  </a:lnTo>
                  <a:lnTo>
                    <a:pt x="4564685" y="218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11980" y="1896292"/>
              <a:ext cx="4406324" cy="24788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622676" y="495998"/>
            <a:ext cx="1960245" cy="1127125"/>
            <a:chOff x="2622676" y="495998"/>
            <a:chExt cx="1960245" cy="1127125"/>
          </a:xfrm>
        </p:grpSpPr>
        <p:sp>
          <p:nvSpPr>
            <p:cNvPr id="19" name="object 19"/>
            <p:cNvSpPr/>
            <p:nvPr/>
          </p:nvSpPr>
          <p:spPr>
            <a:xfrm>
              <a:off x="2627248" y="795401"/>
              <a:ext cx="808354" cy="8227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7248" y="795401"/>
              <a:ext cx="808355" cy="822960"/>
            </a:xfrm>
            <a:custGeom>
              <a:avLst/>
              <a:gdLst/>
              <a:ahLst/>
              <a:cxnLst/>
              <a:rect l="l" t="t" r="r" b="b"/>
              <a:pathLst>
                <a:path w="808354" h="822960">
                  <a:moveTo>
                    <a:pt x="199517" y="207645"/>
                  </a:moveTo>
                  <a:lnTo>
                    <a:pt x="306958" y="437007"/>
                  </a:lnTo>
                  <a:lnTo>
                    <a:pt x="417068" y="337947"/>
                  </a:lnTo>
                  <a:lnTo>
                    <a:pt x="199517" y="207645"/>
                  </a:lnTo>
                  <a:close/>
                </a:path>
                <a:path w="808354" h="822960">
                  <a:moveTo>
                    <a:pt x="0" y="152146"/>
                  </a:moveTo>
                  <a:lnTo>
                    <a:pt x="168909" y="0"/>
                  </a:lnTo>
                  <a:lnTo>
                    <a:pt x="808354" y="331470"/>
                  </a:lnTo>
                  <a:lnTo>
                    <a:pt x="646176" y="477520"/>
                  </a:lnTo>
                  <a:lnTo>
                    <a:pt x="546734" y="417322"/>
                  </a:lnTo>
                  <a:lnTo>
                    <a:pt x="370967" y="575690"/>
                  </a:lnTo>
                  <a:lnTo>
                    <a:pt x="421005" y="680338"/>
                  </a:lnTo>
                  <a:lnTo>
                    <a:pt x="262889" y="822706"/>
                  </a:lnTo>
                  <a:lnTo>
                    <a:pt x="0" y="15214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26129" y="593296"/>
              <a:ext cx="631063" cy="5847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26129" y="593296"/>
              <a:ext cx="631190" cy="584835"/>
            </a:xfrm>
            <a:custGeom>
              <a:avLst/>
              <a:gdLst/>
              <a:ahLst/>
              <a:cxnLst/>
              <a:rect l="l" t="t" r="r" b="b"/>
              <a:pathLst>
                <a:path w="631189" h="584835">
                  <a:moveTo>
                    <a:pt x="334264" y="7921"/>
                  </a:moveTo>
                  <a:lnTo>
                    <a:pt x="370383" y="609"/>
                  </a:lnTo>
                  <a:lnTo>
                    <a:pt x="404050" y="0"/>
                  </a:lnTo>
                  <a:lnTo>
                    <a:pt x="435240" y="6082"/>
                  </a:lnTo>
                  <a:lnTo>
                    <a:pt x="489674" y="38802"/>
                  </a:lnTo>
                  <a:lnTo>
                    <a:pt x="530492" y="101389"/>
                  </a:lnTo>
                  <a:lnTo>
                    <a:pt x="545592" y="144065"/>
                  </a:lnTo>
                  <a:lnTo>
                    <a:pt x="631063" y="442388"/>
                  </a:lnTo>
                  <a:lnTo>
                    <a:pt x="450342" y="494331"/>
                  </a:lnTo>
                  <a:lnTo>
                    <a:pt x="376300" y="236140"/>
                  </a:lnTo>
                  <a:lnTo>
                    <a:pt x="369371" y="215947"/>
                  </a:lnTo>
                  <a:lnTo>
                    <a:pt x="342011" y="178228"/>
                  </a:lnTo>
                  <a:lnTo>
                    <a:pt x="318357" y="170116"/>
                  </a:lnTo>
                  <a:lnTo>
                    <a:pt x="305042" y="170245"/>
                  </a:lnTo>
                  <a:lnTo>
                    <a:pt x="262905" y="187801"/>
                  </a:lnTo>
                  <a:lnTo>
                    <a:pt x="240113" y="230437"/>
                  </a:lnTo>
                  <a:lnTo>
                    <a:pt x="239426" y="252015"/>
                  </a:lnTo>
                  <a:lnTo>
                    <a:pt x="242693" y="277784"/>
                  </a:lnTo>
                  <a:lnTo>
                    <a:pt x="249936" y="307768"/>
                  </a:lnTo>
                  <a:lnTo>
                    <a:pt x="314579" y="533193"/>
                  </a:lnTo>
                  <a:lnTo>
                    <a:pt x="134620" y="584755"/>
                  </a:lnTo>
                  <a:lnTo>
                    <a:pt x="0" y="115363"/>
                  </a:lnTo>
                  <a:lnTo>
                    <a:pt x="167512" y="67230"/>
                  </a:lnTo>
                  <a:lnTo>
                    <a:pt x="189484" y="143811"/>
                  </a:lnTo>
                  <a:lnTo>
                    <a:pt x="202106" y="116615"/>
                  </a:lnTo>
                  <a:lnTo>
                    <a:pt x="230542" y="72177"/>
                  </a:lnTo>
                  <a:lnTo>
                    <a:pt x="264094" y="40336"/>
                  </a:lnTo>
                  <a:lnTo>
                    <a:pt x="308048" y="16853"/>
                  </a:lnTo>
                  <a:lnTo>
                    <a:pt x="334264" y="792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01515" y="500570"/>
              <a:ext cx="576707" cy="5219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87570" y="759079"/>
              <a:ext cx="172337" cy="1574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01515" y="500570"/>
              <a:ext cx="577215" cy="521970"/>
            </a:xfrm>
            <a:custGeom>
              <a:avLst/>
              <a:gdLst/>
              <a:ahLst/>
              <a:cxnLst/>
              <a:rect l="l" t="t" r="r" b="b"/>
              <a:pathLst>
                <a:path w="577214" h="521969">
                  <a:moveTo>
                    <a:pt x="237998" y="4381"/>
                  </a:moveTo>
                  <a:lnTo>
                    <a:pt x="277905" y="1428"/>
                  </a:lnTo>
                  <a:lnTo>
                    <a:pt x="313801" y="0"/>
                  </a:lnTo>
                  <a:lnTo>
                    <a:pt x="345672" y="95"/>
                  </a:lnTo>
                  <a:lnTo>
                    <a:pt x="398442" y="5474"/>
                  </a:lnTo>
                  <a:lnTo>
                    <a:pt x="442551" y="21234"/>
                  </a:lnTo>
                  <a:lnTo>
                    <a:pt x="474085" y="43590"/>
                  </a:lnTo>
                  <a:lnTo>
                    <a:pt x="504571" y="88328"/>
                  </a:lnTo>
                  <a:lnTo>
                    <a:pt x="518191" y="124333"/>
                  </a:lnTo>
                  <a:lnTo>
                    <a:pt x="544068" y="374078"/>
                  </a:lnTo>
                  <a:lnTo>
                    <a:pt x="545782" y="390271"/>
                  </a:lnTo>
                  <a:lnTo>
                    <a:pt x="556972" y="437634"/>
                  </a:lnTo>
                  <a:lnTo>
                    <a:pt x="576707" y="475424"/>
                  </a:lnTo>
                  <a:lnTo>
                    <a:pt x="401700" y="491172"/>
                  </a:lnTo>
                  <a:lnTo>
                    <a:pt x="381047" y="451373"/>
                  </a:lnTo>
                  <a:lnTo>
                    <a:pt x="376174" y="433387"/>
                  </a:lnTo>
                  <a:lnTo>
                    <a:pt x="359392" y="451439"/>
                  </a:lnTo>
                  <a:lnTo>
                    <a:pt x="325256" y="479875"/>
                  </a:lnTo>
                  <a:lnTo>
                    <a:pt x="282969" y="501403"/>
                  </a:lnTo>
                  <a:lnTo>
                    <a:pt x="226339" y="516643"/>
                  </a:lnTo>
                  <a:lnTo>
                    <a:pt x="153618" y="521908"/>
                  </a:lnTo>
                  <a:lnTo>
                    <a:pt x="117284" y="517540"/>
                  </a:lnTo>
                  <a:lnTo>
                    <a:pt x="58928" y="492315"/>
                  </a:lnTo>
                  <a:lnTo>
                    <a:pt x="21129" y="450342"/>
                  </a:lnTo>
                  <a:lnTo>
                    <a:pt x="4953" y="396938"/>
                  </a:lnTo>
                  <a:lnTo>
                    <a:pt x="4619" y="370270"/>
                  </a:lnTo>
                  <a:lnTo>
                    <a:pt x="8572" y="345709"/>
                  </a:lnTo>
                  <a:lnTo>
                    <a:pt x="29337" y="302958"/>
                  </a:lnTo>
                  <a:lnTo>
                    <a:pt x="72786" y="267620"/>
                  </a:lnTo>
                  <a:lnTo>
                    <a:pt x="144525" y="238950"/>
                  </a:lnTo>
                  <a:lnTo>
                    <a:pt x="191510" y="224976"/>
                  </a:lnTo>
                  <a:lnTo>
                    <a:pt x="229409" y="213360"/>
                  </a:lnTo>
                  <a:lnTo>
                    <a:pt x="278003" y="197294"/>
                  </a:lnTo>
                  <a:lnTo>
                    <a:pt x="325312" y="177220"/>
                  </a:lnTo>
                  <a:lnTo>
                    <a:pt x="341884" y="169100"/>
                  </a:lnTo>
                  <a:lnTo>
                    <a:pt x="339596" y="153314"/>
                  </a:lnTo>
                  <a:lnTo>
                    <a:pt x="314471" y="117076"/>
                  </a:lnTo>
                  <a:lnTo>
                    <a:pt x="288857" y="112452"/>
                  </a:lnTo>
                  <a:lnTo>
                    <a:pt x="272288" y="113093"/>
                  </a:lnTo>
                  <a:lnTo>
                    <a:pt x="232473" y="120316"/>
                  </a:lnTo>
                  <a:lnTo>
                    <a:pt x="196994" y="141634"/>
                  </a:lnTo>
                  <a:lnTo>
                    <a:pt x="179832" y="179514"/>
                  </a:lnTo>
                  <a:lnTo>
                    <a:pt x="0" y="176720"/>
                  </a:lnTo>
                  <a:lnTo>
                    <a:pt x="8572" y="133858"/>
                  </a:lnTo>
                  <a:lnTo>
                    <a:pt x="31859" y="86663"/>
                  </a:lnTo>
                  <a:lnTo>
                    <a:pt x="73025" y="49212"/>
                  </a:lnTo>
                  <a:lnTo>
                    <a:pt x="120745" y="27084"/>
                  </a:lnTo>
                  <a:lnTo>
                    <a:pt x="164203" y="15436"/>
                  </a:lnTo>
                  <a:lnTo>
                    <a:pt x="212399" y="7193"/>
                  </a:lnTo>
                  <a:lnTo>
                    <a:pt x="237998" y="438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651121" y="306070"/>
            <a:ext cx="213995" cy="688340"/>
            <a:chOff x="4651121" y="306070"/>
            <a:chExt cx="213995" cy="688340"/>
          </a:xfrm>
        </p:grpSpPr>
        <p:sp>
          <p:nvSpPr>
            <p:cNvPr id="27" name="object 27"/>
            <p:cNvSpPr/>
            <p:nvPr/>
          </p:nvSpPr>
          <p:spPr>
            <a:xfrm>
              <a:off x="4655693" y="310642"/>
              <a:ext cx="204470" cy="6786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55693" y="310642"/>
              <a:ext cx="204470" cy="678815"/>
            </a:xfrm>
            <a:custGeom>
              <a:avLst/>
              <a:gdLst/>
              <a:ahLst/>
              <a:cxnLst/>
              <a:rect l="l" t="t" r="r" b="b"/>
              <a:pathLst>
                <a:path w="204470" h="678815">
                  <a:moveTo>
                    <a:pt x="16891" y="0"/>
                  </a:moveTo>
                  <a:lnTo>
                    <a:pt x="204470" y="4699"/>
                  </a:lnTo>
                  <a:lnTo>
                    <a:pt x="187579" y="678687"/>
                  </a:lnTo>
                  <a:lnTo>
                    <a:pt x="0" y="673988"/>
                  </a:lnTo>
                  <a:lnTo>
                    <a:pt x="16891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954142" y="321436"/>
            <a:ext cx="1691639" cy="1226185"/>
            <a:chOff x="4954142" y="321436"/>
            <a:chExt cx="1691639" cy="1226185"/>
          </a:xfrm>
        </p:grpSpPr>
        <p:sp>
          <p:nvSpPr>
            <p:cNvPr id="30" name="object 30"/>
            <p:cNvSpPr/>
            <p:nvPr/>
          </p:nvSpPr>
          <p:spPr>
            <a:xfrm>
              <a:off x="4958714" y="326008"/>
              <a:ext cx="255777" cy="6899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58714" y="326008"/>
              <a:ext cx="255904" cy="690245"/>
            </a:xfrm>
            <a:custGeom>
              <a:avLst/>
              <a:gdLst/>
              <a:ahLst/>
              <a:cxnLst/>
              <a:rect l="l" t="t" r="r" b="b"/>
              <a:pathLst>
                <a:path w="255904" h="690244">
                  <a:moveTo>
                    <a:pt x="50419" y="184785"/>
                  </a:moveTo>
                  <a:lnTo>
                    <a:pt x="236600" y="204216"/>
                  </a:lnTo>
                  <a:lnTo>
                    <a:pt x="186182" y="689991"/>
                  </a:lnTo>
                  <a:lnTo>
                    <a:pt x="0" y="670687"/>
                  </a:lnTo>
                  <a:lnTo>
                    <a:pt x="50419" y="184785"/>
                  </a:lnTo>
                  <a:close/>
                </a:path>
                <a:path w="255904" h="690244">
                  <a:moveTo>
                    <a:pt x="69596" y="0"/>
                  </a:moveTo>
                  <a:lnTo>
                    <a:pt x="255777" y="19431"/>
                  </a:lnTo>
                  <a:lnTo>
                    <a:pt x="242697" y="146050"/>
                  </a:lnTo>
                  <a:lnTo>
                    <a:pt x="56514" y="126746"/>
                  </a:lnTo>
                  <a:lnTo>
                    <a:pt x="69596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45861" y="574295"/>
              <a:ext cx="543051" cy="5276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45861" y="574295"/>
              <a:ext cx="543560" cy="527685"/>
            </a:xfrm>
            <a:custGeom>
              <a:avLst/>
              <a:gdLst/>
              <a:ahLst/>
              <a:cxnLst/>
              <a:rect l="l" t="t" r="r" b="b"/>
              <a:pathLst>
                <a:path w="543560" h="527685">
                  <a:moveTo>
                    <a:pt x="335279" y="14984"/>
                  </a:moveTo>
                  <a:lnTo>
                    <a:pt x="374786" y="25245"/>
                  </a:lnTo>
                  <a:lnTo>
                    <a:pt x="435989" y="46720"/>
                  </a:lnTo>
                  <a:lnTo>
                    <a:pt x="475329" y="69861"/>
                  </a:lnTo>
                  <a:lnTo>
                    <a:pt x="504285" y="98004"/>
                  </a:lnTo>
                  <a:lnTo>
                    <a:pt x="525049" y="132101"/>
                  </a:lnTo>
                  <a:lnTo>
                    <a:pt x="538765" y="174392"/>
                  </a:lnTo>
                  <a:lnTo>
                    <a:pt x="543051" y="198753"/>
                  </a:lnTo>
                  <a:lnTo>
                    <a:pt x="366267" y="174623"/>
                  </a:lnTo>
                  <a:lnTo>
                    <a:pt x="364882" y="163050"/>
                  </a:lnTo>
                  <a:lnTo>
                    <a:pt x="362045" y="152715"/>
                  </a:lnTo>
                  <a:lnTo>
                    <a:pt x="330755" y="119378"/>
                  </a:lnTo>
                  <a:lnTo>
                    <a:pt x="288855" y="106324"/>
                  </a:lnTo>
                  <a:lnTo>
                    <a:pt x="276082" y="105439"/>
                  </a:lnTo>
                  <a:lnTo>
                    <a:pt x="265094" y="106412"/>
                  </a:lnTo>
                  <a:lnTo>
                    <a:pt x="235458" y="132459"/>
                  </a:lnTo>
                  <a:lnTo>
                    <a:pt x="234602" y="140938"/>
                  </a:lnTo>
                  <a:lnTo>
                    <a:pt x="236235" y="148857"/>
                  </a:lnTo>
                  <a:lnTo>
                    <a:pt x="273415" y="178401"/>
                  </a:lnTo>
                  <a:lnTo>
                    <a:pt x="321055" y="197737"/>
                  </a:lnTo>
                  <a:lnTo>
                    <a:pt x="362225" y="213528"/>
                  </a:lnTo>
                  <a:lnTo>
                    <a:pt x="397335" y="228915"/>
                  </a:lnTo>
                  <a:lnTo>
                    <a:pt x="449325" y="258570"/>
                  </a:lnTo>
                  <a:lnTo>
                    <a:pt x="483155" y="290081"/>
                  </a:lnTo>
                  <a:lnTo>
                    <a:pt x="504698" y="327023"/>
                  </a:lnTo>
                  <a:lnTo>
                    <a:pt x="513841" y="366805"/>
                  </a:lnTo>
                  <a:lnTo>
                    <a:pt x="513699" y="386923"/>
                  </a:lnTo>
                  <a:lnTo>
                    <a:pt x="503957" y="427231"/>
                  </a:lnTo>
                  <a:lnTo>
                    <a:pt x="481998" y="464327"/>
                  </a:lnTo>
                  <a:lnTo>
                    <a:pt x="447873" y="496379"/>
                  </a:lnTo>
                  <a:lnTo>
                    <a:pt x="401391" y="517957"/>
                  </a:lnTo>
                  <a:lnTo>
                    <a:pt x="341927" y="527629"/>
                  </a:lnTo>
                  <a:lnTo>
                    <a:pt x="306228" y="526714"/>
                  </a:lnTo>
                  <a:lnTo>
                    <a:pt x="266386" y="521775"/>
                  </a:lnTo>
                  <a:lnTo>
                    <a:pt x="222376" y="512824"/>
                  </a:lnTo>
                  <a:lnTo>
                    <a:pt x="162484" y="496105"/>
                  </a:lnTo>
                  <a:lnTo>
                    <a:pt x="113093" y="476994"/>
                  </a:lnTo>
                  <a:lnTo>
                    <a:pt x="74179" y="455477"/>
                  </a:lnTo>
                  <a:lnTo>
                    <a:pt x="25503" y="405038"/>
                  </a:lnTo>
                  <a:lnTo>
                    <a:pt x="2643" y="343836"/>
                  </a:lnTo>
                  <a:lnTo>
                    <a:pt x="0" y="309116"/>
                  </a:lnTo>
                  <a:lnTo>
                    <a:pt x="184785" y="335151"/>
                  </a:lnTo>
                  <a:lnTo>
                    <a:pt x="187352" y="351559"/>
                  </a:lnTo>
                  <a:lnTo>
                    <a:pt x="191611" y="365932"/>
                  </a:lnTo>
                  <a:lnTo>
                    <a:pt x="214554" y="397285"/>
                  </a:lnTo>
                  <a:lnTo>
                    <a:pt x="255524" y="415288"/>
                  </a:lnTo>
                  <a:lnTo>
                    <a:pt x="288956" y="419177"/>
                  </a:lnTo>
                  <a:lnTo>
                    <a:pt x="303315" y="417449"/>
                  </a:lnTo>
                  <a:lnTo>
                    <a:pt x="335659" y="396057"/>
                  </a:lnTo>
                  <a:lnTo>
                    <a:pt x="339534" y="378358"/>
                  </a:lnTo>
                  <a:lnTo>
                    <a:pt x="337629" y="369282"/>
                  </a:lnTo>
                  <a:lnTo>
                    <a:pt x="300307" y="337706"/>
                  </a:lnTo>
                  <a:lnTo>
                    <a:pt x="251460" y="315212"/>
                  </a:lnTo>
                  <a:lnTo>
                    <a:pt x="209599" y="296687"/>
                  </a:lnTo>
                  <a:lnTo>
                    <a:pt x="174894" y="280175"/>
                  </a:lnTo>
                  <a:lnTo>
                    <a:pt x="127000" y="253236"/>
                  </a:lnTo>
                  <a:lnTo>
                    <a:pt x="97504" y="226200"/>
                  </a:lnTo>
                  <a:lnTo>
                    <a:pt x="76200" y="190879"/>
                  </a:lnTo>
                  <a:lnTo>
                    <a:pt x="65738" y="150461"/>
                  </a:lnTo>
                  <a:lnTo>
                    <a:pt x="65680" y="129621"/>
                  </a:lnTo>
                  <a:lnTo>
                    <a:pt x="69087" y="108329"/>
                  </a:lnTo>
                  <a:lnTo>
                    <a:pt x="86344" y="66323"/>
                  </a:lnTo>
                  <a:lnTo>
                    <a:pt x="115697" y="34034"/>
                  </a:lnTo>
                  <a:lnTo>
                    <a:pt x="155130" y="12015"/>
                  </a:lnTo>
                  <a:lnTo>
                    <a:pt x="202946" y="1141"/>
                  </a:lnTo>
                  <a:lnTo>
                    <a:pt x="230641" y="0"/>
                  </a:lnTo>
                  <a:lnTo>
                    <a:pt x="261921" y="1918"/>
                  </a:lnTo>
                  <a:lnTo>
                    <a:pt x="296797" y="6909"/>
                  </a:lnTo>
                  <a:lnTo>
                    <a:pt x="335279" y="149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80658" y="554609"/>
              <a:ext cx="448437" cy="6913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80658" y="554609"/>
              <a:ext cx="448945" cy="691515"/>
            </a:xfrm>
            <a:custGeom>
              <a:avLst/>
              <a:gdLst/>
              <a:ahLst/>
              <a:cxnLst/>
              <a:rect l="l" t="t" r="r" b="b"/>
              <a:pathLst>
                <a:path w="448945" h="691515">
                  <a:moveTo>
                    <a:pt x="201294" y="169290"/>
                  </a:moveTo>
                  <a:lnTo>
                    <a:pt x="371855" y="246379"/>
                  </a:lnTo>
                  <a:lnTo>
                    <a:pt x="170561" y="691388"/>
                  </a:lnTo>
                  <a:lnTo>
                    <a:pt x="0" y="614299"/>
                  </a:lnTo>
                  <a:lnTo>
                    <a:pt x="201294" y="169290"/>
                  </a:lnTo>
                  <a:close/>
                </a:path>
                <a:path w="448945" h="691515">
                  <a:moveTo>
                    <a:pt x="277875" y="0"/>
                  </a:moveTo>
                  <a:lnTo>
                    <a:pt x="448437" y="77088"/>
                  </a:lnTo>
                  <a:lnTo>
                    <a:pt x="395986" y="193166"/>
                  </a:lnTo>
                  <a:lnTo>
                    <a:pt x="225425" y="116077"/>
                  </a:lnTo>
                  <a:lnTo>
                    <a:pt x="27787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72838" y="973074"/>
              <a:ext cx="568138" cy="5693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72838" y="973074"/>
              <a:ext cx="568325" cy="569595"/>
            </a:xfrm>
            <a:custGeom>
              <a:avLst/>
              <a:gdLst/>
              <a:ahLst/>
              <a:cxnLst/>
              <a:rect l="l" t="t" r="r" b="b"/>
              <a:pathLst>
                <a:path w="568325" h="569594">
                  <a:moveTo>
                    <a:pt x="478329" y="111633"/>
                  </a:moveTo>
                  <a:lnTo>
                    <a:pt x="504594" y="142823"/>
                  </a:lnTo>
                  <a:lnTo>
                    <a:pt x="542123" y="195679"/>
                  </a:lnTo>
                  <a:lnTo>
                    <a:pt x="560812" y="237327"/>
                  </a:lnTo>
                  <a:lnTo>
                    <a:pt x="568138" y="277054"/>
                  </a:lnTo>
                  <a:lnTo>
                    <a:pt x="567991" y="296799"/>
                  </a:lnTo>
                  <a:lnTo>
                    <a:pt x="565326" y="316894"/>
                  </a:lnTo>
                  <a:lnTo>
                    <a:pt x="560006" y="337740"/>
                  </a:lnTo>
                  <a:lnTo>
                    <a:pt x="552043" y="359324"/>
                  </a:lnTo>
                  <a:lnTo>
                    <a:pt x="541448" y="381635"/>
                  </a:lnTo>
                  <a:lnTo>
                    <a:pt x="411273" y="259714"/>
                  </a:lnTo>
                  <a:lnTo>
                    <a:pt x="416871" y="249499"/>
                  </a:lnTo>
                  <a:lnTo>
                    <a:pt x="420528" y="239426"/>
                  </a:lnTo>
                  <a:lnTo>
                    <a:pt x="422257" y="229496"/>
                  </a:lnTo>
                  <a:lnTo>
                    <a:pt x="422068" y="219710"/>
                  </a:lnTo>
                  <a:lnTo>
                    <a:pt x="419209" y="206734"/>
                  </a:lnTo>
                  <a:lnTo>
                    <a:pt x="397938" y="169925"/>
                  </a:lnTo>
                  <a:lnTo>
                    <a:pt x="368167" y="145601"/>
                  </a:lnTo>
                  <a:lnTo>
                    <a:pt x="350281" y="141714"/>
                  </a:lnTo>
                  <a:lnTo>
                    <a:pt x="342376" y="142605"/>
                  </a:lnTo>
                  <a:lnTo>
                    <a:pt x="319170" y="171950"/>
                  </a:lnTo>
                  <a:lnTo>
                    <a:pt x="320595" y="181355"/>
                  </a:lnTo>
                  <a:lnTo>
                    <a:pt x="345313" y="228826"/>
                  </a:lnTo>
                  <a:lnTo>
                    <a:pt x="385462" y="289145"/>
                  </a:lnTo>
                  <a:lnTo>
                    <a:pt x="405193" y="321992"/>
                  </a:lnTo>
                  <a:lnTo>
                    <a:pt x="420185" y="351006"/>
                  </a:lnTo>
                  <a:lnTo>
                    <a:pt x="430450" y="376174"/>
                  </a:lnTo>
                  <a:lnTo>
                    <a:pt x="436788" y="399174"/>
                  </a:lnTo>
                  <a:lnTo>
                    <a:pt x="439816" y="421497"/>
                  </a:lnTo>
                  <a:lnTo>
                    <a:pt x="439558" y="443128"/>
                  </a:lnTo>
                  <a:lnTo>
                    <a:pt x="429563" y="483794"/>
                  </a:lnTo>
                  <a:lnTo>
                    <a:pt x="408660" y="518171"/>
                  </a:lnTo>
                  <a:lnTo>
                    <a:pt x="377471" y="545457"/>
                  </a:lnTo>
                  <a:lnTo>
                    <a:pt x="338141" y="562983"/>
                  </a:lnTo>
                  <a:lnTo>
                    <a:pt x="291758" y="569368"/>
                  </a:lnTo>
                  <a:lnTo>
                    <a:pt x="266969" y="566801"/>
                  </a:lnTo>
                  <a:lnTo>
                    <a:pt x="214677" y="549401"/>
                  </a:lnTo>
                  <a:lnTo>
                    <a:pt x="158591" y="512270"/>
                  </a:lnTo>
                  <a:lnTo>
                    <a:pt x="128934" y="485161"/>
                  </a:lnTo>
                  <a:lnTo>
                    <a:pt x="98218" y="452374"/>
                  </a:lnTo>
                  <a:lnTo>
                    <a:pt x="59072" y="404129"/>
                  </a:lnTo>
                  <a:lnTo>
                    <a:pt x="29845" y="359981"/>
                  </a:lnTo>
                  <a:lnTo>
                    <a:pt x="10546" y="319928"/>
                  </a:lnTo>
                  <a:lnTo>
                    <a:pt x="0" y="250636"/>
                  </a:lnTo>
                  <a:lnTo>
                    <a:pt x="5191" y="218455"/>
                  </a:lnTo>
                  <a:lnTo>
                    <a:pt x="16763" y="187442"/>
                  </a:lnTo>
                  <a:lnTo>
                    <a:pt x="34718" y="157606"/>
                  </a:lnTo>
                  <a:lnTo>
                    <a:pt x="170354" y="285750"/>
                  </a:lnTo>
                  <a:lnTo>
                    <a:pt x="162950" y="300634"/>
                  </a:lnTo>
                  <a:lnTo>
                    <a:pt x="158083" y="314817"/>
                  </a:lnTo>
                  <a:lnTo>
                    <a:pt x="155763" y="328308"/>
                  </a:lnTo>
                  <a:lnTo>
                    <a:pt x="156003" y="341122"/>
                  </a:lnTo>
                  <a:lnTo>
                    <a:pt x="158690" y="353669"/>
                  </a:lnTo>
                  <a:lnTo>
                    <a:pt x="181657" y="392049"/>
                  </a:lnTo>
                  <a:lnTo>
                    <a:pt x="219519" y="421391"/>
                  </a:lnTo>
                  <a:lnTo>
                    <a:pt x="241686" y="426418"/>
                  </a:lnTo>
                  <a:lnTo>
                    <a:pt x="250316" y="425513"/>
                  </a:lnTo>
                  <a:lnTo>
                    <a:pt x="276423" y="392235"/>
                  </a:lnTo>
                  <a:lnTo>
                    <a:pt x="274875" y="381253"/>
                  </a:lnTo>
                  <a:lnTo>
                    <a:pt x="251604" y="333890"/>
                  </a:lnTo>
                  <a:lnTo>
                    <a:pt x="212810" y="268718"/>
                  </a:lnTo>
                  <a:lnTo>
                    <a:pt x="194056" y="235156"/>
                  </a:lnTo>
                  <a:lnTo>
                    <a:pt x="179992" y="207428"/>
                  </a:lnTo>
                  <a:lnTo>
                    <a:pt x="170608" y="185547"/>
                  </a:lnTo>
                  <a:lnTo>
                    <a:pt x="164969" y="166235"/>
                  </a:lnTo>
                  <a:lnTo>
                    <a:pt x="162163" y="146399"/>
                  </a:lnTo>
                  <a:lnTo>
                    <a:pt x="162214" y="126039"/>
                  </a:lnTo>
                  <a:lnTo>
                    <a:pt x="171053" y="84841"/>
                  </a:lnTo>
                  <a:lnTo>
                    <a:pt x="192008" y="49166"/>
                  </a:lnTo>
                  <a:lnTo>
                    <a:pt x="225754" y="19752"/>
                  </a:lnTo>
                  <a:lnTo>
                    <a:pt x="266243" y="2885"/>
                  </a:lnTo>
                  <a:lnTo>
                    <a:pt x="288083" y="0"/>
                  </a:lnTo>
                  <a:lnTo>
                    <a:pt x="310513" y="763"/>
                  </a:lnTo>
                  <a:lnTo>
                    <a:pt x="355609" y="12626"/>
                  </a:lnTo>
                  <a:lnTo>
                    <a:pt x="401570" y="38820"/>
                  </a:lnTo>
                  <a:lnTo>
                    <a:pt x="451584" y="82774"/>
                  </a:lnTo>
                  <a:lnTo>
                    <a:pt x="478329" y="11163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5458459" y="5214239"/>
            <a:ext cx="91821" cy="1403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8325" y="5214239"/>
            <a:ext cx="91948" cy="1403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0866" y="5093334"/>
            <a:ext cx="89154" cy="2299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84163" y="5082921"/>
            <a:ext cx="100203" cy="2504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96533" y="4965827"/>
            <a:ext cx="276225" cy="482600"/>
          </a:xfrm>
          <a:custGeom>
            <a:avLst/>
            <a:gdLst/>
            <a:ahLst/>
            <a:cxnLst/>
            <a:rect l="l" t="t" r="r" b="b"/>
            <a:pathLst>
              <a:path w="276225" h="482600">
                <a:moveTo>
                  <a:pt x="137159" y="0"/>
                </a:moveTo>
                <a:lnTo>
                  <a:pt x="200453" y="20097"/>
                </a:lnTo>
                <a:lnTo>
                  <a:pt x="246125" y="80391"/>
                </a:lnTo>
                <a:lnTo>
                  <a:pt x="268303" y="152669"/>
                </a:lnTo>
                <a:lnTo>
                  <a:pt x="273861" y="194423"/>
                </a:lnTo>
                <a:lnTo>
                  <a:pt x="275716" y="239903"/>
                </a:lnTo>
                <a:lnTo>
                  <a:pt x="273429" y="290742"/>
                </a:lnTo>
                <a:lnTo>
                  <a:pt x="266557" y="336772"/>
                </a:lnTo>
                <a:lnTo>
                  <a:pt x="255089" y="377991"/>
                </a:lnTo>
                <a:lnTo>
                  <a:pt x="239013" y="414401"/>
                </a:lnTo>
                <a:lnTo>
                  <a:pt x="195214" y="465439"/>
                </a:lnTo>
                <a:lnTo>
                  <a:pt x="137413" y="482473"/>
                </a:lnTo>
                <a:lnTo>
                  <a:pt x="109858" y="478946"/>
                </a:lnTo>
                <a:lnTo>
                  <a:pt x="63083" y="450701"/>
                </a:lnTo>
                <a:lnTo>
                  <a:pt x="24645" y="388266"/>
                </a:lnTo>
                <a:lnTo>
                  <a:pt x="10953" y="345122"/>
                </a:lnTo>
                <a:lnTo>
                  <a:pt x="2738" y="296548"/>
                </a:lnTo>
                <a:lnTo>
                  <a:pt x="0" y="242570"/>
                </a:lnTo>
                <a:lnTo>
                  <a:pt x="2311" y="192039"/>
                </a:lnTo>
                <a:lnTo>
                  <a:pt x="9255" y="146176"/>
                </a:lnTo>
                <a:lnTo>
                  <a:pt x="20841" y="104981"/>
                </a:lnTo>
                <a:lnTo>
                  <a:pt x="37083" y="68453"/>
                </a:lnTo>
                <a:lnTo>
                  <a:pt x="80597" y="17081"/>
                </a:lnTo>
                <a:lnTo>
                  <a:pt x="13715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55872" y="5066029"/>
            <a:ext cx="99695" cy="1047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70829" y="4965827"/>
            <a:ext cx="276860" cy="482600"/>
          </a:xfrm>
          <a:custGeom>
            <a:avLst/>
            <a:gdLst/>
            <a:ahLst/>
            <a:cxnLst/>
            <a:rect l="l" t="t" r="r" b="b"/>
            <a:pathLst>
              <a:path w="276860" h="482600">
                <a:moveTo>
                  <a:pt x="131318" y="0"/>
                </a:moveTo>
                <a:lnTo>
                  <a:pt x="184163" y="4982"/>
                </a:lnTo>
                <a:lnTo>
                  <a:pt x="220678" y="22621"/>
                </a:lnTo>
                <a:lnTo>
                  <a:pt x="245098" y="56806"/>
                </a:lnTo>
                <a:lnTo>
                  <a:pt x="258064" y="101473"/>
                </a:lnTo>
                <a:lnTo>
                  <a:pt x="264368" y="153425"/>
                </a:lnTo>
                <a:lnTo>
                  <a:pt x="264795" y="169925"/>
                </a:lnTo>
                <a:lnTo>
                  <a:pt x="264795" y="220884"/>
                </a:lnTo>
                <a:lnTo>
                  <a:pt x="264795" y="271843"/>
                </a:lnTo>
                <a:lnTo>
                  <a:pt x="264795" y="322802"/>
                </a:lnTo>
                <a:lnTo>
                  <a:pt x="264795" y="373761"/>
                </a:lnTo>
                <a:lnTo>
                  <a:pt x="264935" y="389167"/>
                </a:lnTo>
                <a:lnTo>
                  <a:pt x="268333" y="434697"/>
                </a:lnTo>
                <a:lnTo>
                  <a:pt x="276352" y="472059"/>
                </a:lnTo>
                <a:lnTo>
                  <a:pt x="254750" y="472059"/>
                </a:lnTo>
                <a:lnTo>
                  <a:pt x="233172" y="472059"/>
                </a:lnTo>
                <a:lnTo>
                  <a:pt x="211593" y="472059"/>
                </a:lnTo>
                <a:lnTo>
                  <a:pt x="189992" y="472059"/>
                </a:lnTo>
                <a:lnTo>
                  <a:pt x="187636" y="463651"/>
                </a:lnTo>
                <a:lnTo>
                  <a:pt x="180867" y="424878"/>
                </a:lnTo>
                <a:lnTo>
                  <a:pt x="180086" y="415544"/>
                </a:lnTo>
                <a:lnTo>
                  <a:pt x="171059" y="431095"/>
                </a:lnTo>
                <a:lnTo>
                  <a:pt x="144145" y="463296"/>
                </a:lnTo>
                <a:lnTo>
                  <a:pt x="103068" y="481280"/>
                </a:lnTo>
                <a:lnTo>
                  <a:pt x="87375" y="482473"/>
                </a:lnTo>
                <a:lnTo>
                  <a:pt x="67230" y="480089"/>
                </a:lnTo>
                <a:lnTo>
                  <a:pt x="22225" y="444246"/>
                </a:lnTo>
                <a:lnTo>
                  <a:pt x="5540" y="401494"/>
                </a:lnTo>
                <a:lnTo>
                  <a:pt x="0" y="349885"/>
                </a:lnTo>
                <a:lnTo>
                  <a:pt x="1000" y="324762"/>
                </a:lnTo>
                <a:lnTo>
                  <a:pt x="9001" y="281519"/>
                </a:lnTo>
                <a:lnTo>
                  <a:pt x="38830" y="233854"/>
                </a:lnTo>
                <a:lnTo>
                  <a:pt x="75184" y="212979"/>
                </a:lnTo>
                <a:lnTo>
                  <a:pt x="98807" y="203717"/>
                </a:lnTo>
                <a:lnTo>
                  <a:pt x="117871" y="195945"/>
                </a:lnTo>
                <a:lnTo>
                  <a:pt x="158146" y="175656"/>
                </a:lnTo>
                <a:lnTo>
                  <a:pt x="174879" y="163830"/>
                </a:lnTo>
                <a:lnTo>
                  <a:pt x="174448" y="148758"/>
                </a:lnTo>
                <a:lnTo>
                  <a:pt x="158194" y="108410"/>
                </a:lnTo>
                <a:lnTo>
                  <a:pt x="143256" y="105156"/>
                </a:lnTo>
                <a:lnTo>
                  <a:pt x="132635" y="106017"/>
                </a:lnTo>
                <a:lnTo>
                  <a:pt x="101377" y="134747"/>
                </a:lnTo>
                <a:lnTo>
                  <a:pt x="95123" y="159893"/>
                </a:lnTo>
                <a:lnTo>
                  <a:pt x="73120" y="155436"/>
                </a:lnTo>
                <a:lnTo>
                  <a:pt x="51117" y="151002"/>
                </a:lnTo>
                <a:lnTo>
                  <a:pt x="29114" y="146569"/>
                </a:lnTo>
                <a:lnTo>
                  <a:pt x="7112" y="142112"/>
                </a:lnTo>
                <a:lnTo>
                  <a:pt x="13255" y="102488"/>
                </a:lnTo>
                <a:lnTo>
                  <a:pt x="26779" y="60055"/>
                </a:lnTo>
                <a:lnTo>
                  <a:pt x="48514" y="28193"/>
                </a:lnTo>
                <a:lnTo>
                  <a:pt x="83312" y="7366"/>
                </a:lnTo>
                <a:lnTo>
                  <a:pt x="118602" y="454"/>
                </a:lnTo>
                <a:lnTo>
                  <a:pt x="131318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90695" y="4965827"/>
            <a:ext cx="276860" cy="482600"/>
          </a:xfrm>
          <a:custGeom>
            <a:avLst/>
            <a:gdLst/>
            <a:ahLst/>
            <a:cxnLst/>
            <a:rect l="l" t="t" r="r" b="b"/>
            <a:pathLst>
              <a:path w="276860" h="482600">
                <a:moveTo>
                  <a:pt x="131317" y="0"/>
                </a:moveTo>
                <a:lnTo>
                  <a:pt x="184271" y="4982"/>
                </a:lnTo>
                <a:lnTo>
                  <a:pt x="220805" y="22621"/>
                </a:lnTo>
                <a:lnTo>
                  <a:pt x="245171" y="56806"/>
                </a:lnTo>
                <a:lnTo>
                  <a:pt x="258190" y="101473"/>
                </a:lnTo>
                <a:lnTo>
                  <a:pt x="264495" y="153425"/>
                </a:lnTo>
                <a:lnTo>
                  <a:pt x="264921" y="169925"/>
                </a:lnTo>
                <a:lnTo>
                  <a:pt x="264921" y="220884"/>
                </a:lnTo>
                <a:lnTo>
                  <a:pt x="264921" y="271843"/>
                </a:lnTo>
                <a:lnTo>
                  <a:pt x="264921" y="322802"/>
                </a:lnTo>
                <a:lnTo>
                  <a:pt x="264921" y="373761"/>
                </a:lnTo>
                <a:lnTo>
                  <a:pt x="265062" y="389167"/>
                </a:lnTo>
                <a:lnTo>
                  <a:pt x="268460" y="434697"/>
                </a:lnTo>
                <a:lnTo>
                  <a:pt x="276478" y="472059"/>
                </a:lnTo>
                <a:lnTo>
                  <a:pt x="254877" y="472059"/>
                </a:lnTo>
                <a:lnTo>
                  <a:pt x="233298" y="472059"/>
                </a:lnTo>
                <a:lnTo>
                  <a:pt x="211720" y="472059"/>
                </a:lnTo>
                <a:lnTo>
                  <a:pt x="190118" y="472059"/>
                </a:lnTo>
                <a:lnTo>
                  <a:pt x="187763" y="463651"/>
                </a:lnTo>
                <a:lnTo>
                  <a:pt x="180976" y="424878"/>
                </a:lnTo>
                <a:lnTo>
                  <a:pt x="180212" y="415544"/>
                </a:lnTo>
                <a:lnTo>
                  <a:pt x="171168" y="431095"/>
                </a:lnTo>
                <a:lnTo>
                  <a:pt x="144271" y="463296"/>
                </a:lnTo>
                <a:lnTo>
                  <a:pt x="103195" y="481280"/>
                </a:lnTo>
                <a:lnTo>
                  <a:pt x="87502" y="482473"/>
                </a:lnTo>
                <a:lnTo>
                  <a:pt x="67357" y="480089"/>
                </a:lnTo>
                <a:lnTo>
                  <a:pt x="22351" y="444246"/>
                </a:lnTo>
                <a:lnTo>
                  <a:pt x="5603" y="401494"/>
                </a:lnTo>
                <a:lnTo>
                  <a:pt x="0" y="349885"/>
                </a:lnTo>
                <a:lnTo>
                  <a:pt x="1002" y="324762"/>
                </a:lnTo>
                <a:lnTo>
                  <a:pt x="9054" y="281519"/>
                </a:lnTo>
                <a:lnTo>
                  <a:pt x="38909" y="233854"/>
                </a:lnTo>
                <a:lnTo>
                  <a:pt x="75310" y="212979"/>
                </a:lnTo>
                <a:lnTo>
                  <a:pt x="98934" y="203717"/>
                </a:lnTo>
                <a:lnTo>
                  <a:pt x="117998" y="195945"/>
                </a:lnTo>
                <a:lnTo>
                  <a:pt x="158273" y="175656"/>
                </a:lnTo>
                <a:lnTo>
                  <a:pt x="175005" y="163830"/>
                </a:lnTo>
                <a:lnTo>
                  <a:pt x="174557" y="148758"/>
                </a:lnTo>
                <a:lnTo>
                  <a:pt x="158321" y="108410"/>
                </a:lnTo>
                <a:lnTo>
                  <a:pt x="143382" y="105156"/>
                </a:lnTo>
                <a:lnTo>
                  <a:pt x="132762" y="106017"/>
                </a:lnTo>
                <a:lnTo>
                  <a:pt x="101457" y="134747"/>
                </a:lnTo>
                <a:lnTo>
                  <a:pt x="95250" y="159893"/>
                </a:lnTo>
                <a:lnTo>
                  <a:pt x="73247" y="155436"/>
                </a:lnTo>
                <a:lnTo>
                  <a:pt x="51244" y="151002"/>
                </a:lnTo>
                <a:lnTo>
                  <a:pt x="29241" y="146569"/>
                </a:lnTo>
                <a:lnTo>
                  <a:pt x="7238" y="142112"/>
                </a:lnTo>
                <a:lnTo>
                  <a:pt x="13319" y="102488"/>
                </a:lnTo>
                <a:lnTo>
                  <a:pt x="26834" y="60055"/>
                </a:lnTo>
                <a:lnTo>
                  <a:pt x="48640" y="28193"/>
                </a:lnTo>
                <a:lnTo>
                  <a:pt x="83438" y="7366"/>
                </a:lnTo>
                <a:lnTo>
                  <a:pt x="118675" y="454"/>
                </a:lnTo>
                <a:lnTo>
                  <a:pt x="13131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66591" y="4965827"/>
            <a:ext cx="278130" cy="482600"/>
          </a:xfrm>
          <a:custGeom>
            <a:avLst/>
            <a:gdLst/>
            <a:ahLst/>
            <a:cxnLst/>
            <a:rect l="l" t="t" r="r" b="b"/>
            <a:pathLst>
              <a:path w="278129" h="482600">
                <a:moveTo>
                  <a:pt x="135636" y="0"/>
                </a:moveTo>
                <a:lnTo>
                  <a:pt x="181721" y="7461"/>
                </a:lnTo>
                <a:lnTo>
                  <a:pt x="217043" y="29972"/>
                </a:lnTo>
                <a:lnTo>
                  <a:pt x="243236" y="66643"/>
                </a:lnTo>
                <a:lnTo>
                  <a:pt x="262382" y="116840"/>
                </a:lnTo>
                <a:lnTo>
                  <a:pt x="274097" y="182387"/>
                </a:lnTo>
                <a:lnTo>
                  <a:pt x="277026" y="221620"/>
                </a:lnTo>
                <a:lnTo>
                  <a:pt x="278003" y="265175"/>
                </a:lnTo>
                <a:lnTo>
                  <a:pt x="278003" y="271780"/>
                </a:lnTo>
                <a:lnTo>
                  <a:pt x="278003" y="278511"/>
                </a:lnTo>
                <a:lnTo>
                  <a:pt x="278003" y="285115"/>
                </a:lnTo>
                <a:lnTo>
                  <a:pt x="231902" y="285115"/>
                </a:lnTo>
                <a:lnTo>
                  <a:pt x="185801" y="285115"/>
                </a:lnTo>
                <a:lnTo>
                  <a:pt x="139700" y="285115"/>
                </a:lnTo>
                <a:lnTo>
                  <a:pt x="93599" y="285115"/>
                </a:lnTo>
                <a:lnTo>
                  <a:pt x="95267" y="305073"/>
                </a:lnTo>
                <a:lnTo>
                  <a:pt x="105537" y="348615"/>
                </a:lnTo>
                <a:lnTo>
                  <a:pt x="140335" y="378587"/>
                </a:lnTo>
                <a:lnTo>
                  <a:pt x="147024" y="377775"/>
                </a:lnTo>
                <a:lnTo>
                  <a:pt x="177903" y="346039"/>
                </a:lnTo>
                <a:lnTo>
                  <a:pt x="182118" y="336423"/>
                </a:lnTo>
                <a:lnTo>
                  <a:pt x="204787" y="340425"/>
                </a:lnTo>
                <a:lnTo>
                  <a:pt x="227457" y="344439"/>
                </a:lnTo>
                <a:lnTo>
                  <a:pt x="250126" y="348478"/>
                </a:lnTo>
                <a:lnTo>
                  <a:pt x="272796" y="352552"/>
                </a:lnTo>
                <a:lnTo>
                  <a:pt x="261868" y="384863"/>
                </a:lnTo>
                <a:lnTo>
                  <a:pt x="236773" y="434722"/>
                </a:lnTo>
                <a:lnTo>
                  <a:pt x="206365" y="465488"/>
                </a:lnTo>
                <a:lnTo>
                  <a:pt x="164212" y="480589"/>
                </a:lnTo>
                <a:lnTo>
                  <a:pt x="138303" y="482473"/>
                </a:lnTo>
                <a:lnTo>
                  <a:pt x="115752" y="480853"/>
                </a:lnTo>
                <a:lnTo>
                  <a:pt x="78224" y="467899"/>
                </a:lnTo>
                <a:lnTo>
                  <a:pt x="50198" y="441779"/>
                </a:lnTo>
                <a:lnTo>
                  <a:pt x="27580" y="400683"/>
                </a:lnTo>
                <a:lnTo>
                  <a:pt x="10126" y="345057"/>
                </a:lnTo>
                <a:lnTo>
                  <a:pt x="1121" y="278901"/>
                </a:lnTo>
                <a:lnTo>
                  <a:pt x="0" y="242062"/>
                </a:lnTo>
                <a:lnTo>
                  <a:pt x="2260" y="190533"/>
                </a:lnTo>
                <a:lnTo>
                  <a:pt x="9032" y="144160"/>
                </a:lnTo>
                <a:lnTo>
                  <a:pt x="20306" y="102955"/>
                </a:lnTo>
                <a:lnTo>
                  <a:pt x="36068" y="66929"/>
                </a:lnTo>
                <a:lnTo>
                  <a:pt x="78946" y="16700"/>
                </a:lnTo>
                <a:lnTo>
                  <a:pt x="105558" y="4171"/>
                </a:lnTo>
                <a:lnTo>
                  <a:pt x="13563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74161" y="4944871"/>
            <a:ext cx="99695" cy="348615"/>
          </a:xfrm>
          <a:custGeom>
            <a:avLst/>
            <a:gdLst/>
            <a:ahLst/>
            <a:cxnLst/>
            <a:rect l="l" t="t" r="r" b="b"/>
            <a:pathLst>
              <a:path w="99694" h="348614">
                <a:moveTo>
                  <a:pt x="0" y="0"/>
                </a:moveTo>
                <a:lnTo>
                  <a:pt x="0" y="0"/>
                </a:lnTo>
                <a:lnTo>
                  <a:pt x="0" y="348233"/>
                </a:lnTo>
                <a:lnTo>
                  <a:pt x="8381" y="348233"/>
                </a:lnTo>
                <a:lnTo>
                  <a:pt x="16763" y="348233"/>
                </a:lnTo>
                <a:lnTo>
                  <a:pt x="25145" y="348233"/>
                </a:lnTo>
                <a:lnTo>
                  <a:pt x="40003" y="347376"/>
                </a:lnTo>
                <a:lnTo>
                  <a:pt x="77142" y="326395"/>
                </a:lnTo>
                <a:lnTo>
                  <a:pt x="91948" y="286765"/>
                </a:lnTo>
                <a:lnTo>
                  <a:pt x="97774" y="242030"/>
                </a:lnTo>
                <a:lnTo>
                  <a:pt x="99694" y="176148"/>
                </a:lnTo>
                <a:lnTo>
                  <a:pt x="98623" y="129476"/>
                </a:lnTo>
                <a:lnTo>
                  <a:pt x="95408" y="90805"/>
                </a:lnTo>
                <a:lnTo>
                  <a:pt x="82550" y="37464"/>
                </a:lnTo>
                <a:lnTo>
                  <a:pt x="44027" y="2335"/>
                </a:lnTo>
                <a:lnTo>
                  <a:pt x="25526" y="0"/>
                </a:lnTo>
                <a:lnTo>
                  <a:pt x="19145" y="0"/>
                </a:lnTo>
                <a:lnTo>
                  <a:pt x="12763" y="0"/>
                </a:lnTo>
                <a:lnTo>
                  <a:pt x="6381" y="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33364" y="4800600"/>
            <a:ext cx="264795" cy="647700"/>
          </a:xfrm>
          <a:custGeom>
            <a:avLst/>
            <a:gdLst/>
            <a:ahLst/>
            <a:cxnLst/>
            <a:rect l="l" t="t" r="r" b="b"/>
            <a:pathLst>
              <a:path w="264795" h="647700">
                <a:moveTo>
                  <a:pt x="171323" y="0"/>
                </a:moveTo>
                <a:lnTo>
                  <a:pt x="194563" y="0"/>
                </a:lnTo>
                <a:lnTo>
                  <a:pt x="217804" y="0"/>
                </a:lnTo>
                <a:lnTo>
                  <a:pt x="241045" y="0"/>
                </a:lnTo>
                <a:lnTo>
                  <a:pt x="264287" y="0"/>
                </a:lnTo>
                <a:lnTo>
                  <a:pt x="264287" y="49029"/>
                </a:lnTo>
                <a:lnTo>
                  <a:pt x="264287" y="637286"/>
                </a:lnTo>
                <a:lnTo>
                  <a:pt x="242760" y="637286"/>
                </a:lnTo>
                <a:lnTo>
                  <a:pt x="221234" y="637286"/>
                </a:lnTo>
                <a:lnTo>
                  <a:pt x="199707" y="637286"/>
                </a:lnTo>
                <a:lnTo>
                  <a:pt x="178181" y="637286"/>
                </a:lnTo>
                <a:lnTo>
                  <a:pt x="178181" y="620234"/>
                </a:lnTo>
                <a:lnTo>
                  <a:pt x="178181" y="603170"/>
                </a:lnTo>
                <a:lnTo>
                  <a:pt x="178181" y="586083"/>
                </a:lnTo>
                <a:lnTo>
                  <a:pt x="178181" y="568960"/>
                </a:lnTo>
                <a:lnTo>
                  <a:pt x="169324" y="588988"/>
                </a:lnTo>
                <a:lnTo>
                  <a:pt x="145161" y="627761"/>
                </a:lnTo>
                <a:lnTo>
                  <a:pt x="100837" y="647700"/>
                </a:lnTo>
                <a:lnTo>
                  <a:pt x="77789" y="643221"/>
                </a:lnTo>
                <a:lnTo>
                  <a:pt x="40312" y="607355"/>
                </a:lnTo>
                <a:lnTo>
                  <a:pt x="14573" y="538182"/>
                </a:lnTo>
                <a:lnTo>
                  <a:pt x="6477" y="496538"/>
                </a:lnTo>
                <a:lnTo>
                  <a:pt x="1619" y="451036"/>
                </a:lnTo>
                <a:lnTo>
                  <a:pt x="0" y="401700"/>
                </a:lnTo>
                <a:lnTo>
                  <a:pt x="1787" y="347646"/>
                </a:lnTo>
                <a:lnTo>
                  <a:pt x="7159" y="300355"/>
                </a:lnTo>
                <a:lnTo>
                  <a:pt x="16127" y="259826"/>
                </a:lnTo>
                <a:lnTo>
                  <a:pt x="43945" y="199409"/>
                </a:lnTo>
                <a:lnTo>
                  <a:pt x="80244" y="169017"/>
                </a:lnTo>
                <a:lnTo>
                  <a:pt x="101346" y="165226"/>
                </a:lnTo>
                <a:lnTo>
                  <a:pt x="111795" y="166086"/>
                </a:lnTo>
                <a:lnTo>
                  <a:pt x="148838" y="186902"/>
                </a:lnTo>
                <a:lnTo>
                  <a:pt x="171323" y="220852"/>
                </a:lnTo>
                <a:lnTo>
                  <a:pt x="171323" y="165627"/>
                </a:lnTo>
                <a:lnTo>
                  <a:pt x="171323" y="110426"/>
                </a:lnTo>
                <a:lnTo>
                  <a:pt x="171323" y="55225"/>
                </a:lnTo>
                <a:lnTo>
                  <a:pt x="17132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76697" y="4800600"/>
            <a:ext cx="92710" cy="637540"/>
          </a:xfrm>
          <a:custGeom>
            <a:avLst/>
            <a:gdLst/>
            <a:ahLst/>
            <a:cxnLst/>
            <a:rect l="l" t="t" r="r" b="b"/>
            <a:pathLst>
              <a:path w="92710" h="637539">
                <a:moveTo>
                  <a:pt x="0" y="0"/>
                </a:moveTo>
                <a:lnTo>
                  <a:pt x="23050" y="0"/>
                </a:lnTo>
                <a:lnTo>
                  <a:pt x="46100" y="0"/>
                </a:lnTo>
                <a:lnTo>
                  <a:pt x="69151" y="0"/>
                </a:lnTo>
                <a:lnTo>
                  <a:pt x="92201" y="0"/>
                </a:lnTo>
                <a:lnTo>
                  <a:pt x="92201" y="49029"/>
                </a:lnTo>
                <a:lnTo>
                  <a:pt x="92201" y="637286"/>
                </a:lnTo>
                <a:lnTo>
                  <a:pt x="69151" y="637286"/>
                </a:lnTo>
                <a:lnTo>
                  <a:pt x="46100" y="637286"/>
                </a:lnTo>
                <a:lnTo>
                  <a:pt x="23050" y="637286"/>
                </a:lnTo>
                <a:lnTo>
                  <a:pt x="0" y="637286"/>
                </a:lnTo>
                <a:lnTo>
                  <a:pt x="0" y="588256"/>
                </a:lnTo>
                <a:lnTo>
                  <a:pt x="0" y="4902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68088" y="4800600"/>
            <a:ext cx="92710" cy="637540"/>
          </a:xfrm>
          <a:custGeom>
            <a:avLst/>
            <a:gdLst/>
            <a:ahLst/>
            <a:cxnLst/>
            <a:rect l="l" t="t" r="r" b="b"/>
            <a:pathLst>
              <a:path w="92710" h="637539">
                <a:moveTo>
                  <a:pt x="0" y="0"/>
                </a:moveTo>
                <a:lnTo>
                  <a:pt x="23050" y="0"/>
                </a:lnTo>
                <a:lnTo>
                  <a:pt x="46100" y="0"/>
                </a:lnTo>
                <a:lnTo>
                  <a:pt x="69151" y="0"/>
                </a:lnTo>
                <a:lnTo>
                  <a:pt x="92201" y="0"/>
                </a:lnTo>
                <a:lnTo>
                  <a:pt x="92201" y="49029"/>
                </a:lnTo>
                <a:lnTo>
                  <a:pt x="92201" y="637286"/>
                </a:lnTo>
                <a:lnTo>
                  <a:pt x="69151" y="637286"/>
                </a:lnTo>
                <a:lnTo>
                  <a:pt x="46100" y="637286"/>
                </a:lnTo>
                <a:lnTo>
                  <a:pt x="23050" y="637286"/>
                </a:lnTo>
                <a:lnTo>
                  <a:pt x="0" y="637286"/>
                </a:lnTo>
                <a:lnTo>
                  <a:pt x="0" y="588256"/>
                </a:lnTo>
                <a:lnTo>
                  <a:pt x="0" y="4902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25823" y="4800600"/>
            <a:ext cx="180340" cy="647700"/>
          </a:xfrm>
          <a:custGeom>
            <a:avLst/>
            <a:gdLst/>
            <a:ahLst/>
            <a:cxnLst/>
            <a:rect l="l" t="t" r="r" b="b"/>
            <a:pathLst>
              <a:path w="180339" h="647700">
                <a:moveTo>
                  <a:pt x="126111" y="0"/>
                </a:moveTo>
                <a:lnTo>
                  <a:pt x="126111" y="43910"/>
                </a:lnTo>
                <a:lnTo>
                  <a:pt x="126111" y="87820"/>
                </a:lnTo>
                <a:lnTo>
                  <a:pt x="126111" y="131730"/>
                </a:lnTo>
                <a:lnTo>
                  <a:pt x="126111" y="175641"/>
                </a:lnTo>
                <a:lnTo>
                  <a:pt x="138779" y="175641"/>
                </a:lnTo>
                <a:lnTo>
                  <a:pt x="151447" y="175641"/>
                </a:lnTo>
                <a:lnTo>
                  <a:pt x="164115" y="175641"/>
                </a:lnTo>
                <a:lnTo>
                  <a:pt x="176784" y="175641"/>
                </a:lnTo>
                <a:lnTo>
                  <a:pt x="176784" y="208025"/>
                </a:lnTo>
                <a:lnTo>
                  <a:pt x="176784" y="240410"/>
                </a:lnTo>
                <a:lnTo>
                  <a:pt x="176784" y="272795"/>
                </a:lnTo>
                <a:lnTo>
                  <a:pt x="176784" y="305181"/>
                </a:lnTo>
                <a:lnTo>
                  <a:pt x="164115" y="305181"/>
                </a:lnTo>
                <a:lnTo>
                  <a:pt x="151447" y="305181"/>
                </a:lnTo>
                <a:lnTo>
                  <a:pt x="138779" y="305181"/>
                </a:lnTo>
                <a:lnTo>
                  <a:pt x="126111" y="305181"/>
                </a:lnTo>
                <a:lnTo>
                  <a:pt x="126111" y="346045"/>
                </a:lnTo>
                <a:lnTo>
                  <a:pt x="126111" y="386921"/>
                </a:lnTo>
                <a:lnTo>
                  <a:pt x="126111" y="427821"/>
                </a:lnTo>
                <a:lnTo>
                  <a:pt x="126111" y="468756"/>
                </a:lnTo>
                <a:lnTo>
                  <a:pt x="126299" y="482207"/>
                </a:lnTo>
                <a:lnTo>
                  <a:pt x="137413" y="522478"/>
                </a:lnTo>
                <a:lnTo>
                  <a:pt x="144906" y="522478"/>
                </a:lnTo>
                <a:lnTo>
                  <a:pt x="150477" y="521783"/>
                </a:lnTo>
                <a:lnTo>
                  <a:pt x="157083" y="519684"/>
                </a:lnTo>
                <a:lnTo>
                  <a:pt x="164713" y="516155"/>
                </a:lnTo>
                <a:lnTo>
                  <a:pt x="173354" y="511175"/>
                </a:lnTo>
                <a:lnTo>
                  <a:pt x="175069" y="541730"/>
                </a:lnTo>
                <a:lnTo>
                  <a:pt x="176783" y="572261"/>
                </a:lnTo>
                <a:lnTo>
                  <a:pt x="178498" y="602793"/>
                </a:lnTo>
                <a:lnTo>
                  <a:pt x="180212" y="633349"/>
                </a:lnTo>
                <a:lnTo>
                  <a:pt x="163375" y="639609"/>
                </a:lnTo>
                <a:lnTo>
                  <a:pt x="147145" y="644096"/>
                </a:lnTo>
                <a:lnTo>
                  <a:pt x="131510" y="646797"/>
                </a:lnTo>
                <a:lnTo>
                  <a:pt x="116459" y="647700"/>
                </a:lnTo>
                <a:lnTo>
                  <a:pt x="100379" y="646650"/>
                </a:lnTo>
                <a:lnTo>
                  <a:pt x="58213" y="621236"/>
                </a:lnTo>
                <a:lnTo>
                  <a:pt x="41783" y="579374"/>
                </a:lnTo>
                <a:lnTo>
                  <a:pt x="35893" y="534098"/>
                </a:lnTo>
                <a:lnTo>
                  <a:pt x="33909" y="467487"/>
                </a:lnTo>
                <a:lnTo>
                  <a:pt x="33909" y="426910"/>
                </a:lnTo>
                <a:lnTo>
                  <a:pt x="33909" y="386334"/>
                </a:lnTo>
                <a:lnTo>
                  <a:pt x="33909" y="345757"/>
                </a:lnTo>
                <a:lnTo>
                  <a:pt x="33909" y="305181"/>
                </a:lnTo>
                <a:lnTo>
                  <a:pt x="25431" y="305181"/>
                </a:lnTo>
                <a:lnTo>
                  <a:pt x="16954" y="305181"/>
                </a:lnTo>
                <a:lnTo>
                  <a:pt x="8477" y="305181"/>
                </a:lnTo>
                <a:lnTo>
                  <a:pt x="0" y="305181"/>
                </a:lnTo>
                <a:lnTo>
                  <a:pt x="0" y="272795"/>
                </a:lnTo>
                <a:lnTo>
                  <a:pt x="0" y="240410"/>
                </a:lnTo>
                <a:lnTo>
                  <a:pt x="0" y="208025"/>
                </a:lnTo>
                <a:lnTo>
                  <a:pt x="0" y="175641"/>
                </a:lnTo>
                <a:lnTo>
                  <a:pt x="8477" y="175641"/>
                </a:lnTo>
                <a:lnTo>
                  <a:pt x="16954" y="175641"/>
                </a:lnTo>
                <a:lnTo>
                  <a:pt x="25431" y="175641"/>
                </a:lnTo>
                <a:lnTo>
                  <a:pt x="33909" y="175641"/>
                </a:lnTo>
                <a:lnTo>
                  <a:pt x="33909" y="154420"/>
                </a:lnTo>
                <a:lnTo>
                  <a:pt x="33909" y="133223"/>
                </a:lnTo>
                <a:lnTo>
                  <a:pt x="33909" y="112025"/>
                </a:lnTo>
                <a:lnTo>
                  <a:pt x="33909" y="90805"/>
                </a:lnTo>
                <a:lnTo>
                  <a:pt x="56959" y="68115"/>
                </a:lnTo>
                <a:lnTo>
                  <a:pt x="80010" y="45402"/>
                </a:lnTo>
                <a:lnTo>
                  <a:pt x="103060" y="22689"/>
                </a:lnTo>
                <a:lnTo>
                  <a:pt x="12611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71800" y="4800600"/>
            <a:ext cx="305435" cy="637540"/>
          </a:xfrm>
          <a:custGeom>
            <a:avLst/>
            <a:gdLst/>
            <a:ahLst/>
            <a:cxnLst/>
            <a:rect l="l" t="t" r="r" b="b"/>
            <a:pathLst>
              <a:path w="305435" h="637539">
                <a:moveTo>
                  <a:pt x="0" y="0"/>
                </a:moveTo>
                <a:lnTo>
                  <a:pt x="38006" y="0"/>
                </a:lnTo>
                <a:lnTo>
                  <a:pt x="76025" y="0"/>
                </a:lnTo>
                <a:lnTo>
                  <a:pt x="114067" y="0"/>
                </a:lnTo>
                <a:lnTo>
                  <a:pt x="152145" y="0"/>
                </a:lnTo>
                <a:lnTo>
                  <a:pt x="173533" y="1474"/>
                </a:lnTo>
                <a:lnTo>
                  <a:pt x="209831" y="13233"/>
                </a:lnTo>
                <a:lnTo>
                  <a:pt x="250031" y="52054"/>
                </a:lnTo>
                <a:lnTo>
                  <a:pt x="270510" y="90805"/>
                </a:lnTo>
                <a:lnTo>
                  <a:pt x="286130" y="138350"/>
                </a:lnTo>
                <a:lnTo>
                  <a:pt x="296799" y="193039"/>
                </a:lnTo>
                <a:lnTo>
                  <a:pt x="302863" y="252999"/>
                </a:lnTo>
                <a:lnTo>
                  <a:pt x="304926" y="316483"/>
                </a:lnTo>
                <a:lnTo>
                  <a:pt x="304164" y="364678"/>
                </a:lnTo>
                <a:lnTo>
                  <a:pt x="301878" y="407146"/>
                </a:lnTo>
                <a:lnTo>
                  <a:pt x="292735" y="474853"/>
                </a:lnTo>
                <a:lnTo>
                  <a:pt x="278352" y="526653"/>
                </a:lnTo>
                <a:lnTo>
                  <a:pt x="259206" y="569213"/>
                </a:lnTo>
                <a:lnTo>
                  <a:pt x="236966" y="600932"/>
                </a:lnTo>
                <a:lnTo>
                  <a:pt x="196651" y="627481"/>
                </a:lnTo>
                <a:lnTo>
                  <a:pt x="152145" y="637286"/>
                </a:lnTo>
                <a:lnTo>
                  <a:pt x="114067" y="637286"/>
                </a:lnTo>
                <a:lnTo>
                  <a:pt x="76025" y="637286"/>
                </a:lnTo>
                <a:lnTo>
                  <a:pt x="38006" y="637286"/>
                </a:lnTo>
                <a:lnTo>
                  <a:pt x="0" y="637286"/>
                </a:lnTo>
                <a:lnTo>
                  <a:pt x="0" y="588256"/>
                </a:lnTo>
                <a:lnTo>
                  <a:pt x="0" y="4902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4228" y="6276238"/>
            <a:ext cx="2057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6926" y="663353"/>
            <a:ext cx="3648710" cy="122110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>
                <a:solidFill>
                  <a:srgbClr val="FF0000"/>
                </a:solidFill>
              </a:rPr>
              <a:t>Parar y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Esperar</a:t>
            </a:r>
          </a:p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2000" spc="-75" dirty="0"/>
              <a:t>Ti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762000" y="3442715"/>
            <a:ext cx="7620000" cy="76200"/>
          </a:xfrm>
          <a:custGeom>
            <a:avLst/>
            <a:gdLst/>
            <a:ahLst/>
            <a:cxnLst/>
            <a:rect l="l" t="t" r="r" b="b"/>
            <a:pathLst>
              <a:path w="7620000" h="76200">
                <a:moveTo>
                  <a:pt x="7543800" y="0"/>
                </a:moveTo>
                <a:lnTo>
                  <a:pt x="7543800" y="76200"/>
                </a:lnTo>
                <a:lnTo>
                  <a:pt x="7607300" y="44450"/>
                </a:lnTo>
                <a:lnTo>
                  <a:pt x="7556500" y="44450"/>
                </a:lnTo>
                <a:lnTo>
                  <a:pt x="7556500" y="31750"/>
                </a:lnTo>
                <a:lnTo>
                  <a:pt x="7607300" y="31750"/>
                </a:lnTo>
                <a:lnTo>
                  <a:pt x="7543800" y="0"/>
                </a:lnTo>
                <a:close/>
              </a:path>
              <a:path w="7620000" h="76200">
                <a:moveTo>
                  <a:pt x="7543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543800" y="44450"/>
                </a:lnTo>
                <a:lnTo>
                  <a:pt x="7543800" y="31750"/>
                </a:lnTo>
                <a:close/>
              </a:path>
              <a:path w="7620000" h="76200">
                <a:moveTo>
                  <a:pt x="7607300" y="31750"/>
                </a:moveTo>
                <a:lnTo>
                  <a:pt x="7556500" y="31750"/>
                </a:lnTo>
                <a:lnTo>
                  <a:pt x="7556500" y="44450"/>
                </a:lnTo>
                <a:lnTo>
                  <a:pt x="7607300" y="44450"/>
                </a:lnTo>
                <a:lnTo>
                  <a:pt x="7620000" y="38100"/>
                </a:lnTo>
                <a:lnTo>
                  <a:pt x="7607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400" y="2257044"/>
            <a:ext cx="990600" cy="12192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5"/>
              </a:spcBef>
            </a:pP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Trama</a:t>
            </a:r>
            <a:endParaRPr sz="200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nueva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0" y="2257044"/>
            <a:ext cx="990600" cy="12192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38100" marR="66040" indent="130810" algn="just">
              <a:lnSpc>
                <a:spcPct val="100000"/>
              </a:lnSpc>
              <a:spcBef>
                <a:spcPts val="1135"/>
              </a:spcBef>
            </a:pP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Trama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Nueva o  Retrans.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7542" y="3517900"/>
            <a:ext cx="4419600" cy="320675"/>
          </a:xfrm>
          <a:custGeom>
            <a:avLst/>
            <a:gdLst/>
            <a:ahLst/>
            <a:cxnLst/>
            <a:rect l="l" t="t" r="r" b="b"/>
            <a:pathLst>
              <a:path w="4419600" h="320675">
                <a:moveTo>
                  <a:pt x="4419473" y="31750"/>
                </a:moveTo>
                <a:lnTo>
                  <a:pt x="4396037" y="84779"/>
                </a:lnTo>
                <a:lnTo>
                  <a:pt x="4332142" y="129342"/>
                </a:lnTo>
                <a:lnTo>
                  <a:pt x="4287629" y="147390"/>
                </a:lnTo>
                <a:lnTo>
                  <a:pt x="4236132" y="162051"/>
                </a:lnTo>
                <a:lnTo>
                  <a:pt x="4178691" y="172903"/>
                </a:lnTo>
                <a:lnTo>
                  <a:pt x="4116352" y="179521"/>
                </a:lnTo>
                <a:lnTo>
                  <a:pt x="4050156" y="181482"/>
                </a:lnTo>
                <a:lnTo>
                  <a:pt x="2576957" y="170942"/>
                </a:lnTo>
                <a:lnTo>
                  <a:pt x="2510723" y="172903"/>
                </a:lnTo>
                <a:lnTo>
                  <a:pt x="2448354" y="179521"/>
                </a:lnTo>
                <a:lnTo>
                  <a:pt x="2390892" y="190373"/>
                </a:lnTo>
                <a:lnTo>
                  <a:pt x="2339378" y="205034"/>
                </a:lnTo>
                <a:lnTo>
                  <a:pt x="2294855" y="223082"/>
                </a:lnTo>
                <a:lnTo>
                  <a:pt x="2258365" y="244094"/>
                </a:lnTo>
                <a:lnTo>
                  <a:pt x="2213652" y="293313"/>
                </a:lnTo>
                <a:lnTo>
                  <a:pt x="2207514" y="320675"/>
                </a:lnTo>
                <a:lnTo>
                  <a:pt x="2201788" y="293230"/>
                </a:lnTo>
                <a:lnTo>
                  <a:pt x="2157819" y="243388"/>
                </a:lnTo>
                <a:lnTo>
                  <a:pt x="2121648" y="221861"/>
                </a:lnTo>
                <a:lnTo>
                  <a:pt x="2077399" y="203179"/>
                </a:lnTo>
                <a:lnTo>
                  <a:pt x="2026110" y="187776"/>
                </a:lnTo>
                <a:lnTo>
                  <a:pt x="1968816" y="176089"/>
                </a:lnTo>
                <a:lnTo>
                  <a:pt x="1906553" y="168555"/>
                </a:lnTo>
                <a:lnTo>
                  <a:pt x="1840357" y="165607"/>
                </a:lnTo>
                <a:lnTo>
                  <a:pt x="367156" y="155067"/>
                </a:lnTo>
                <a:lnTo>
                  <a:pt x="300993" y="152115"/>
                </a:lnTo>
                <a:lnTo>
                  <a:pt x="238748" y="144570"/>
                </a:lnTo>
                <a:lnTo>
                  <a:pt x="181459" y="132870"/>
                </a:lnTo>
                <a:lnTo>
                  <a:pt x="130166" y="117454"/>
                </a:lnTo>
                <a:lnTo>
                  <a:pt x="85907" y="98761"/>
                </a:lnTo>
                <a:lnTo>
                  <a:pt x="49722" y="77230"/>
                </a:lnTo>
                <a:lnTo>
                  <a:pt x="5729" y="2741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36975" y="3929583"/>
            <a:ext cx="251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00" y="2904744"/>
            <a:ext cx="3276600" cy="76200"/>
          </a:xfrm>
          <a:custGeom>
            <a:avLst/>
            <a:gdLst/>
            <a:ahLst/>
            <a:cxnLst/>
            <a:rect l="l" t="t" r="r" b="b"/>
            <a:pathLst>
              <a:path w="3276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276600" h="76200">
                <a:moveTo>
                  <a:pt x="3200400" y="0"/>
                </a:moveTo>
                <a:lnTo>
                  <a:pt x="3200400" y="76200"/>
                </a:lnTo>
                <a:lnTo>
                  <a:pt x="3263900" y="44450"/>
                </a:lnTo>
                <a:lnTo>
                  <a:pt x="3213100" y="44450"/>
                </a:lnTo>
                <a:lnTo>
                  <a:pt x="3213100" y="31750"/>
                </a:lnTo>
                <a:lnTo>
                  <a:pt x="3263900" y="31750"/>
                </a:lnTo>
                <a:lnTo>
                  <a:pt x="3200400" y="0"/>
                </a:lnTo>
                <a:close/>
              </a:path>
              <a:path w="3276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276600" h="76200">
                <a:moveTo>
                  <a:pt x="3200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200400" y="44450"/>
                </a:lnTo>
                <a:lnTo>
                  <a:pt x="3200400" y="31750"/>
                </a:lnTo>
                <a:close/>
              </a:path>
              <a:path w="3276600" h="76200">
                <a:moveTo>
                  <a:pt x="3263900" y="31750"/>
                </a:moveTo>
                <a:lnTo>
                  <a:pt x="3213100" y="31750"/>
                </a:lnTo>
                <a:lnTo>
                  <a:pt x="3213100" y="44450"/>
                </a:lnTo>
                <a:lnTo>
                  <a:pt x="3263900" y="44450"/>
                </a:lnTo>
                <a:lnTo>
                  <a:pt x="3276600" y="38100"/>
                </a:lnTo>
                <a:lnTo>
                  <a:pt x="3263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59735" y="2359521"/>
            <a:ext cx="2958465" cy="84518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865505">
              <a:lnSpc>
                <a:spcPct val="100000"/>
              </a:lnSpc>
              <a:spcBef>
                <a:spcPts val="1290"/>
              </a:spcBef>
            </a:pPr>
            <a:r>
              <a:rPr sz="2000" spc="-35" dirty="0">
                <a:latin typeface="Times New Roman"/>
                <a:cs typeface="Times New Roman"/>
              </a:rPr>
              <a:t>Tout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600" spc="-5" dirty="0">
                <a:latin typeface="Arial"/>
                <a:cs typeface="Arial"/>
              </a:rPr>
              <a:t>Se</a:t>
            </a:r>
            <a:r>
              <a:rPr sz="1600" spc="-5" dirty="0">
                <a:latin typeface="Times New Roman"/>
                <a:cs typeface="Times New Roman"/>
              </a:rPr>
              <a:t>ñ</a:t>
            </a:r>
            <a:r>
              <a:rPr sz="1600" spc="-5" dirty="0">
                <a:latin typeface="Arial"/>
                <a:cs typeface="Arial"/>
              </a:rPr>
              <a:t>al que </a:t>
            </a:r>
            <a:r>
              <a:rPr sz="1600" dirty="0">
                <a:latin typeface="Arial"/>
                <a:cs typeface="Arial"/>
              </a:rPr>
              <a:t>va </a:t>
            </a:r>
            <a:r>
              <a:rPr sz="1600" spc="-5" dirty="0">
                <a:latin typeface="Arial"/>
                <a:cs typeface="Arial"/>
              </a:rPr>
              <a:t>y ACK que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regresa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6400" y="1947672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90600" h="76200">
                <a:moveTo>
                  <a:pt x="914400" y="0"/>
                </a:moveTo>
                <a:lnTo>
                  <a:pt x="914400" y="76200"/>
                </a:lnTo>
                <a:lnTo>
                  <a:pt x="977900" y="44450"/>
                </a:lnTo>
                <a:lnTo>
                  <a:pt x="927100" y="44450"/>
                </a:lnTo>
                <a:lnTo>
                  <a:pt x="927100" y="31750"/>
                </a:lnTo>
                <a:lnTo>
                  <a:pt x="977900" y="31750"/>
                </a:lnTo>
                <a:lnTo>
                  <a:pt x="914400" y="0"/>
                </a:lnTo>
                <a:close/>
              </a:path>
              <a:path w="990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90600" h="76200">
                <a:moveTo>
                  <a:pt x="914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990600" h="76200">
                <a:moveTo>
                  <a:pt x="9779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77900" y="44450"/>
                </a:lnTo>
                <a:lnTo>
                  <a:pt x="990600" y="38100"/>
                </a:lnTo>
                <a:lnTo>
                  <a:pt x="977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07794" y="1553082"/>
            <a:ext cx="2336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Times New Roman"/>
                <a:cs typeface="Times New Roman"/>
              </a:rPr>
              <a:t>Ti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9800" y="1947672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90600" h="76200">
                <a:moveTo>
                  <a:pt x="914400" y="0"/>
                </a:moveTo>
                <a:lnTo>
                  <a:pt x="914400" y="76200"/>
                </a:lnTo>
                <a:lnTo>
                  <a:pt x="977900" y="44450"/>
                </a:lnTo>
                <a:lnTo>
                  <a:pt x="927100" y="44450"/>
                </a:lnTo>
                <a:lnTo>
                  <a:pt x="927100" y="31750"/>
                </a:lnTo>
                <a:lnTo>
                  <a:pt x="977900" y="31750"/>
                </a:lnTo>
                <a:lnTo>
                  <a:pt x="914400" y="0"/>
                </a:lnTo>
                <a:close/>
              </a:path>
              <a:path w="990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90600" h="76200">
                <a:moveTo>
                  <a:pt x="914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990600" h="76200">
                <a:moveTo>
                  <a:pt x="9779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77900" y="44450"/>
                </a:lnTo>
                <a:lnTo>
                  <a:pt x="990600" y="38100"/>
                </a:lnTo>
                <a:lnTo>
                  <a:pt x="977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77989" y="4476178"/>
            <a:ext cx="6966584" cy="2217420"/>
            <a:chOff x="677989" y="4476178"/>
            <a:chExt cx="6966584" cy="2217420"/>
          </a:xfrm>
        </p:grpSpPr>
        <p:sp>
          <p:nvSpPr>
            <p:cNvPr id="15" name="object 15"/>
            <p:cNvSpPr/>
            <p:nvPr/>
          </p:nvSpPr>
          <p:spPr>
            <a:xfrm>
              <a:off x="1719834" y="4490465"/>
              <a:ext cx="5910580" cy="833755"/>
            </a:xfrm>
            <a:custGeom>
              <a:avLst/>
              <a:gdLst/>
              <a:ahLst/>
              <a:cxnLst/>
              <a:rect l="l" t="t" r="r" b="b"/>
              <a:pathLst>
                <a:path w="5910580" h="833754">
                  <a:moveTo>
                    <a:pt x="0" y="833627"/>
                  </a:moveTo>
                  <a:lnTo>
                    <a:pt x="0" y="28955"/>
                  </a:lnTo>
                </a:path>
                <a:path w="5910580" h="833754">
                  <a:moveTo>
                    <a:pt x="0" y="28955"/>
                  </a:moveTo>
                  <a:lnTo>
                    <a:pt x="941832" y="0"/>
                  </a:lnTo>
                </a:path>
                <a:path w="5910580" h="833754">
                  <a:moveTo>
                    <a:pt x="944880" y="28955"/>
                  </a:moveTo>
                  <a:lnTo>
                    <a:pt x="944880" y="806195"/>
                  </a:lnTo>
                </a:path>
                <a:path w="5910580" h="833754">
                  <a:moveTo>
                    <a:pt x="944880" y="806195"/>
                  </a:moveTo>
                  <a:lnTo>
                    <a:pt x="4370832" y="806195"/>
                  </a:lnTo>
                </a:path>
                <a:path w="5910580" h="833754">
                  <a:moveTo>
                    <a:pt x="4375404" y="806195"/>
                  </a:moveTo>
                  <a:lnTo>
                    <a:pt x="4375404" y="13715"/>
                  </a:lnTo>
                </a:path>
                <a:path w="5910580" h="833754">
                  <a:moveTo>
                    <a:pt x="4328160" y="13715"/>
                  </a:moveTo>
                  <a:lnTo>
                    <a:pt x="5282184" y="13715"/>
                  </a:lnTo>
                </a:path>
                <a:path w="5910580" h="833754">
                  <a:moveTo>
                    <a:pt x="5282184" y="13715"/>
                  </a:moveTo>
                  <a:lnTo>
                    <a:pt x="5282184" y="778763"/>
                  </a:lnTo>
                </a:path>
                <a:path w="5910580" h="833754">
                  <a:moveTo>
                    <a:pt x="5282184" y="778763"/>
                  </a:moveTo>
                  <a:lnTo>
                    <a:pt x="5910072" y="77876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2751" y="4639563"/>
              <a:ext cx="2689860" cy="20492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2751" y="4639563"/>
              <a:ext cx="2689860" cy="2049780"/>
            </a:xfrm>
            <a:custGeom>
              <a:avLst/>
              <a:gdLst/>
              <a:ahLst/>
              <a:cxnLst/>
              <a:rect l="l" t="t" r="r" b="b"/>
              <a:pathLst>
                <a:path w="2689860" h="2049779">
                  <a:moveTo>
                    <a:pt x="0" y="968502"/>
                  </a:moveTo>
                  <a:lnTo>
                    <a:pt x="5708" y="918939"/>
                  </a:lnTo>
                  <a:lnTo>
                    <a:pt x="21969" y="873442"/>
                  </a:lnTo>
                  <a:lnTo>
                    <a:pt x="47486" y="833308"/>
                  </a:lnTo>
                  <a:lnTo>
                    <a:pt x="80960" y="799834"/>
                  </a:lnTo>
                  <a:lnTo>
                    <a:pt x="121094" y="774317"/>
                  </a:lnTo>
                  <a:lnTo>
                    <a:pt x="166591" y="758056"/>
                  </a:lnTo>
                  <a:lnTo>
                    <a:pt x="216154" y="752348"/>
                  </a:lnTo>
                  <a:lnTo>
                    <a:pt x="1569085" y="752348"/>
                  </a:lnTo>
                  <a:lnTo>
                    <a:pt x="1392682" y="0"/>
                  </a:lnTo>
                  <a:lnTo>
                    <a:pt x="2241550" y="752348"/>
                  </a:lnTo>
                  <a:lnTo>
                    <a:pt x="2473706" y="752348"/>
                  </a:lnTo>
                  <a:lnTo>
                    <a:pt x="2523268" y="758056"/>
                  </a:lnTo>
                  <a:lnTo>
                    <a:pt x="2568765" y="774317"/>
                  </a:lnTo>
                  <a:lnTo>
                    <a:pt x="2608899" y="799834"/>
                  </a:lnTo>
                  <a:lnTo>
                    <a:pt x="2642373" y="833308"/>
                  </a:lnTo>
                  <a:lnTo>
                    <a:pt x="2667890" y="873442"/>
                  </a:lnTo>
                  <a:lnTo>
                    <a:pt x="2684151" y="918939"/>
                  </a:lnTo>
                  <a:lnTo>
                    <a:pt x="2689860" y="968502"/>
                  </a:lnTo>
                  <a:lnTo>
                    <a:pt x="2689860" y="1292733"/>
                  </a:lnTo>
                  <a:lnTo>
                    <a:pt x="2689860" y="1833118"/>
                  </a:lnTo>
                  <a:lnTo>
                    <a:pt x="2684151" y="1882680"/>
                  </a:lnTo>
                  <a:lnTo>
                    <a:pt x="2667890" y="1928177"/>
                  </a:lnTo>
                  <a:lnTo>
                    <a:pt x="2642373" y="1968311"/>
                  </a:lnTo>
                  <a:lnTo>
                    <a:pt x="2608899" y="2001785"/>
                  </a:lnTo>
                  <a:lnTo>
                    <a:pt x="2568765" y="2027302"/>
                  </a:lnTo>
                  <a:lnTo>
                    <a:pt x="2523268" y="2043563"/>
                  </a:lnTo>
                  <a:lnTo>
                    <a:pt x="2473706" y="2049272"/>
                  </a:lnTo>
                  <a:lnTo>
                    <a:pt x="2241550" y="2049272"/>
                  </a:lnTo>
                  <a:lnTo>
                    <a:pt x="1569085" y="2049272"/>
                  </a:lnTo>
                  <a:lnTo>
                    <a:pt x="216154" y="2049272"/>
                  </a:lnTo>
                  <a:lnTo>
                    <a:pt x="166591" y="2043563"/>
                  </a:lnTo>
                  <a:lnTo>
                    <a:pt x="121094" y="2027302"/>
                  </a:lnTo>
                  <a:lnTo>
                    <a:pt x="80960" y="2001785"/>
                  </a:lnTo>
                  <a:lnTo>
                    <a:pt x="47486" y="1968311"/>
                  </a:lnTo>
                  <a:lnTo>
                    <a:pt x="21969" y="1928177"/>
                  </a:lnTo>
                  <a:lnTo>
                    <a:pt x="5708" y="1882680"/>
                  </a:lnTo>
                  <a:lnTo>
                    <a:pt x="0" y="1833118"/>
                  </a:lnTo>
                  <a:lnTo>
                    <a:pt x="0" y="1292733"/>
                  </a:lnTo>
                  <a:lnTo>
                    <a:pt x="0" y="9685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0610" y="5481015"/>
            <a:ext cx="231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Tiempo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transmisi</a:t>
            </a:r>
            <a:r>
              <a:rPr sz="1800" spc="-5" dirty="0">
                <a:latin typeface="Times New Roman"/>
                <a:cs typeface="Times New Roman"/>
              </a:rPr>
              <a:t>ó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97582" y="5792114"/>
            <a:ext cx="344424" cy="256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90497" y="5756554"/>
            <a:ext cx="1951989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55"/>
              </a:lnSpc>
              <a:spcBef>
                <a:spcPts val="100"/>
              </a:spcBef>
              <a:tabLst>
                <a:tab pos="1199515" algn="l"/>
              </a:tabLst>
            </a:pP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trama	</a:t>
            </a:r>
            <a:r>
              <a:rPr sz="1800" b="1" spc="-20" dirty="0">
                <a:latin typeface="Arial"/>
                <a:cs typeface="Arial"/>
              </a:rPr>
              <a:t>Ti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R="36830" algn="r">
              <a:lnSpc>
                <a:spcPts val="2155"/>
              </a:lnSpc>
              <a:tabLst>
                <a:tab pos="36258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Tama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ñ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tram</a:t>
            </a: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30835" algn="ctr">
              <a:lnSpc>
                <a:spcPts val="2155"/>
              </a:lnSpc>
              <a:spcBef>
                <a:spcPts val="15"/>
              </a:spcBef>
            </a:pPr>
            <a:r>
              <a:rPr sz="1800" b="1" spc="-25" dirty="0">
                <a:latin typeface="Arial"/>
                <a:cs typeface="Arial"/>
              </a:rPr>
              <a:t>Vel.</a:t>
            </a:r>
            <a:endParaRPr sz="1800">
              <a:latin typeface="Arial"/>
              <a:cs typeface="Arial"/>
            </a:endParaRPr>
          </a:p>
          <a:p>
            <a:pPr marL="330835" algn="ctr">
              <a:lnSpc>
                <a:spcPts val="2155"/>
              </a:lnSpc>
            </a:pPr>
            <a:r>
              <a:rPr sz="1800" b="1" spc="-10" dirty="0">
                <a:latin typeface="Arial"/>
                <a:cs typeface="Arial"/>
              </a:rPr>
              <a:t>Transmisi</a:t>
            </a:r>
            <a:r>
              <a:rPr sz="1800" b="1" spc="-10" dirty="0">
                <a:latin typeface="Times New Roman"/>
                <a:cs typeface="Times New Roman"/>
              </a:rPr>
              <a:t>ó</a:t>
            </a:r>
            <a:r>
              <a:rPr sz="1800" b="1" spc="-1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02493" y="5386387"/>
            <a:ext cx="4091304" cy="1238885"/>
            <a:chOff x="4202493" y="5386387"/>
            <a:chExt cx="4091304" cy="1238885"/>
          </a:xfrm>
        </p:grpSpPr>
        <p:sp>
          <p:nvSpPr>
            <p:cNvPr id="22" name="object 22"/>
            <p:cNvSpPr/>
            <p:nvPr/>
          </p:nvSpPr>
          <p:spPr>
            <a:xfrm>
              <a:off x="4207255" y="5391150"/>
              <a:ext cx="4081779" cy="12291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07255" y="5391150"/>
              <a:ext cx="4081779" cy="1229360"/>
            </a:xfrm>
            <a:custGeom>
              <a:avLst/>
              <a:gdLst/>
              <a:ahLst/>
              <a:cxnLst/>
              <a:rect l="l" t="t" r="r" b="b"/>
              <a:pathLst>
                <a:path w="4081779" h="1229359">
                  <a:moveTo>
                    <a:pt x="587248" y="346456"/>
                  </a:moveTo>
                  <a:lnTo>
                    <a:pt x="593550" y="299526"/>
                  </a:lnTo>
                  <a:lnTo>
                    <a:pt x="611340" y="257356"/>
                  </a:lnTo>
                  <a:lnTo>
                    <a:pt x="638937" y="221629"/>
                  </a:lnTo>
                  <a:lnTo>
                    <a:pt x="674661" y="194026"/>
                  </a:lnTo>
                  <a:lnTo>
                    <a:pt x="716835" y="176231"/>
                  </a:lnTo>
                  <a:lnTo>
                    <a:pt x="763778" y="169925"/>
                  </a:lnTo>
                  <a:lnTo>
                    <a:pt x="1169670" y="169925"/>
                  </a:lnTo>
                  <a:lnTo>
                    <a:pt x="2043303" y="169925"/>
                  </a:lnTo>
                  <a:lnTo>
                    <a:pt x="3905250" y="169925"/>
                  </a:lnTo>
                  <a:lnTo>
                    <a:pt x="3952192" y="176231"/>
                  </a:lnTo>
                  <a:lnTo>
                    <a:pt x="3994366" y="194026"/>
                  </a:lnTo>
                  <a:lnTo>
                    <a:pt x="4030090" y="221629"/>
                  </a:lnTo>
                  <a:lnTo>
                    <a:pt x="4057687" y="257356"/>
                  </a:lnTo>
                  <a:lnTo>
                    <a:pt x="4075477" y="299526"/>
                  </a:lnTo>
                  <a:lnTo>
                    <a:pt x="4081779" y="346456"/>
                  </a:lnTo>
                  <a:lnTo>
                    <a:pt x="4081779" y="611251"/>
                  </a:lnTo>
                  <a:lnTo>
                    <a:pt x="4081779" y="1052576"/>
                  </a:lnTo>
                  <a:lnTo>
                    <a:pt x="4075477" y="1099505"/>
                  </a:lnTo>
                  <a:lnTo>
                    <a:pt x="4057687" y="1141675"/>
                  </a:lnTo>
                  <a:lnTo>
                    <a:pt x="4030091" y="1177402"/>
                  </a:lnTo>
                  <a:lnTo>
                    <a:pt x="3994366" y="1205005"/>
                  </a:lnTo>
                  <a:lnTo>
                    <a:pt x="3952192" y="1222800"/>
                  </a:lnTo>
                  <a:lnTo>
                    <a:pt x="3905250" y="1229106"/>
                  </a:lnTo>
                  <a:lnTo>
                    <a:pt x="2043303" y="1229106"/>
                  </a:lnTo>
                  <a:lnTo>
                    <a:pt x="1169670" y="1229106"/>
                  </a:lnTo>
                  <a:lnTo>
                    <a:pt x="763778" y="1229106"/>
                  </a:lnTo>
                  <a:lnTo>
                    <a:pt x="716835" y="1222800"/>
                  </a:lnTo>
                  <a:lnTo>
                    <a:pt x="674661" y="1205005"/>
                  </a:lnTo>
                  <a:lnTo>
                    <a:pt x="638937" y="1177402"/>
                  </a:lnTo>
                  <a:lnTo>
                    <a:pt x="611340" y="1141675"/>
                  </a:lnTo>
                  <a:lnTo>
                    <a:pt x="593550" y="1099505"/>
                  </a:lnTo>
                  <a:lnTo>
                    <a:pt x="587248" y="1052576"/>
                  </a:lnTo>
                  <a:lnTo>
                    <a:pt x="587248" y="611251"/>
                  </a:lnTo>
                  <a:lnTo>
                    <a:pt x="0" y="0"/>
                  </a:lnTo>
                  <a:lnTo>
                    <a:pt x="587248" y="3464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86117" y="5675985"/>
              <a:ext cx="345033" cy="2563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72861" y="5640425"/>
            <a:ext cx="2336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9095" algn="l"/>
              </a:tabLst>
            </a:pPr>
            <a:r>
              <a:rPr sz="1800" spc="-15" dirty="0">
                <a:latin typeface="Arial"/>
                <a:cs typeface="Arial"/>
              </a:rPr>
              <a:t>Tiempo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fuera	</a:t>
            </a:r>
            <a:r>
              <a:rPr sz="1800" b="1" spc="-35" dirty="0">
                <a:latin typeface="Arial"/>
                <a:cs typeface="Arial"/>
              </a:rPr>
              <a:t>Tout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85282" y="5915355"/>
            <a:ext cx="232410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15365" marR="5080" indent="-1003300">
              <a:lnSpc>
                <a:spcPts val="2150"/>
              </a:lnSpc>
              <a:spcBef>
                <a:spcPts val="18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b="1" spc="-5" dirty="0">
                <a:latin typeface="Arial"/>
                <a:cs typeface="Arial"/>
              </a:rPr>
              <a:t>Distancia entre </a:t>
            </a:r>
            <a:r>
              <a:rPr sz="1800" b="1" dirty="0">
                <a:latin typeface="Arial"/>
                <a:cs typeface="Arial"/>
              </a:rPr>
              <a:t>Tx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  </a:t>
            </a:r>
            <a:r>
              <a:rPr sz="1800" b="1" spc="-10" dirty="0">
                <a:latin typeface="Arial"/>
                <a:cs typeface="Arial"/>
              </a:rPr>
              <a:t>Rx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26073" y="6462471"/>
            <a:ext cx="184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Vel.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Propagaci</a:t>
            </a:r>
            <a:r>
              <a:rPr sz="1800" b="1" spc="-5" dirty="0">
                <a:latin typeface="Times New Roman"/>
                <a:cs typeface="Times New Roman"/>
              </a:rPr>
              <a:t>ó</a:t>
            </a:r>
            <a:r>
              <a:rPr sz="1800" b="1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54346" y="6185153"/>
            <a:ext cx="2525395" cy="27940"/>
          </a:xfrm>
          <a:custGeom>
            <a:avLst/>
            <a:gdLst/>
            <a:ahLst/>
            <a:cxnLst/>
            <a:rect l="l" t="t" r="r" b="b"/>
            <a:pathLst>
              <a:path w="2525395" h="27939">
                <a:moveTo>
                  <a:pt x="0" y="27432"/>
                </a:moveTo>
                <a:lnTo>
                  <a:pt x="252526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4457700"/>
            <a:ext cx="7620000" cy="76200"/>
          </a:xfrm>
          <a:custGeom>
            <a:avLst/>
            <a:gdLst/>
            <a:ahLst/>
            <a:cxnLst/>
            <a:rect l="l" t="t" r="r" b="b"/>
            <a:pathLst>
              <a:path w="7620000" h="76200">
                <a:moveTo>
                  <a:pt x="7543800" y="0"/>
                </a:moveTo>
                <a:lnTo>
                  <a:pt x="7543800" y="76200"/>
                </a:lnTo>
                <a:lnTo>
                  <a:pt x="7607300" y="44450"/>
                </a:lnTo>
                <a:lnTo>
                  <a:pt x="7556500" y="44450"/>
                </a:lnTo>
                <a:lnTo>
                  <a:pt x="7556500" y="31750"/>
                </a:lnTo>
                <a:lnTo>
                  <a:pt x="7607300" y="31750"/>
                </a:lnTo>
                <a:lnTo>
                  <a:pt x="7543800" y="0"/>
                </a:lnTo>
                <a:close/>
              </a:path>
              <a:path w="7620000" h="76200">
                <a:moveTo>
                  <a:pt x="7543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543800" y="44450"/>
                </a:lnTo>
                <a:lnTo>
                  <a:pt x="7543800" y="31750"/>
                </a:lnTo>
                <a:close/>
              </a:path>
              <a:path w="7620000" h="76200">
                <a:moveTo>
                  <a:pt x="7607300" y="31750"/>
                </a:moveTo>
                <a:lnTo>
                  <a:pt x="7556500" y="31750"/>
                </a:lnTo>
                <a:lnTo>
                  <a:pt x="7556500" y="44450"/>
                </a:lnTo>
                <a:lnTo>
                  <a:pt x="7607300" y="44450"/>
                </a:lnTo>
                <a:lnTo>
                  <a:pt x="7620000" y="38100"/>
                </a:lnTo>
                <a:lnTo>
                  <a:pt x="7607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6400" y="3200400"/>
            <a:ext cx="990600" cy="12192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200025" marR="130810" indent="-102235">
              <a:lnSpc>
                <a:spcPct val="100000"/>
              </a:lnSpc>
              <a:spcBef>
                <a:spcPts val="5"/>
              </a:spcBef>
            </a:pP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Trama 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nue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3200400"/>
            <a:ext cx="990600" cy="12192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38100" marR="66040" indent="130810" algn="just">
              <a:lnSpc>
                <a:spcPct val="100000"/>
              </a:lnSpc>
              <a:spcBef>
                <a:spcPts val="1140"/>
              </a:spcBef>
            </a:pP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Trama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Nueva o  Retrans.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7542" y="4860925"/>
            <a:ext cx="4419600" cy="320675"/>
          </a:xfrm>
          <a:custGeom>
            <a:avLst/>
            <a:gdLst/>
            <a:ahLst/>
            <a:cxnLst/>
            <a:rect l="l" t="t" r="r" b="b"/>
            <a:pathLst>
              <a:path w="4419600" h="320675">
                <a:moveTo>
                  <a:pt x="4419473" y="31750"/>
                </a:moveTo>
                <a:lnTo>
                  <a:pt x="4396037" y="84779"/>
                </a:lnTo>
                <a:lnTo>
                  <a:pt x="4332142" y="129342"/>
                </a:lnTo>
                <a:lnTo>
                  <a:pt x="4287629" y="147390"/>
                </a:lnTo>
                <a:lnTo>
                  <a:pt x="4236132" y="162051"/>
                </a:lnTo>
                <a:lnTo>
                  <a:pt x="4178691" y="172903"/>
                </a:lnTo>
                <a:lnTo>
                  <a:pt x="4116352" y="179521"/>
                </a:lnTo>
                <a:lnTo>
                  <a:pt x="4050156" y="181482"/>
                </a:lnTo>
                <a:lnTo>
                  <a:pt x="2576957" y="170942"/>
                </a:lnTo>
                <a:lnTo>
                  <a:pt x="2510723" y="172903"/>
                </a:lnTo>
                <a:lnTo>
                  <a:pt x="2448354" y="179521"/>
                </a:lnTo>
                <a:lnTo>
                  <a:pt x="2390892" y="190373"/>
                </a:lnTo>
                <a:lnTo>
                  <a:pt x="2339378" y="205034"/>
                </a:lnTo>
                <a:lnTo>
                  <a:pt x="2294855" y="223082"/>
                </a:lnTo>
                <a:lnTo>
                  <a:pt x="2258365" y="244094"/>
                </a:lnTo>
                <a:lnTo>
                  <a:pt x="2213652" y="293313"/>
                </a:lnTo>
                <a:lnTo>
                  <a:pt x="2207514" y="320675"/>
                </a:lnTo>
                <a:lnTo>
                  <a:pt x="2201788" y="293230"/>
                </a:lnTo>
                <a:lnTo>
                  <a:pt x="2157819" y="243388"/>
                </a:lnTo>
                <a:lnTo>
                  <a:pt x="2121648" y="221861"/>
                </a:lnTo>
                <a:lnTo>
                  <a:pt x="2077399" y="203179"/>
                </a:lnTo>
                <a:lnTo>
                  <a:pt x="2026110" y="187776"/>
                </a:lnTo>
                <a:lnTo>
                  <a:pt x="1968816" y="176089"/>
                </a:lnTo>
                <a:lnTo>
                  <a:pt x="1906553" y="168555"/>
                </a:lnTo>
                <a:lnTo>
                  <a:pt x="1840357" y="165607"/>
                </a:lnTo>
                <a:lnTo>
                  <a:pt x="367156" y="155067"/>
                </a:lnTo>
                <a:lnTo>
                  <a:pt x="300993" y="152115"/>
                </a:lnTo>
                <a:lnTo>
                  <a:pt x="238748" y="144570"/>
                </a:lnTo>
                <a:lnTo>
                  <a:pt x="181459" y="132870"/>
                </a:lnTo>
                <a:lnTo>
                  <a:pt x="130166" y="117454"/>
                </a:lnTo>
                <a:lnTo>
                  <a:pt x="85907" y="98761"/>
                </a:lnTo>
                <a:lnTo>
                  <a:pt x="49722" y="77230"/>
                </a:lnTo>
                <a:lnTo>
                  <a:pt x="5729" y="2741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975" y="5435295"/>
            <a:ext cx="252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0" y="3848100"/>
            <a:ext cx="3276600" cy="76200"/>
          </a:xfrm>
          <a:custGeom>
            <a:avLst/>
            <a:gdLst/>
            <a:ahLst/>
            <a:cxnLst/>
            <a:rect l="l" t="t" r="r" b="b"/>
            <a:pathLst>
              <a:path w="3276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276600" h="76200">
                <a:moveTo>
                  <a:pt x="3200400" y="0"/>
                </a:moveTo>
                <a:lnTo>
                  <a:pt x="3200400" y="76200"/>
                </a:lnTo>
                <a:lnTo>
                  <a:pt x="3263900" y="44450"/>
                </a:lnTo>
                <a:lnTo>
                  <a:pt x="3213100" y="44450"/>
                </a:lnTo>
                <a:lnTo>
                  <a:pt x="3213100" y="31750"/>
                </a:lnTo>
                <a:lnTo>
                  <a:pt x="3263900" y="31750"/>
                </a:lnTo>
                <a:lnTo>
                  <a:pt x="3200400" y="0"/>
                </a:lnTo>
                <a:close/>
              </a:path>
              <a:path w="3276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276600" h="76200">
                <a:moveTo>
                  <a:pt x="3200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200400" y="44450"/>
                </a:lnTo>
                <a:lnTo>
                  <a:pt x="3200400" y="31750"/>
                </a:lnTo>
                <a:close/>
              </a:path>
              <a:path w="3276600" h="76200">
                <a:moveTo>
                  <a:pt x="3263900" y="31750"/>
                </a:moveTo>
                <a:lnTo>
                  <a:pt x="3213100" y="31750"/>
                </a:lnTo>
                <a:lnTo>
                  <a:pt x="3213100" y="44450"/>
                </a:lnTo>
                <a:lnTo>
                  <a:pt x="3263900" y="44450"/>
                </a:lnTo>
                <a:lnTo>
                  <a:pt x="3276600" y="38100"/>
                </a:lnTo>
                <a:lnTo>
                  <a:pt x="3263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3175" y="3453765"/>
            <a:ext cx="4895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24765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90600" h="76200">
                <a:moveTo>
                  <a:pt x="914400" y="0"/>
                </a:moveTo>
                <a:lnTo>
                  <a:pt x="914400" y="76200"/>
                </a:lnTo>
                <a:lnTo>
                  <a:pt x="977900" y="44450"/>
                </a:lnTo>
                <a:lnTo>
                  <a:pt x="927100" y="44450"/>
                </a:lnTo>
                <a:lnTo>
                  <a:pt x="927100" y="31750"/>
                </a:lnTo>
                <a:lnTo>
                  <a:pt x="977900" y="31750"/>
                </a:lnTo>
                <a:lnTo>
                  <a:pt x="914400" y="0"/>
                </a:lnTo>
                <a:close/>
              </a:path>
              <a:path w="990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90600" h="76200">
                <a:moveTo>
                  <a:pt x="914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990600" h="76200">
                <a:moveTo>
                  <a:pt x="9779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77900" y="44450"/>
                </a:lnTo>
                <a:lnTo>
                  <a:pt x="990600" y="38100"/>
                </a:lnTo>
                <a:lnTo>
                  <a:pt x="977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07794" y="2081911"/>
            <a:ext cx="2336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Times New Roman"/>
                <a:cs typeface="Times New Roman"/>
              </a:rPr>
              <a:t>Ti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9800" y="24765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90600" h="76200">
                <a:moveTo>
                  <a:pt x="914400" y="0"/>
                </a:moveTo>
                <a:lnTo>
                  <a:pt x="914400" y="76200"/>
                </a:lnTo>
                <a:lnTo>
                  <a:pt x="977900" y="44450"/>
                </a:lnTo>
                <a:lnTo>
                  <a:pt x="927100" y="44450"/>
                </a:lnTo>
                <a:lnTo>
                  <a:pt x="927100" y="31750"/>
                </a:lnTo>
                <a:lnTo>
                  <a:pt x="977900" y="31750"/>
                </a:lnTo>
                <a:lnTo>
                  <a:pt x="914400" y="0"/>
                </a:lnTo>
                <a:close/>
              </a:path>
              <a:path w="990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90600" h="76200">
                <a:moveTo>
                  <a:pt x="914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990600" h="76200">
                <a:moveTo>
                  <a:pt x="9779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77900" y="44450"/>
                </a:lnTo>
                <a:lnTo>
                  <a:pt x="990600" y="38100"/>
                </a:lnTo>
                <a:lnTo>
                  <a:pt x="977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52209" y="2081911"/>
            <a:ext cx="2336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Times New Roman"/>
                <a:cs typeface="Times New Roman"/>
              </a:rPr>
              <a:t>Ti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09761" y="223837"/>
            <a:ext cx="6510655" cy="2012950"/>
            <a:chOff x="2409761" y="223837"/>
            <a:chExt cx="6510655" cy="2012950"/>
          </a:xfrm>
        </p:grpSpPr>
        <p:sp>
          <p:nvSpPr>
            <p:cNvPr id="14" name="object 14"/>
            <p:cNvSpPr/>
            <p:nvPr/>
          </p:nvSpPr>
          <p:spPr>
            <a:xfrm>
              <a:off x="2414523" y="228600"/>
              <a:ext cx="6501130" cy="2003425"/>
            </a:xfrm>
            <a:custGeom>
              <a:avLst/>
              <a:gdLst/>
              <a:ahLst/>
              <a:cxnLst/>
              <a:rect l="l" t="t" r="r" b="b"/>
              <a:pathLst>
                <a:path w="6501130" h="2003425">
                  <a:moveTo>
                    <a:pt x="3522726" y="1447800"/>
                  </a:moveTo>
                  <a:lnTo>
                    <a:pt x="2246376" y="1447800"/>
                  </a:lnTo>
                  <a:lnTo>
                    <a:pt x="0" y="2003425"/>
                  </a:lnTo>
                  <a:lnTo>
                    <a:pt x="3522726" y="1447800"/>
                  </a:lnTo>
                  <a:close/>
                </a:path>
                <a:path w="6501130" h="2003425">
                  <a:moveTo>
                    <a:pt x="6259576" y="0"/>
                  </a:moveTo>
                  <a:lnTo>
                    <a:pt x="1636776" y="0"/>
                  </a:lnTo>
                  <a:lnTo>
                    <a:pt x="1588158" y="4904"/>
                  </a:lnTo>
                  <a:lnTo>
                    <a:pt x="1542869" y="18968"/>
                  </a:lnTo>
                  <a:lnTo>
                    <a:pt x="1501881" y="41221"/>
                  </a:lnTo>
                  <a:lnTo>
                    <a:pt x="1466167" y="70691"/>
                  </a:lnTo>
                  <a:lnTo>
                    <a:pt x="1436697" y="106405"/>
                  </a:lnTo>
                  <a:lnTo>
                    <a:pt x="1414444" y="147393"/>
                  </a:lnTo>
                  <a:lnTo>
                    <a:pt x="1400380" y="192682"/>
                  </a:lnTo>
                  <a:lnTo>
                    <a:pt x="1395476" y="241300"/>
                  </a:lnTo>
                  <a:lnTo>
                    <a:pt x="1395476" y="1206500"/>
                  </a:lnTo>
                  <a:lnTo>
                    <a:pt x="1400380" y="1255117"/>
                  </a:lnTo>
                  <a:lnTo>
                    <a:pt x="1414444" y="1300406"/>
                  </a:lnTo>
                  <a:lnTo>
                    <a:pt x="1436697" y="1341394"/>
                  </a:lnTo>
                  <a:lnTo>
                    <a:pt x="1466167" y="1377108"/>
                  </a:lnTo>
                  <a:lnTo>
                    <a:pt x="1501881" y="1406578"/>
                  </a:lnTo>
                  <a:lnTo>
                    <a:pt x="1542869" y="1428831"/>
                  </a:lnTo>
                  <a:lnTo>
                    <a:pt x="1588158" y="1442895"/>
                  </a:lnTo>
                  <a:lnTo>
                    <a:pt x="1636776" y="1447800"/>
                  </a:lnTo>
                  <a:lnTo>
                    <a:pt x="6259576" y="1447800"/>
                  </a:lnTo>
                  <a:lnTo>
                    <a:pt x="6308193" y="1442895"/>
                  </a:lnTo>
                  <a:lnTo>
                    <a:pt x="6353482" y="1428831"/>
                  </a:lnTo>
                  <a:lnTo>
                    <a:pt x="6394470" y="1406578"/>
                  </a:lnTo>
                  <a:lnTo>
                    <a:pt x="6430184" y="1377108"/>
                  </a:lnTo>
                  <a:lnTo>
                    <a:pt x="6459654" y="1341394"/>
                  </a:lnTo>
                  <a:lnTo>
                    <a:pt x="6481907" y="1300406"/>
                  </a:lnTo>
                  <a:lnTo>
                    <a:pt x="6495971" y="1255117"/>
                  </a:lnTo>
                  <a:lnTo>
                    <a:pt x="6500876" y="1206500"/>
                  </a:lnTo>
                  <a:lnTo>
                    <a:pt x="6500876" y="241300"/>
                  </a:lnTo>
                  <a:lnTo>
                    <a:pt x="6495971" y="192682"/>
                  </a:lnTo>
                  <a:lnTo>
                    <a:pt x="6481907" y="147393"/>
                  </a:lnTo>
                  <a:lnTo>
                    <a:pt x="6459654" y="106405"/>
                  </a:lnTo>
                  <a:lnTo>
                    <a:pt x="6430184" y="70691"/>
                  </a:lnTo>
                  <a:lnTo>
                    <a:pt x="6394470" y="41221"/>
                  </a:lnTo>
                  <a:lnTo>
                    <a:pt x="6353482" y="18968"/>
                  </a:lnTo>
                  <a:lnTo>
                    <a:pt x="6308193" y="4904"/>
                  </a:lnTo>
                  <a:lnTo>
                    <a:pt x="6259576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14523" y="228600"/>
              <a:ext cx="6501130" cy="2003425"/>
            </a:xfrm>
            <a:custGeom>
              <a:avLst/>
              <a:gdLst/>
              <a:ahLst/>
              <a:cxnLst/>
              <a:rect l="l" t="t" r="r" b="b"/>
              <a:pathLst>
                <a:path w="6501130" h="2003425">
                  <a:moveTo>
                    <a:pt x="1395476" y="241300"/>
                  </a:moveTo>
                  <a:lnTo>
                    <a:pt x="1400380" y="192682"/>
                  </a:lnTo>
                  <a:lnTo>
                    <a:pt x="1414444" y="147393"/>
                  </a:lnTo>
                  <a:lnTo>
                    <a:pt x="1436697" y="106405"/>
                  </a:lnTo>
                  <a:lnTo>
                    <a:pt x="1466167" y="70691"/>
                  </a:lnTo>
                  <a:lnTo>
                    <a:pt x="1501881" y="41221"/>
                  </a:lnTo>
                  <a:lnTo>
                    <a:pt x="1542869" y="18968"/>
                  </a:lnTo>
                  <a:lnTo>
                    <a:pt x="1588158" y="4904"/>
                  </a:lnTo>
                  <a:lnTo>
                    <a:pt x="1636776" y="0"/>
                  </a:lnTo>
                  <a:lnTo>
                    <a:pt x="2246376" y="0"/>
                  </a:lnTo>
                  <a:lnTo>
                    <a:pt x="3522726" y="0"/>
                  </a:lnTo>
                  <a:lnTo>
                    <a:pt x="6259576" y="0"/>
                  </a:lnTo>
                  <a:lnTo>
                    <a:pt x="6308193" y="4904"/>
                  </a:lnTo>
                  <a:lnTo>
                    <a:pt x="6353482" y="18968"/>
                  </a:lnTo>
                  <a:lnTo>
                    <a:pt x="6394470" y="41221"/>
                  </a:lnTo>
                  <a:lnTo>
                    <a:pt x="6430184" y="70691"/>
                  </a:lnTo>
                  <a:lnTo>
                    <a:pt x="6459654" y="106405"/>
                  </a:lnTo>
                  <a:lnTo>
                    <a:pt x="6481907" y="147393"/>
                  </a:lnTo>
                  <a:lnTo>
                    <a:pt x="6495971" y="192682"/>
                  </a:lnTo>
                  <a:lnTo>
                    <a:pt x="6500876" y="241300"/>
                  </a:lnTo>
                  <a:lnTo>
                    <a:pt x="6500876" y="844550"/>
                  </a:lnTo>
                  <a:lnTo>
                    <a:pt x="6500876" y="1206500"/>
                  </a:lnTo>
                  <a:lnTo>
                    <a:pt x="6495971" y="1255117"/>
                  </a:lnTo>
                  <a:lnTo>
                    <a:pt x="6481907" y="1300406"/>
                  </a:lnTo>
                  <a:lnTo>
                    <a:pt x="6459654" y="1341394"/>
                  </a:lnTo>
                  <a:lnTo>
                    <a:pt x="6430184" y="1377108"/>
                  </a:lnTo>
                  <a:lnTo>
                    <a:pt x="6394470" y="1406578"/>
                  </a:lnTo>
                  <a:lnTo>
                    <a:pt x="6353482" y="1428831"/>
                  </a:lnTo>
                  <a:lnTo>
                    <a:pt x="6308193" y="1442895"/>
                  </a:lnTo>
                  <a:lnTo>
                    <a:pt x="6259576" y="1447800"/>
                  </a:lnTo>
                  <a:lnTo>
                    <a:pt x="3522726" y="1447800"/>
                  </a:lnTo>
                  <a:lnTo>
                    <a:pt x="0" y="2003425"/>
                  </a:lnTo>
                  <a:lnTo>
                    <a:pt x="2246376" y="1447800"/>
                  </a:lnTo>
                  <a:lnTo>
                    <a:pt x="1636776" y="1447800"/>
                  </a:lnTo>
                  <a:lnTo>
                    <a:pt x="1588158" y="1442895"/>
                  </a:lnTo>
                  <a:lnTo>
                    <a:pt x="1542869" y="1428831"/>
                  </a:lnTo>
                  <a:lnTo>
                    <a:pt x="1501881" y="1406578"/>
                  </a:lnTo>
                  <a:lnTo>
                    <a:pt x="1466167" y="1377108"/>
                  </a:lnTo>
                  <a:lnTo>
                    <a:pt x="1436697" y="1341394"/>
                  </a:lnTo>
                  <a:lnTo>
                    <a:pt x="1414444" y="1300406"/>
                  </a:lnTo>
                  <a:lnTo>
                    <a:pt x="1400380" y="1255117"/>
                  </a:lnTo>
                  <a:lnTo>
                    <a:pt x="1395476" y="1206500"/>
                  </a:lnTo>
                  <a:lnTo>
                    <a:pt x="1395476" y="844550"/>
                  </a:lnTo>
                  <a:lnTo>
                    <a:pt x="1395476" y="241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283834" y="323214"/>
            <a:ext cx="2159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Duracion de </a:t>
            </a:r>
            <a:r>
              <a:rPr sz="2000" spc="-5" dirty="0">
                <a:solidFill>
                  <a:srgbClr val="FFFFFF"/>
                </a:solidFill>
              </a:rPr>
              <a:t>la</a:t>
            </a:r>
            <a:r>
              <a:rPr sz="2000" spc="-1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trama</a:t>
            </a:r>
            <a:endParaRPr sz="2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2824226" y="628269"/>
            <a:ext cx="5796915" cy="882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3020">
              <a:lnSpc>
                <a:spcPts val="193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Ej : 1000 bits a 10Mbps tardan en</a:t>
            </a:r>
            <a:r>
              <a:rPr sz="20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generarse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ts val="4810"/>
              </a:lnSpc>
            </a:pPr>
            <a:r>
              <a:rPr sz="4400" dirty="0">
                <a:latin typeface="Times New Roman"/>
                <a:cs typeface="Times New Roman"/>
              </a:rPr>
              <a:t>Parar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y Espera</a:t>
            </a:r>
            <a:r>
              <a:rPr sz="4400" spc="270" dirty="0">
                <a:latin typeface="Times New Roman"/>
                <a:cs typeface="Times New Roman"/>
              </a:rPr>
              <a:t>r</a:t>
            </a:r>
            <a:r>
              <a:rPr sz="3000" baseline="40277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3000" spc="7" baseline="40277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3000" baseline="40277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000" spc="-22" baseline="402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37" baseline="40277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000" baseline="4027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000" baseline="4027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4457700"/>
            <a:ext cx="7620000" cy="76200"/>
          </a:xfrm>
          <a:custGeom>
            <a:avLst/>
            <a:gdLst/>
            <a:ahLst/>
            <a:cxnLst/>
            <a:rect l="l" t="t" r="r" b="b"/>
            <a:pathLst>
              <a:path w="7620000" h="76200">
                <a:moveTo>
                  <a:pt x="7543800" y="0"/>
                </a:moveTo>
                <a:lnTo>
                  <a:pt x="7543800" y="76200"/>
                </a:lnTo>
                <a:lnTo>
                  <a:pt x="7607300" y="44450"/>
                </a:lnTo>
                <a:lnTo>
                  <a:pt x="7556500" y="44450"/>
                </a:lnTo>
                <a:lnTo>
                  <a:pt x="7556500" y="31750"/>
                </a:lnTo>
                <a:lnTo>
                  <a:pt x="7607300" y="31750"/>
                </a:lnTo>
                <a:lnTo>
                  <a:pt x="7543800" y="0"/>
                </a:lnTo>
                <a:close/>
              </a:path>
              <a:path w="7620000" h="76200">
                <a:moveTo>
                  <a:pt x="7543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543800" y="44450"/>
                </a:lnTo>
                <a:lnTo>
                  <a:pt x="7543800" y="31750"/>
                </a:lnTo>
                <a:close/>
              </a:path>
              <a:path w="7620000" h="76200">
                <a:moveTo>
                  <a:pt x="7607300" y="31750"/>
                </a:moveTo>
                <a:lnTo>
                  <a:pt x="7556500" y="31750"/>
                </a:lnTo>
                <a:lnTo>
                  <a:pt x="7556500" y="44450"/>
                </a:lnTo>
                <a:lnTo>
                  <a:pt x="7607300" y="44450"/>
                </a:lnTo>
                <a:lnTo>
                  <a:pt x="7620000" y="38100"/>
                </a:lnTo>
                <a:lnTo>
                  <a:pt x="7607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6400" y="3200400"/>
            <a:ext cx="990600" cy="12192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200025" marR="130810" indent="-102235">
              <a:lnSpc>
                <a:spcPct val="100000"/>
              </a:lnSpc>
              <a:spcBef>
                <a:spcPts val="5"/>
              </a:spcBef>
            </a:pP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Trama 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nue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3200400"/>
            <a:ext cx="990600" cy="12192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38100" marR="66040" indent="130810" algn="just">
              <a:lnSpc>
                <a:spcPct val="100000"/>
              </a:lnSpc>
              <a:spcBef>
                <a:spcPts val="1140"/>
              </a:spcBef>
            </a:pP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Trama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Nueva o  Retrans.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7542" y="4860925"/>
            <a:ext cx="4419600" cy="320675"/>
          </a:xfrm>
          <a:custGeom>
            <a:avLst/>
            <a:gdLst/>
            <a:ahLst/>
            <a:cxnLst/>
            <a:rect l="l" t="t" r="r" b="b"/>
            <a:pathLst>
              <a:path w="4419600" h="320675">
                <a:moveTo>
                  <a:pt x="4419473" y="31750"/>
                </a:moveTo>
                <a:lnTo>
                  <a:pt x="4396037" y="84779"/>
                </a:lnTo>
                <a:lnTo>
                  <a:pt x="4332142" y="129342"/>
                </a:lnTo>
                <a:lnTo>
                  <a:pt x="4287629" y="147390"/>
                </a:lnTo>
                <a:lnTo>
                  <a:pt x="4236132" y="162051"/>
                </a:lnTo>
                <a:lnTo>
                  <a:pt x="4178691" y="172903"/>
                </a:lnTo>
                <a:lnTo>
                  <a:pt x="4116352" y="179521"/>
                </a:lnTo>
                <a:lnTo>
                  <a:pt x="4050156" y="181482"/>
                </a:lnTo>
                <a:lnTo>
                  <a:pt x="2576957" y="170942"/>
                </a:lnTo>
                <a:lnTo>
                  <a:pt x="2510723" y="172903"/>
                </a:lnTo>
                <a:lnTo>
                  <a:pt x="2448354" y="179521"/>
                </a:lnTo>
                <a:lnTo>
                  <a:pt x="2390892" y="190373"/>
                </a:lnTo>
                <a:lnTo>
                  <a:pt x="2339378" y="205034"/>
                </a:lnTo>
                <a:lnTo>
                  <a:pt x="2294855" y="223082"/>
                </a:lnTo>
                <a:lnTo>
                  <a:pt x="2258365" y="244094"/>
                </a:lnTo>
                <a:lnTo>
                  <a:pt x="2213652" y="293313"/>
                </a:lnTo>
                <a:lnTo>
                  <a:pt x="2207514" y="320675"/>
                </a:lnTo>
                <a:lnTo>
                  <a:pt x="2201788" y="293230"/>
                </a:lnTo>
                <a:lnTo>
                  <a:pt x="2157819" y="243388"/>
                </a:lnTo>
                <a:lnTo>
                  <a:pt x="2121648" y="221861"/>
                </a:lnTo>
                <a:lnTo>
                  <a:pt x="2077399" y="203179"/>
                </a:lnTo>
                <a:lnTo>
                  <a:pt x="2026110" y="187776"/>
                </a:lnTo>
                <a:lnTo>
                  <a:pt x="1968816" y="176089"/>
                </a:lnTo>
                <a:lnTo>
                  <a:pt x="1906553" y="168555"/>
                </a:lnTo>
                <a:lnTo>
                  <a:pt x="1840357" y="165607"/>
                </a:lnTo>
                <a:lnTo>
                  <a:pt x="367156" y="155067"/>
                </a:lnTo>
                <a:lnTo>
                  <a:pt x="300993" y="152115"/>
                </a:lnTo>
                <a:lnTo>
                  <a:pt x="238748" y="144570"/>
                </a:lnTo>
                <a:lnTo>
                  <a:pt x="181459" y="132870"/>
                </a:lnTo>
                <a:lnTo>
                  <a:pt x="130166" y="117454"/>
                </a:lnTo>
                <a:lnTo>
                  <a:pt x="85907" y="98761"/>
                </a:lnTo>
                <a:lnTo>
                  <a:pt x="49722" y="77230"/>
                </a:lnTo>
                <a:lnTo>
                  <a:pt x="5729" y="2741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975" y="5435295"/>
            <a:ext cx="252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0" y="3848100"/>
            <a:ext cx="3276600" cy="76200"/>
          </a:xfrm>
          <a:custGeom>
            <a:avLst/>
            <a:gdLst/>
            <a:ahLst/>
            <a:cxnLst/>
            <a:rect l="l" t="t" r="r" b="b"/>
            <a:pathLst>
              <a:path w="3276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276600" h="76200">
                <a:moveTo>
                  <a:pt x="3200400" y="0"/>
                </a:moveTo>
                <a:lnTo>
                  <a:pt x="3200400" y="76200"/>
                </a:lnTo>
                <a:lnTo>
                  <a:pt x="3263900" y="44450"/>
                </a:lnTo>
                <a:lnTo>
                  <a:pt x="3213100" y="44450"/>
                </a:lnTo>
                <a:lnTo>
                  <a:pt x="3213100" y="31750"/>
                </a:lnTo>
                <a:lnTo>
                  <a:pt x="3263900" y="31750"/>
                </a:lnTo>
                <a:lnTo>
                  <a:pt x="3200400" y="0"/>
                </a:lnTo>
                <a:close/>
              </a:path>
              <a:path w="3276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276600" h="76200">
                <a:moveTo>
                  <a:pt x="3200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200400" y="44450"/>
                </a:lnTo>
                <a:lnTo>
                  <a:pt x="3200400" y="31750"/>
                </a:lnTo>
                <a:close/>
              </a:path>
              <a:path w="3276600" h="76200">
                <a:moveTo>
                  <a:pt x="3263900" y="31750"/>
                </a:moveTo>
                <a:lnTo>
                  <a:pt x="3213100" y="31750"/>
                </a:lnTo>
                <a:lnTo>
                  <a:pt x="3213100" y="44450"/>
                </a:lnTo>
                <a:lnTo>
                  <a:pt x="3263900" y="44450"/>
                </a:lnTo>
                <a:lnTo>
                  <a:pt x="3276600" y="38100"/>
                </a:lnTo>
                <a:lnTo>
                  <a:pt x="3263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3175" y="3453765"/>
            <a:ext cx="4895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24765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90600" h="76200">
                <a:moveTo>
                  <a:pt x="914400" y="0"/>
                </a:moveTo>
                <a:lnTo>
                  <a:pt x="914400" y="76200"/>
                </a:lnTo>
                <a:lnTo>
                  <a:pt x="977900" y="44450"/>
                </a:lnTo>
                <a:lnTo>
                  <a:pt x="927100" y="44450"/>
                </a:lnTo>
                <a:lnTo>
                  <a:pt x="927100" y="31750"/>
                </a:lnTo>
                <a:lnTo>
                  <a:pt x="977900" y="31750"/>
                </a:lnTo>
                <a:lnTo>
                  <a:pt x="914400" y="0"/>
                </a:lnTo>
                <a:close/>
              </a:path>
              <a:path w="990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90600" h="76200">
                <a:moveTo>
                  <a:pt x="914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990600" h="76200">
                <a:moveTo>
                  <a:pt x="9779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77900" y="44450"/>
                </a:lnTo>
                <a:lnTo>
                  <a:pt x="990600" y="38100"/>
                </a:lnTo>
                <a:lnTo>
                  <a:pt x="977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07794" y="2081911"/>
            <a:ext cx="2336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Times New Roman"/>
                <a:cs typeface="Times New Roman"/>
              </a:rPr>
              <a:t>Ti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9800" y="24765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90600" h="76200">
                <a:moveTo>
                  <a:pt x="914400" y="0"/>
                </a:moveTo>
                <a:lnTo>
                  <a:pt x="914400" y="76200"/>
                </a:lnTo>
                <a:lnTo>
                  <a:pt x="977900" y="44450"/>
                </a:lnTo>
                <a:lnTo>
                  <a:pt x="927100" y="44450"/>
                </a:lnTo>
                <a:lnTo>
                  <a:pt x="927100" y="31750"/>
                </a:lnTo>
                <a:lnTo>
                  <a:pt x="977900" y="31750"/>
                </a:lnTo>
                <a:lnTo>
                  <a:pt x="914400" y="0"/>
                </a:lnTo>
                <a:close/>
              </a:path>
              <a:path w="990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90600" h="76200">
                <a:moveTo>
                  <a:pt x="914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990600" h="76200">
                <a:moveTo>
                  <a:pt x="9779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77900" y="44450"/>
                </a:lnTo>
                <a:lnTo>
                  <a:pt x="990600" y="38100"/>
                </a:lnTo>
                <a:lnTo>
                  <a:pt x="977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52209" y="2081911"/>
            <a:ext cx="2336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Times New Roman"/>
                <a:cs typeface="Times New Roman"/>
              </a:rPr>
              <a:t>Ti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05237" y="223837"/>
            <a:ext cx="5114925" cy="2978150"/>
            <a:chOff x="3805237" y="223837"/>
            <a:chExt cx="5114925" cy="2978150"/>
          </a:xfrm>
        </p:grpSpPr>
        <p:sp>
          <p:nvSpPr>
            <p:cNvPr id="14" name="object 14"/>
            <p:cNvSpPr/>
            <p:nvPr/>
          </p:nvSpPr>
          <p:spPr>
            <a:xfrm>
              <a:off x="3810000" y="228600"/>
              <a:ext cx="5105400" cy="2968625"/>
            </a:xfrm>
            <a:custGeom>
              <a:avLst/>
              <a:gdLst/>
              <a:ahLst/>
              <a:cxnLst/>
              <a:rect l="l" t="t" r="r" b="b"/>
              <a:pathLst>
                <a:path w="5105400" h="2968625">
                  <a:moveTo>
                    <a:pt x="2127250" y="1447800"/>
                  </a:moveTo>
                  <a:lnTo>
                    <a:pt x="850900" y="1447800"/>
                  </a:lnTo>
                  <a:lnTo>
                    <a:pt x="306324" y="2968625"/>
                  </a:lnTo>
                  <a:lnTo>
                    <a:pt x="2127250" y="1447800"/>
                  </a:lnTo>
                  <a:close/>
                </a:path>
                <a:path w="5105400" h="2968625">
                  <a:moveTo>
                    <a:pt x="4864100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4" y="1255117"/>
                  </a:lnTo>
                  <a:lnTo>
                    <a:pt x="18968" y="1300406"/>
                  </a:lnTo>
                  <a:lnTo>
                    <a:pt x="41221" y="1341394"/>
                  </a:lnTo>
                  <a:lnTo>
                    <a:pt x="70691" y="1377108"/>
                  </a:lnTo>
                  <a:lnTo>
                    <a:pt x="106405" y="1406578"/>
                  </a:lnTo>
                  <a:lnTo>
                    <a:pt x="147393" y="1428831"/>
                  </a:lnTo>
                  <a:lnTo>
                    <a:pt x="192682" y="1442895"/>
                  </a:lnTo>
                  <a:lnTo>
                    <a:pt x="241300" y="1447800"/>
                  </a:lnTo>
                  <a:lnTo>
                    <a:pt x="4864100" y="1447800"/>
                  </a:lnTo>
                  <a:lnTo>
                    <a:pt x="4912717" y="1442895"/>
                  </a:lnTo>
                  <a:lnTo>
                    <a:pt x="4958006" y="1428831"/>
                  </a:lnTo>
                  <a:lnTo>
                    <a:pt x="4998994" y="1406578"/>
                  </a:lnTo>
                  <a:lnTo>
                    <a:pt x="5034708" y="1377108"/>
                  </a:lnTo>
                  <a:lnTo>
                    <a:pt x="5064178" y="1341394"/>
                  </a:lnTo>
                  <a:lnTo>
                    <a:pt x="5086431" y="1300406"/>
                  </a:lnTo>
                  <a:lnTo>
                    <a:pt x="5100495" y="1255117"/>
                  </a:lnTo>
                  <a:lnTo>
                    <a:pt x="5105400" y="1206500"/>
                  </a:lnTo>
                  <a:lnTo>
                    <a:pt x="5105400" y="241300"/>
                  </a:lnTo>
                  <a:lnTo>
                    <a:pt x="5100495" y="192682"/>
                  </a:lnTo>
                  <a:lnTo>
                    <a:pt x="5086431" y="147393"/>
                  </a:lnTo>
                  <a:lnTo>
                    <a:pt x="5064178" y="106405"/>
                  </a:lnTo>
                  <a:lnTo>
                    <a:pt x="5034708" y="70691"/>
                  </a:lnTo>
                  <a:lnTo>
                    <a:pt x="4998994" y="41221"/>
                  </a:lnTo>
                  <a:lnTo>
                    <a:pt x="4958006" y="18968"/>
                  </a:lnTo>
                  <a:lnTo>
                    <a:pt x="4912717" y="4904"/>
                  </a:lnTo>
                  <a:lnTo>
                    <a:pt x="48641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000" y="228600"/>
              <a:ext cx="5105400" cy="2968625"/>
            </a:xfrm>
            <a:custGeom>
              <a:avLst/>
              <a:gdLst/>
              <a:ahLst/>
              <a:cxnLst/>
              <a:rect l="l" t="t" r="r" b="b"/>
              <a:pathLst>
                <a:path w="5105400" h="2968625">
                  <a:moveTo>
                    <a:pt x="0" y="241300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850900" y="0"/>
                  </a:lnTo>
                  <a:lnTo>
                    <a:pt x="2127250" y="0"/>
                  </a:lnTo>
                  <a:lnTo>
                    <a:pt x="4864100" y="0"/>
                  </a:lnTo>
                  <a:lnTo>
                    <a:pt x="4912717" y="4904"/>
                  </a:lnTo>
                  <a:lnTo>
                    <a:pt x="4958006" y="18968"/>
                  </a:lnTo>
                  <a:lnTo>
                    <a:pt x="4998994" y="41221"/>
                  </a:lnTo>
                  <a:lnTo>
                    <a:pt x="5034708" y="70691"/>
                  </a:lnTo>
                  <a:lnTo>
                    <a:pt x="5064178" y="106405"/>
                  </a:lnTo>
                  <a:lnTo>
                    <a:pt x="5086431" y="147393"/>
                  </a:lnTo>
                  <a:lnTo>
                    <a:pt x="5100495" y="192682"/>
                  </a:lnTo>
                  <a:lnTo>
                    <a:pt x="5105400" y="241300"/>
                  </a:lnTo>
                  <a:lnTo>
                    <a:pt x="5105400" y="844550"/>
                  </a:lnTo>
                  <a:lnTo>
                    <a:pt x="5105400" y="1206500"/>
                  </a:lnTo>
                  <a:lnTo>
                    <a:pt x="5100495" y="1255117"/>
                  </a:lnTo>
                  <a:lnTo>
                    <a:pt x="5086431" y="1300406"/>
                  </a:lnTo>
                  <a:lnTo>
                    <a:pt x="5064178" y="1341394"/>
                  </a:lnTo>
                  <a:lnTo>
                    <a:pt x="5034708" y="1377108"/>
                  </a:lnTo>
                  <a:lnTo>
                    <a:pt x="4998994" y="1406578"/>
                  </a:lnTo>
                  <a:lnTo>
                    <a:pt x="4958006" y="1428831"/>
                  </a:lnTo>
                  <a:lnTo>
                    <a:pt x="4912717" y="1442895"/>
                  </a:lnTo>
                  <a:lnTo>
                    <a:pt x="4864100" y="1447800"/>
                  </a:lnTo>
                  <a:lnTo>
                    <a:pt x="2127250" y="1447800"/>
                  </a:lnTo>
                  <a:lnTo>
                    <a:pt x="306324" y="2968625"/>
                  </a:lnTo>
                  <a:lnTo>
                    <a:pt x="850900" y="1447800"/>
                  </a:lnTo>
                  <a:lnTo>
                    <a:pt x="241300" y="1447800"/>
                  </a:lnTo>
                  <a:lnTo>
                    <a:pt x="192682" y="1442895"/>
                  </a:lnTo>
                  <a:lnTo>
                    <a:pt x="147393" y="1428831"/>
                  </a:lnTo>
                  <a:lnTo>
                    <a:pt x="106405" y="1406578"/>
                  </a:lnTo>
                  <a:lnTo>
                    <a:pt x="70691" y="1377108"/>
                  </a:lnTo>
                  <a:lnTo>
                    <a:pt x="41221" y="1341394"/>
                  </a:lnTo>
                  <a:lnTo>
                    <a:pt x="18968" y="1300406"/>
                  </a:lnTo>
                  <a:lnTo>
                    <a:pt x="4904" y="1255117"/>
                  </a:lnTo>
                  <a:lnTo>
                    <a:pt x="0" y="1206500"/>
                  </a:lnTo>
                  <a:lnTo>
                    <a:pt x="0" y="844550"/>
                  </a:lnTo>
                  <a:lnTo>
                    <a:pt x="0" y="241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600827" y="323214"/>
            <a:ext cx="1524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</a:rPr>
              <a:t>Tiempo </a:t>
            </a:r>
            <a:r>
              <a:rPr sz="2000" dirty="0">
                <a:solidFill>
                  <a:srgbClr val="FFFFFF"/>
                </a:solidFill>
              </a:rPr>
              <a:t>fuera</a:t>
            </a:r>
            <a:r>
              <a:rPr sz="2000" spc="-6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:</a:t>
            </a:r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8287257" y="666876"/>
            <a:ext cx="396240" cy="28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24226" y="628269"/>
            <a:ext cx="5591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25650">
              <a:lnSpc>
                <a:spcPts val="12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Ej: Estaciones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distanciadas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300K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ts val="4079"/>
              </a:lnSpc>
            </a:pPr>
            <a:r>
              <a:rPr sz="6600" baseline="-18308" dirty="0">
                <a:latin typeface="Times New Roman"/>
                <a:cs typeface="Times New Roman"/>
              </a:rPr>
              <a:t>Parar</a:t>
            </a:r>
            <a:r>
              <a:rPr sz="6600" spc="-22" baseline="-18308" dirty="0">
                <a:latin typeface="Times New Roman"/>
                <a:cs typeface="Times New Roman"/>
              </a:rPr>
              <a:t> </a:t>
            </a:r>
            <a:r>
              <a:rPr sz="6600" baseline="-18308" dirty="0">
                <a:latin typeface="Times New Roman"/>
                <a:cs typeface="Times New Roman"/>
              </a:rPr>
              <a:t>y E</a:t>
            </a:r>
            <a:r>
              <a:rPr sz="6600" spc="-2392" baseline="-18308" dirty="0"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sz="2000" spc="-58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600" spc="-2437" baseline="-18308" dirty="0">
                <a:latin typeface="Times New Roman"/>
                <a:cs typeface="Times New Roman"/>
              </a:rPr>
              <a:t>p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000" spc="-39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6600" spc="-2354" baseline="-18308" dirty="0"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spc="-894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6600" spc="-869" baseline="-18308" dirty="0">
                <a:latin typeface="Times New Roman"/>
                <a:cs typeface="Times New Roman"/>
              </a:rPr>
              <a:t>r</a:t>
            </a:r>
            <a:r>
              <a:rPr sz="2000" spc="-98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6600" spc="-765" baseline="-18308" dirty="0"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6600" spc="-1402" baseline="-18308" dirty="0"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/s)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997" y="4604321"/>
            <a:ext cx="8061325" cy="1660525"/>
            <a:chOff x="487997" y="4604321"/>
            <a:chExt cx="8061325" cy="1660525"/>
          </a:xfrm>
        </p:grpSpPr>
        <p:sp>
          <p:nvSpPr>
            <p:cNvPr id="3" name="object 3"/>
            <p:cNvSpPr/>
            <p:nvPr/>
          </p:nvSpPr>
          <p:spPr>
            <a:xfrm>
              <a:off x="518159" y="4634484"/>
              <a:ext cx="8001000" cy="1600200"/>
            </a:xfrm>
            <a:custGeom>
              <a:avLst/>
              <a:gdLst/>
              <a:ahLst/>
              <a:cxnLst/>
              <a:rect l="l" t="t" r="r" b="b"/>
              <a:pathLst>
                <a:path w="8001000" h="1600200">
                  <a:moveTo>
                    <a:pt x="8001000" y="0"/>
                  </a:moveTo>
                  <a:lnTo>
                    <a:pt x="0" y="0"/>
                  </a:lnTo>
                  <a:lnTo>
                    <a:pt x="0" y="1600199"/>
                  </a:lnTo>
                  <a:lnTo>
                    <a:pt x="8001000" y="1600199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8159" y="4634484"/>
              <a:ext cx="8001000" cy="1600200"/>
            </a:xfrm>
            <a:custGeom>
              <a:avLst/>
              <a:gdLst/>
              <a:ahLst/>
              <a:cxnLst/>
              <a:rect l="l" t="t" r="r" b="b"/>
              <a:pathLst>
                <a:path w="8001000" h="1600200">
                  <a:moveTo>
                    <a:pt x="0" y="1600199"/>
                  </a:moveTo>
                  <a:lnTo>
                    <a:pt x="8001000" y="160019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1600199"/>
                  </a:lnTo>
                  <a:close/>
                </a:path>
              </a:pathLst>
            </a:custGeom>
            <a:ln w="60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2961" y="661162"/>
            <a:ext cx="5955030" cy="101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Eficiencia del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rendimiento</a:t>
            </a:r>
          </a:p>
          <a:p>
            <a:pPr marL="1819910">
              <a:lnSpc>
                <a:spcPct val="100000"/>
              </a:lnSpc>
              <a:spcBef>
                <a:spcPts val="80"/>
              </a:spcBef>
            </a:pPr>
            <a:r>
              <a:rPr sz="2000" dirty="0">
                <a:solidFill>
                  <a:srgbClr val="3333CC"/>
                </a:solidFill>
              </a:rPr>
              <a:t>Longitud </a:t>
            </a:r>
            <a:r>
              <a:rPr sz="2000" spc="-5" dirty="0">
                <a:solidFill>
                  <a:srgbClr val="3333CC"/>
                </a:solidFill>
              </a:rPr>
              <a:t>optima </a:t>
            </a:r>
            <a:r>
              <a:rPr sz="2000" dirty="0">
                <a:solidFill>
                  <a:srgbClr val="3333CC"/>
                </a:solidFill>
              </a:rPr>
              <a:t>del</a:t>
            </a:r>
            <a:r>
              <a:rPr sz="2000" spc="-60" dirty="0">
                <a:solidFill>
                  <a:srgbClr val="3333CC"/>
                </a:solidFill>
              </a:rPr>
              <a:t> </a:t>
            </a:r>
            <a:r>
              <a:rPr sz="2000" dirty="0">
                <a:solidFill>
                  <a:srgbClr val="3333CC"/>
                </a:solidFill>
              </a:rPr>
              <a:t>paquete</a:t>
            </a:r>
            <a:endParaRPr sz="2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952370"/>
            <a:ext cx="7565390" cy="344042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latin typeface="Times New Roman"/>
                <a:cs typeface="Times New Roman"/>
              </a:rPr>
              <a:t>Si la cantidad de bit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paquete es </a:t>
            </a:r>
            <a:r>
              <a:rPr sz="3200" spc="5" dirty="0">
                <a:latin typeface="Times New Roman"/>
                <a:cs typeface="Times New Roman"/>
              </a:rPr>
              <a:t>pequena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  ineficiente pues hay muchos bit de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</a:t>
            </a:r>
            <a:endParaRPr sz="3200">
              <a:latin typeface="Times New Roman"/>
              <a:cs typeface="Times New Roman"/>
            </a:endParaRPr>
          </a:p>
          <a:p>
            <a:pPr marL="355600" marR="43815" indent="-343535">
              <a:lnSpc>
                <a:spcPts val="3460"/>
              </a:lnSpc>
              <a:spcBef>
                <a:spcPts val="760"/>
              </a:spcBef>
            </a:pPr>
            <a:r>
              <a:rPr sz="3200" dirty="0">
                <a:latin typeface="Times New Roman"/>
                <a:cs typeface="Times New Roman"/>
              </a:rPr>
              <a:t>Si la cantidad de bit del paquete es grande  aumenta la probabilidad de recibir con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error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Times New Roman"/>
              <a:cs typeface="Times New Roman"/>
            </a:endParaRPr>
          </a:p>
          <a:p>
            <a:pPr marL="355600" marR="413384" indent="-343535">
              <a:lnSpc>
                <a:spcPts val="3460"/>
              </a:lnSpc>
            </a:pPr>
            <a:r>
              <a:rPr sz="3200" dirty="0">
                <a:latin typeface="Times New Roman"/>
                <a:cs typeface="Times New Roman"/>
              </a:rPr>
              <a:t>No hay una cantidad optima precisa sino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  intervalo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amplio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770" y="661162"/>
            <a:ext cx="2917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Rendimiento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6984" y="1342389"/>
            <a:ext cx="1120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Volver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0362" y="1219961"/>
            <a:ext cx="6858000" cy="4953000"/>
            <a:chOff x="610362" y="1219961"/>
            <a:chExt cx="6858000" cy="4953000"/>
          </a:xfrm>
        </p:grpSpPr>
        <p:sp>
          <p:nvSpPr>
            <p:cNvPr id="5" name="object 5"/>
            <p:cNvSpPr/>
            <p:nvPr/>
          </p:nvSpPr>
          <p:spPr>
            <a:xfrm>
              <a:off x="610362" y="1219961"/>
              <a:ext cx="6858000" cy="4953000"/>
            </a:xfrm>
            <a:custGeom>
              <a:avLst/>
              <a:gdLst/>
              <a:ahLst/>
              <a:cxnLst/>
              <a:rect l="l" t="t" r="r" b="b"/>
              <a:pathLst>
                <a:path w="6858000" h="4953000">
                  <a:moveTo>
                    <a:pt x="6858000" y="4572000"/>
                  </a:moveTo>
                  <a:lnTo>
                    <a:pt x="6829425" y="4557712"/>
                  </a:lnTo>
                  <a:lnTo>
                    <a:pt x="6772275" y="4529137"/>
                  </a:lnTo>
                  <a:lnTo>
                    <a:pt x="6772275" y="4557712"/>
                  </a:lnTo>
                  <a:lnTo>
                    <a:pt x="166687" y="4557712"/>
                  </a:lnTo>
                  <a:lnTo>
                    <a:pt x="166687" y="85737"/>
                  </a:lnTo>
                  <a:lnTo>
                    <a:pt x="195262" y="85737"/>
                  </a:lnTo>
                  <a:lnTo>
                    <a:pt x="188087" y="71374"/>
                  </a:lnTo>
                  <a:lnTo>
                    <a:pt x="152400" y="0"/>
                  </a:lnTo>
                  <a:lnTo>
                    <a:pt x="109524" y="85737"/>
                  </a:lnTo>
                  <a:lnTo>
                    <a:pt x="138112" y="85737"/>
                  </a:lnTo>
                  <a:lnTo>
                    <a:pt x="138112" y="4557712"/>
                  </a:lnTo>
                  <a:lnTo>
                    <a:pt x="0" y="4557712"/>
                  </a:lnTo>
                  <a:lnTo>
                    <a:pt x="0" y="4586287"/>
                  </a:lnTo>
                  <a:lnTo>
                    <a:pt x="138112" y="4586287"/>
                  </a:lnTo>
                  <a:lnTo>
                    <a:pt x="138112" y="4953000"/>
                  </a:lnTo>
                  <a:lnTo>
                    <a:pt x="166687" y="4953000"/>
                  </a:lnTo>
                  <a:lnTo>
                    <a:pt x="166687" y="4586287"/>
                  </a:lnTo>
                  <a:lnTo>
                    <a:pt x="6772275" y="4586287"/>
                  </a:lnTo>
                  <a:lnTo>
                    <a:pt x="6772275" y="4614862"/>
                  </a:lnTo>
                  <a:lnTo>
                    <a:pt x="6829425" y="4586287"/>
                  </a:lnTo>
                  <a:lnTo>
                    <a:pt x="6858000" y="4572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0" y="3266600"/>
              <a:ext cx="4419600" cy="2524760"/>
            </a:xfrm>
            <a:custGeom>
              <a:avLst/>
              <a:gdLst/>
              <a:ahLst/>
              <a:cxnLst/>
              <a:rect l="l" t="t" r="r" b="b"/>
              <a:pathLst>
                <a:path w="4419600" h="2524760">
                  <a:moveTo>
                    <a:pt x="0" y="2524599"/>
                  </a:moveTo>
                  <a:lnTo>
                    <a:pt x="31454" y="2480734"/>
                  </a:lnTo>
                  <a:lnTo>
                    <a:pt x="62911" y="2436884"/>
                  </a:lnTo>
                  <a:lnTo>
                    <a:pt x="94370" y="2393066"/>
                  </a:lnTo>
                  <a:lnTo>
                    <a:pt x="125833" y="2349295"/>
                  </a:lnTo>
                  <a:lnTo>
                    <a:pt x="157303" y="2305588"/>
                  </a:lnTo>
                  <a:lnTo>
                    <a:pt x="188779" y="2261960"/>
                  </a:lnTo>
                  <a:lnTo>
                    <a:pt x="220264" y="2218426"/>
                  </a:lnTo>
                  <a:lnTo>
                    <a:pt x="251759" y="2175003"/>
                  </a:lnTo>
                  <a:lnTo>
                    <a:pt x="283266" y="2131707"/>
                  </a:lnTo>
                  <a:lnTo>
                    <a:pt x="314786" y="2088553"/>
                  </a:lnTo>
                  <a:lnTo>
                    <a:pt x="346320" y="2045558"/>
                  </a:lnTo>
                  <a:lnTo>
                    <a:pt x="377869" y="2002736"/>
                  </a:lnTo>
                  <a:lnTo>
                    <a:pt x="409436" y="1960104"/>
                  </a:lnTo>
                  <a:lnTo>
                    <a:pt x="441022" y="1917677"/>
                  </a:lnTo>
                  <a:lnTo>
                    <a:pt x="472628" y="1875472"/>
                  </a:lnTo>
                  <a:lnTo>
                    <a:pt x="504255" y="1833504"/>
                  </a:lnTo>
                  <a:lnTo>
                    <a:pt x="535906" y="1791789"/>
                  </a:lnTo>
                  <a:lnTo>
                    <a:pt x="567581" y="1750343"/>
                  </a:lnTo>
                  <a:lnTo>
                    <a:pt x="599281" y="1709182"/>
                  </a:lnTo>
                  <a:lnTo>
                    <a:pt x="631009" y="1668321"/>
                  </a:lnTo>
                  <a:lnTo>
                    <a:pt x="662766" y="1627776"/>
                  </a:lnTo>
                  <a:lnTo>
                    <a:pt x="694553" y="1587564"/>
                  </a:lnTo>
                  <a:lnTo>
                    <a:pt x="726372" y="1547699"/>
                  </a:lnTo>
                  <a:lnTo>
                    <a:pt x="758223" y="1508198"/>
                  </a:lnTo>
                  <a:lnTo>
                    <a:pt x="790110" y="1469077"/>
                  </a:lnTo>
                  <a:lnTo>
                    <a:pt x="822032" y="1430351"/>
                  </a:lnTo>
                  <a:lnTo>
                    <a:pt x="853991" y="1392036"/>
                  </a:lnTo>
                  <a:lnTo>
                    <a:pt x="885989" y="1354148"/>
                  </a:lnTo>
                  <a:lnTo>
                    <a:pt x="918028" y="1316703"/>
                  </a:lnTo>
                  <a:lnTo>
                    <a:pt x="950108" y="1279716"/>
                  </a:lnTo>
                  <a:lnTo>
                    <a:pt x="982232" y="1243204"/>
                  </a:lnTo>
                  <a:lnTo>
                    <a:pt x="1014400" y="1207182"/>
                  </a:lnTo>
                  <a:lnTo>
                    <a:pt x="1046614" y="1171666"/>
                  </a:lnTo>
                  <a:lnTo>
                    <a:pt x="1078875" y="1136672"/>
                  </a:lnTo>
                  <a:lnTo>
                    <a:pt x="1111185" y="1102216"/>
                  </a:lnTo>
                  <a:lnTo>
                    <a:pt x="1143546" y="1068313"/>
                  </a:lnTo>
                  <a:lnTo>
                    <a:pt x="1175958" y="1034979"/>
                  </a:lnTo>
                  <a:lnTo>
                    <a:pt x="1208424" y="1002231"/>
                  </a:lnTo>
                  <a:lnTo>
                    <a:pt x="1240944" y="970083"/>
                  </a:lnTo>
                  <a:lnTo>
                    <a:pt x="1273520" y="938552"/>
                  </a:lnTo>
                  <a:lnTo>
                    <a:pt x="1306154" y="907654"/>
                  </a:lnTo>
                  <a:lnTo>
                    <a:pt x="1338846" y="877404"/>
                  </a:lnTo>
                  <a:lnTo>
                    <a:pt x="1371600" y="847818"/>
                  </a:lnTo>
                  <a:lnTo>
                    <a:pt x="1413062" y="811009"/>
                  </a:lnTo>
                  <a:lnTo>
                    <a:pt x="1454531" y="774564"/>
                  </a:lnTo>
                  <a:lnTo>
                    <a:pt x="1496011" y="738517"/>
                  </a:lnTo>
                  <a:lnTo>
                    <a:pt x="1537509" y="702905"/>
                  </a:lnTo>
                  <a:lnTo>
                    <a:pt x="1579029" y="667761"/>
                  </a:lnTo>
                  <a:lnTo>
                    <a:pt x="1620579" y="633120"/>
                  </a:lnTo>
                  <a:lnTo>
                    <a:pt x="1662164" y="599018"/>
                  </a:lnTo>
                  <a:lnTo>
                    <a:pt x="1703790" y="565490"/>
                  </a:lnTo>
                  <a:lnTo>
                    <a:pt x="1745462" y="532570"/>
                  </a:lnTo>
                  <a:lnTo>
                    <a:pt x="1787187" y="500293"/>
                  </a:lnTo>
                  <a:lnTo>
                    <a:pt x="1828969" y="468695"/>
                  </a:lnTo>
                  <a:lnTo>
                    <a:pt x="1870816" y="437810"/>
                  </a:lnTo>
                  <a:lnTo>
                    <a:pt x="1912732" y="407673"/>
                  </a:lnTo>
                  <a:lnTo>
                    <a:pt x="1954724" y="378319"/>
                  </a:lnTo>
                  <a:lnTo>
                    <a:pt x="1996798" y="349783"/>
                  </a:lnTo>
                  <a:lnTo>
                    <a:pt x="2038958" y="322100"/>
                  </a:lnTo>
                  <a:lnTo>
                    <a:pt x="2081212" y="295305"/>
                  </a:lnTo>
                  <a:lnTo>
                    <a:pt x="2123565" y="269433"/>
                  </a:lnTo>
                  <a:lnTo>
                    <a:pt x="2166022" y="244518"/>
                  </a:lnTo>
                  <a:lnTo>
                    <a:pt x="2208590" y="220597"/>
                  </a:lnTo>
                  <a:lnTo>
                    <a:pt x="2251274" y="197702"/>
                  </a:lnTo>
                  <a:lnTo>
                    <a:pt x="2294080" y="175871"/>
                  </a:lnTo>
                  <a:lnTo>
                    <a:pt x="2337014" y="155137"/>
                  </a:lnTo>
                  <a:lnTo>
                    <a:pt x="2380082" y="135536"/>
                  </a:lnTo>
                  <a:lnTo>
                    <a:pt x="2423290" y="117101"/>
                  </a:lnTo>
                  <a:lnTo>
                    <a:pt x="2466643" y="99870"/>
                  </a:lnTo>
                  <a:lnTo>
                    <a:pt x="2510147" y="83875"/>
                  </a:lnTo>
                  <a:lnTo>
                    <a:pt x="2553808" y="69153"/>
                  </a:lnTo>
                  <a:lnTo>
                    <a:pt x="2597633" y="55738"/>
                  </a:lnTo>
                  <a:lnTo>
                    <a:pt x="2641625" y="43664"/>
                  </a:lnTo>
                  <a:lnTo>
                    <a:pt x="2685793" y="32968"/>
                  </a:lnTo>
                  <a:lnTo>
                    <a:pt x="2730140" y="23684"/>
                  </a:lnTo>
                  <a:lnTo>
                    <a:pt x="2774674" y="15847"/>
                  </a:lnTo>
                  <a:lnTo>
                    <a:pt x="2819400" y="9491"/>
                  </a:lnTo>
                  <a:lnTo>
                    <a:pt x="2864321" y="4721"/>
                  </a:lnTo>
                  <a:lnTo>
                    <a:pt x="2909434" y="1581"/>
                  </a:lnTo>
                  <a:lnTo>
                    <a:pt x="2954734" y="24"/>
                  </a:lnTo>
                  <a:lnTo>
                    <a:pt x="3000214" y="0"/>
                  </a:lnTo>
                  <a:lnTo>
                    <a:pt x="3045868" y="1458"/>
                  </a:lnTo>
                  <a:lnTo>
                    <a:pt x="3091691" y="4351"/>
                  </a:lnTo>
                  <a:lnTo>
                    <a:pt x="3137677" y="8627"/>
                  </a:lnTo>
                  <a:lnTo>
                    <a:pt x="3183819" y="14239"/>
                  </a:lnTo>
                  <a:lnTo>
                    <a:pt x="3230114" y="21136"/>
                  </a:lnTo>
                  <a:lnTo>
                    <a:pt x="3276553" y="29270"/>
                  </a:lnTo>
                  <a:lnTo>
                    <a:pt x="3323132" y="38590"/>
                  </a:lnTo>
                  <a:lnTo>
                    <a:pt x="3369845" y="49047"/>
                  </a:lnTo>
                  <a:lnTo>
                    <a:pt x="3416686" y="60592"/>
                  </a:lnTo>
                  <a:lnTo>
                    <a:pt x="3463649" y="73176"/>
                  </a:lnTo>
                  <a:lnTo>
                    <a:pt x="3510728" y="86749"/>
                  </a:lnTo>
                  <a:lnTo>
                    <a:pt x="3557918" y="101261"/>
                  </a:lnTo>
                  <a:lnTo>
                    <a:pt x="3605212" y="116663"/>
                  </a:lnTo>
                  <a:lnTo>
                    <a:pt x="3652605" y="132907"/>
                  </a:lnTo>
                  <a:lnTo>
                    <a:pt x="3700092" y="149941"/>
                  </a:lnTo>
                  <a:lnTo>
                    <a:pt x="3747665" y="167718"/>
                  </a:lnTo>
                  <a:lnTo>
                    <a:pt x="3795320" y="186187"/>
                  </a:lnTo>
                  <a:lnTo>
                    <a:pt x="3843051" y="205299"/>
                  </a:lnTo>
                  <a:lnTo>
                    <a:pt x="3890851" y="225005"/>
                  </a:lnTo>
                  <a:lnTo>
                    <a:pt x="3938716" y="245255"/>
                  </a:lnTo>
                  <a:lnTo>
                    <a:pt x="3986639" y="266000"/>
                  </a:lnTo>
                  <a:lnTo>
                    <a:pt x="4034613" y="287190"/>
                  </a:lnTo>
                  <a:lnTo>
                    <a:pt x="4082635" y="308777"/>
                  </a:lnTo>
                  <a:lnTo>
                    <a:pt x="4130697" y="330710"/>
                  </a:lnTo>
                  <a:lnTo>
                    <a:pt x="4178794" y="352940"/>
                  </a:lnTo>
                  <a:lnTo>
                    <a:pt x="4226920" y="375418"/>
                  </a:lnTo>
                  <a:lnTo>
                    <a:pt x="4275070" y="398094"/>
                  </a:lnTo>
                  <a:lnTo>
                    <a:pt x="4323237" y="420919"/>
                  </a:lnTo>
                  <a:lnTo>
                    <a:pt x="4371415" y="443844"/>
                  </a:lnTo>
                  <a:lnTo>
                    <a:pt x="4419600" y="46681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200" y="1888190"/>
              <a:ext cx="3429000" cy="2607945"/>
            </a:xfrm>
            <a:custGeom>
              <a:avLst/>
              <a:gdLst/>
              <a:ahLst/>
              <a:cxnLst/>
              <a:rect l="l" t="t" r="r" b="b"/>
              <a:pathLst>
                <a:path w="3429000" h="2607945">
                  <a:moveTo>
                    <a:pt x="0" y="2607609"/>
                  </a:moveTo>
                  <a:lnTo>
                    <a:pt x="27332" y="2557089"/>
                  </a:lnTo>
                  <a:lnTo>
                    <a:pt x="54662" y="2506589"/>
                  </a:lnTo>
                  <a:lnTo>
                    <a:pt x="81987" y="2456132"/>
                  </a:lnTo>
                  <a:lnTo>
                    <a:pt x="109305" y="2405739"/>
                  </a:lnTo>
                  <a:lnTo>
                    <a:pt x="136614" y="2355430"/>
                  </a:lnTo>
                  <a:lnTo>
                    <a:pt x="163911" y="2305226"/>
                  </a:lnTo>
                  <a:lnTo>
                    <a:pt x="191194" y="2255150"/>
                  </a:lnTo>
                  <a:lnTo>
                    <a:pt x="218460" y="2205221"/>
                  </a:lnTo>
                  <a:lnTo>
                    <a:pt x="245708" y="2155462"/>
                  </a:lnTo>
                  <a:lnTo>
                    <a:pt x="272934" y="2105893"/>
                  </a:lnTo>
                  <a:lnTo>
                    <a:pt x="300137" y="2056535"/>
                  </a:lnTo>
                  <a:lnTo>
                    <a:pt x="327314" y="2007409"/>
                  </a:lnTo>
                  <a:lnTo>
                    <a:pt x="354463" y="1958538"/>
                  </a:lnTo>
                  <a:lnTo>
                    <a:pt x="381582" y="1909941"/>
                  </a:lnTo>
                  <a:lnTo>
                    <a:pt x="408668" y="1861640"/>
                  </a:lnTo>
                  <a:lnTo>
                    <a:pt x="435718" y="1813656"/>
                  </a:lnTo>
                  <a:lnTo>
                    <a:pt x="462731" y="1766010"/>
                  </a:lnTo>
                  <a:lnTo>
                    <a:pt x="489704" y="1718724"/>
                  </a:lnTo>
                  <a:lnTo>
                    <a:pt x="516634" y="1671818"/>
                  </a:lnTo>
                  <a:lnTo>
                    <a:pt x="543520" y="1625313"/>
                  </a:lnTo>
                  <a:lnTo>
                    <a:pt x="570359" y="1579232"/>
                  </a:lnTo>
                  <a:lnTo>
                    <a:pt x="597149" y="1533594"/>
                  </a:lnTo>
                  <a:lnTo>
                    <a:pt x="623887" y="1488421"/>
                  </a:lnTo>
                  <a:lnTo>
                    <a:pt x="650571" y="1443735"/>
                  </a:lnTo>
                  <a:lnTo>
                    <a:pt x="677199" y="1399556"/>
                  </a:lnTo>
                  <a:lnTo>
                    <a:pt x="703768" y="1355905"/>
                  </a:lnTo>
                  <a:lnTo>
                    <a:pt x="730275" y="1312804"/>
                  </a:lnTo>
                  <a:lnTo>
                    <a:pt x="756720" y="1270273"/>
                  </a:lnTo>
                  <a:lnTo>
                    <a:pt x="783099" y="1228334"/>
                  </a:lnTo>
                  <a:lnTo>
                    <a:pt x="809409" y="1187008"/>
                  </a:lnTo>
                  <a:lnTo>
                    <a:pt x="835649" y="1146317"/>
                  </a:lnTo>
                  <a:lnTo>
                    <a:pt x="861817" y="1106280"/>
                  </a:lnTo>
                  <a:lnTo>
                    <a:pt x="887909" y="1066920"/>
                  </a:lnTo>
                  <a:lnTo>
                    <a:pt x="913924" y="1028258"/>
                  </a:lnTo>
                  <a:lnTo>
                    <a:pt x="939858" y="990314"/>
                  </a:lnTo>
                  <a:lnTo>
                    <a:pt x="965711" y="953110"/>
                  </a:lnTo>
                  <a:lnTo>
                    <a:pt x="991479" y="916667"/>
                  </a:lnTo>
                  <a:lnTo>
                    <a:pt x="1017160" y="881006"/>
                  </a:lnTo>
                  <a:lnTo>
                    <a:pt x="1042752" y="846148"/>
                  </a:lnTo>
                  <a:lnTo>
                    <a:pt x="1068252" y="812115"/>
                  </a:lnTo>
                  <a:lnTo>
                    <a:pt x="1093659" y="778927"/>
                  </a:lnTo>
                  <a:lnTo>
                    <a:pt x="1118969" y="746605"/>
                  </a:lnTo>
                  <a:lnTo>
                    <a:pt x="1144180" y="715172"/>
                  </a:lnTo>
                  <a:lnTo>
                    <a:pt x="1169291" y="684647"/>
                  </a:lnTo>
                  <a:lnTo>
                    <a:pt x="1194298" y="655052"/>
                  </a:lnTo>
                  <a:lnTo>
                    <a:pt x="1264622" y="576158"/>
                  </a:lnTo>
                  <a:lnTo>
                    <a:pt x="1309479" y="528961"/>
                  </a:lnTo>
                  <a:lnTo>
                    <a:pt x="1353814" y="484699"/>
                  </a:lnTo>
                  <a:lnTo>
                    <a:pt x="1397671" y="443256"/>
                  </a:lnTo>
                  <a:lnTo>
                    <a:pt x="1441094" y="404515"/>
                  </a:lnTo>
                  <a:lnTo>
                    <a:pt x="1484127" y="368358"/>
                  </a:lnTo>
                  <a:lnTo>
                    <a:pt x="1526813" y="334669"/>
                  </a:lnTo>
                  <a:lnTo>
                    <a:pt x="1569198" y="303331"/>
                  </a:lnTo>
                  <a:lnTo>
                    <a:pt x="1611323" y="274226"/>
                  </a:lnTo>
                  <a:lnTo>
                    <a:pt x="1653235" y="247238"/>
                  </a:lnTo>
                  <a:lnTo>
                    <a:pt x="1694975" y="222249"/>
                  </a:lnTo>
                  <a:lnTo>
                    <a:pt x="1736589" y="199143"/>
                  </a:lnTo>
                  <a:lnTo>
                    <a:pt x="1778120" y="177802"/>
                  </a:lnTo>
                  <a:lnTo>
                    <a:pt x="1819612" y="158109"/>
                  </a:lnTo>
                  <a:lnTo>
                    <a:pt x="1861108" y="139948"/>
                  </a:lnTo>
                  <a:lnTo>
                    <a:pt x="1902654" y="123201"/>
                  </a:lnTo>
                  <a:lnTo>
                    <a:pt x="1944292" y="107752"/>
                  </a:lnTo>
                  <a:lnTo>
                    <a:pt x="1986067" y="93482"/>
                  </a:lnTo>
                  <a:lnTo>
                    <a:pt x="2028022" y="80276"/>
                  </a:lnTo>
                  <a:lnTo>
                    <a:pt x="2070201" y="68015"/>
                  </a:lnTo>
                  <a:lnTo>
                    <a:pt x="2112649" y="56584"/>
                  </a:lnTo>
                  <a:lnTo>
                    <a:pt x="2155409" y="45865"/>
                  </a:lnTo>
                  <a:lnTo>
                    <a:pt x="2198524" y="35741"/>
                  </a:lnTo>
                  <a:lnTo>
                    <a:pt x="2242040" y="26094"/>
                  </a:lnTo>
                  <a:lnTo>
                    <a:pt x="2286000" y="16809"/>
                  </a:lnTo>
                  <a:lnTo>
                    <a:pt x="2335213" y="8417"/>
                  </a:lnTo>
                  <a:lnTo>
                    <a:pt x="2386574" y="2968"/>
                  </a:lnTo>
                  <a:lnTo>
                    <a:pt x="2439784" y="237"/>
                  </a:lnTo>
                  <a:lnTo>
                    <a:pt x="2494540" y="0"/>
                  </a:lnTo>
                  <a:lnTo>
                    <a:pt x="2550542" y="2029"/>
                  </a:lnTo>
                  <a:lnTo>
                    <a:pt x="2607490" y="6100"/>
                  </a:lnTo>
                  <a:lnTo>
                    <a:pt x="2665083" y="11987"/>
                  </a:lnTo>
                  <a:lnTo>
                    <a:pt x="2723021" y="19464"/>
                  </a:lnTo>
                  <a:lnTo>
                    <a:pt x="2781002" y="28308"/>
                  </a:lnTo>
                  <a:lnTo>
                    <a:pt x="2838727" y="38291"/>
                  </a:lnTo>
                  <a:lnTo>
                    <a:pt x="2895894" y="49188"/>
                  </a:lnTo>
                  <a:lnTo>
                    <a:pt x="2952203" y="60774"/>
                  </a:lnTo>
                  <a:lnTo>
                    <a:pt x="3007354" y="72824"/>
                  </a:lnTo>
                  <a:lnTo>
                    <a:pt x="3061045" y="85112"/>
                  </a:lnTo>
                  <a:lnTo>
                    <a:pt x="3112976" y="97412"/>
                  </a:lnTo>
                  <a:lnTo>
                    <a:pt x="3162847" y="109499"/>
                  </a:lnTo>
                  <a:lnTo>
                    <a:pt x="3210357" y="121148"/>
                  </a:lnTo>
                  <a:lnTo>
                    <a:pt x="3255206" y="132133"/>
                  </a:lnTo>
                  <a:lnTo>
                    <a:pt x="3297092" y="142229"/>
                  </a:lnTo>
                  <a:lnTo>
                    <a:pt x="3335714" y="151210"/>
                  </a:lnTo>
                  <a:lnTo>
                    <a:pt x="3370774" y="158850"/>
                  </a:lnTo>
                  <a:lnTo>
                    <a:pt x="3401969" y="164925"/>
                  </a:lnTo>
                  <a:lnTo>
                    <a:pt x="3429000" y="169209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" y="2209800"/>
              <a:ext cx="5105400" cy="3581400"/>
            </a:xfrm>
            <a:custGeom>
              <a:avLst/>
              <a:gdLst/>
              <a:ahLst/>
              <a:cxnLst/>
              <a:rect l="l" t="t" r="r" b="b"/>
              <a:pathLst>
                <a:path w="5105400" h="3581400">
                  <a:moveTo>
                    <a:pt x="1524000" y="3352800"/>
                  </a:moveTo>
                  <a:lnTo>
                    <a:pt x="1524000" y="3581400"/>
                  </a:lnTo>
                </a:path>
                <a:path w="5105400" h="3581400">
                  <a:moveTo>
                    <a:pt x="3352800" y="3352800"/>
                  </a:moveTo>
                  <a:lnTo>
                    <a:pt x="3352800" y="3581400"/>
                  </a:lnTo>
                </a:path>
                <a:path w="5105400" h="3581400">
                  <a:moveTo>
                    <a:pt x="5105400" y="3352800"/>
                  </a:moveTo>
                  <a:lnTo>
                    <a:pt x="5105400" y="3581400"/>
                  </a:lnTo>
                </a:path>
                <a:path w="5105400" h="3581400">
                  <a:moveTo>
                    <a:pt x="0" y="3124200"/>
                  </a:moveTo>
                  <a:lnTo>
                    <a:pt x="228600" y="3124200"/>
                  </a:lnTo>
                </a:path>
                <a:path w="5105400" h="3581400">
                  <a:moveTo>
                    <a:pt x="0" y="2514600"/>
                  </a:moveTo>
                  <a:lnTo>
                    <a:pt x="228600" y="2514600"/>
                  </a:lnTo>
                </a:path>
                <a:path w="5105400" h="3581400">
                  <a:moveTo>
                    <a:pt x="0" y="1905000"/>
                  </a:moveTo>
                  <a:lnTo>
                    <a:pt x="228600" y="1905000"/>
                  </a:lnTo>
                </a:path>
                <a:path w="5105400" h="3581400">
                  <a:moveTo>
                    <a:pt x="0" y="1295400"/>
                  </a:moveTo>
                  <a:lnTo>
                    <a:pt x="228600" y="1295400"/>
                  </a:lnTo>
                </a:path>
                <a:path w="5105400" h="3581400">
                  <a:moveTo>
                    <a:pt x="0" y="685800"/>
                  </a:moveTo>
                  <a:lnTo>
                    <a:pt x="228600" y="685800"/>
                  </a:lnTo>
                </a:path>
                <a:path w="5105400" h="35814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8340" y="5968695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335" y="5968695"/>
            <a:ext cx="408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1702" y="5968695"/>
            <a:ext cx="53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2069" y="5968695"/>
            <a:ext cx="664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8809" y="5968695"/>
            <a:ext cx="772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(bits)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938530"/>
            <a:ext cx="450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D/C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208191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3377565"/>
            <a:ext cx="217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.8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4596460"/>
            <a:ext cx="217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.6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49646" y="3429000"/>
            <a:ext cx="2515870" cy="76200"/>
          </a:xfrm>
          <a:custGeom>
            <a:avLst/>
            <a:gdLst/>
            <a:ahLst/>
            <a:cxnLst/>
            <a:rect l="l" t="t" r="r" b="b"/>
            <a:pathLst>
              <a:path w="2515870" h="76200">
                <a:moveTo>
                  <a:pt x="2439161" y="0"/>
                </a:moveTo>
                <a:lnTo>
                  <a:pt x="2439161" y="76200"/>
                </a:lnTo>
                <a:lnTo>
                  <a:pt x="2502661" y="44450"/>
                </a:lnTo>
                <a:lnTo>
                  <a:pt x="2451861" y="44450"/>
                </a:lnTo>
                <a:lnTo>
                  <a:pt x="2451861" y="31750"/>
                </a:lnTo>
                <a:lnTo>
                  <a:pt x="2502661" y="31750"/>
                </a:lnTo>
                <a:lnTo>
                  <a:pt x="2439161" y="0"/>
                </a:lnTo>
                <a:close/>
              </a:path>
              <a:path w="2515870" h="76200">
                <a:moveTo>
                  <a:pt x="243916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439161" y="44450"/>
                </a:lnTo>
                <a:lnTo>
                  <a:pt x="2439161" y="31750"/>
                </a:lnTo>
                <a:close/>
              </a:path>
              <a:path w="2515870" h="76200">
                <a:moveTo>
                  <a:pt x="2502661" y="31750"/>
                </a:moveTo>
                <a:lnTo>
                  <a:pt x="2451861" y="31750"/>
                </a:lnTo>
                <a:lnTo>
                  <a:pt x="2451861" y="44450"/>
                </a:lnTo>
                <a:lnTo>
                  <a:pt x="2502661" y="44450"/>
                </a:lnTo>
                <a:lnTo>
                  <a:pt x="2515361" y="38100"/>
                </a:lnTo>
                <a:lnTo>
                  <a:pt x="250266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77000" y="2476500"/>
            <a:ext cx="1702435" cy="914400"/>
          </a:xfrm>
          <a:prstGeom prst="rect">
            <a:avLst/>
          </a:prstGeom>
          <a:solidFill>
            <a:srgbClr val="FF9900">
              <a:alpha val="50195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Times New Roman"/>
                <a:cs typeface="Times New Roman"/>
              </a:rPr>
              <a:t>Enlace</a:t>
            </a:r>
            <a:endParaRPr sz="2000">
              <a:latin typeface="Times New Roman"/>
              <a:cs typeface="Times New Roman"/>
            </a:endParaRPr>
          </a:p>
          <a:p>
            <a:pPr marL="7620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satelital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28673" y="1447800"/>
            <a:ext cx="76200" cy="2070100"/>
          </a:xfrm>
          <a:custGeom>
            <a:avLst/>
            <a:gdLst/>
            <a:ahLst/>
            <a:cxnLst/>
            <a:rect l="l" t="t" r="r" b="b"/>
            <a:pathLst>
              <a:path w="76200" h="2070100">
                <a:moveTo>
                  <a:pt x="44450" y="63500"/>
                </a:moveTo>
                <a:lnTo>
                  <a:pt x="31750" y="63500"/>
                </a:lnTo>
                <a:lnTo>
                  <a:pt x="31750" y="2070100"/>
                </a:lnTo>
                <a:lnTo>
                  <a:pt x="44450" y="2070100"/>
                </a:lnTo>
                <a:lnTo>
                  <a:pt x="44450" y="63500"/>
                </a:lnTo>
                <a:close/>
              </a:path>
              <a:path w="76200" h="20701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0701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43100" y="1333500"/>
            <a:ext cx="1626235" cy="914400"/>
          </a:xfrm>
          <a:prstGeom prst="rect">
            <a:avLst/>
          </a:prstGeom>
          <a:solidFill>
            <a:srgbClr val="FF9900">
              <a:alpha val="50195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Times New Roman"/>
                <a:cs typeface="Times New Roman"/>
              </a:rPr>
              <a:t>Enlace</a:t>
            </a:r>
            <a:endParaRPr sz="2000">
              <a:latin typeface="Times New Roman"/>
              <a:cs typeface="Times New Roman"/>
            </a:endParaRPr>
          </a:p>
          <a:p>
            <a:pPr marL="70231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terrestre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87167"/>
            <a:ext cx="9143999" cy="4370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1791" y="1162303"/>
            <a:ext cx="2876550" cy="1280160"/>
            <a:chOff x="871791" y="1162303"/>
            <a:chExt cx="2876550" cy="1280160"/>
          </a:xfrm>
        </p:grpSpPr>
        <p:sp>
          <p:nvSpPr>
            <p:cNvPr id="4" name="object 4"/>
            <p:cNvSpPr/>
            <p:nvPr/>
          </p:nvSpPr>
          <p:spPr>
            <a:xfrm>
              <a:off x="908303" y="1185671"/>
              <a:ext cx="2839974" cy="12565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1791" y="1162303"/>
              <a:ext cx="2839529" cy="1255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7069" y="3415410"/>
            <a:ext cx="286575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Continuaci</a:t>
            </a:r>
            <a:r>
              <a:rPr sz="1800" b="1" dirty="0">
                <a:latin typeface="Times New Roman"/>
                <a:cs typeface="Times New Roman"/>
              </a:rPr>
              <a:t>ó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LAB TP#3 Delay </a:t>
            </a:r>
            <a:r>
              <a:rPr sz="1800" dirty="0">
                <a:latin typeface="Arial"/>
                <a:cs typeface="Arial"/>
              </a:rPr>
              <a:t>( </a:t>
            </a:r>
            <a:r>
              <a:rPr sz="1800" spc="-5" dirty="0">
                <a:latin typeface="Arial"/>
                <a:cs typeface="Arial"/>
              </a:rPr>
              <a:t>Retardo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392" y="813562"/>
            <a:ext cx="5900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FF0000"/>
                </a:solidFill>
              </a:rPr>
              <a:t>Trama </a:t>
            </a:r>
            <a:r>
              <a:rPr dirty="0">
                <a:solidFill>
                  <a:srgbClr val="FF0000"/>
                </a:solidFill>
              </a:rPr>
              <a:t>de Enlace de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Datos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3172" y="2610421"/>
            <a:ext cx="8485505" cy="3790950"/>
            <a:chOff x="393172" y="2610421"/>
            <a:chExt cx="8485505" cy="3790950"/>
          </a:xfrm>
        </p:grpSpPr>
        <p:sp>
          <p:nvSpPr>
            <p:cNvPr id="4" name="object 4"/>
            <p:cNvSpPr/>
            <p:nvPr/>
          </p:nvSpPr>
          <p:spPr>
            <a:xfrm>
              <a:off x="393172" y="2625806"/>
              <a:ext cx="8484901" cy="209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9" y="2615183"/>
              <a:ext cx="6421120" cy="3785870"/>
            </a:xfrm>
            <a:custGeom>
              <a:avLst/>
              <a:gdLst/>
              <a:ahLst/>
              <a:cxnLst/>
              <a:rect l="l" t="t" r="r" b="b"/>
              <a:pathLst>
                <a:path w="6421120" h="3785870">
                  <a:moveTo>
                    <a:pt x="1143000" y="128015"/>
                  </a:moveTo>
                  <a:lnTo>
                    <a:pt x="1143000" y="2109216"/>
                  </a:lnTo>
                </a:path>
                <a:path w="6421120" h="3785870">
                  <a:moveTo>
                    <a:pt x="0" y="128015"/>
                  </a:moveTo>
                  <a:lnTo>
                    <a:pt x="0" y="2109216"/>
                  </a:lnTo>
                </a:path>
                <a:path w="6421120" h="3785870">
                  <a:moveTo>
                    <a:pt x="2209800" y="128015"/>
                  </a:moveTo>
                  <a:lnTo>
                    <a:pt x="2209800" y="2109216"/>
                  </a:lnTo>
                </a:path>
                <a:path w="6421120" h="3785870">
                  <a:moveTo>
                    <a:pt x="6248400" y="128015"/>
                  </a:moveTo>
                  <a:lnTo>
                    <a:pt x="6248400" y="2109216"/>
                  </a:lnTo>
                </a:path>
                <a:path w="6421120" h="3785870">
                  <a:moveTo>
                    <a:pt x="0" y="128015"/>
                  </a:moveTo>
                  <a:lnTo>
                    <a:pt x="300227" y="18287"/>
                  </a:lnTo>
                </a:path>
                <a:path w="6421120" h="3785870">
                  <a:moveTo>
                    <a:pt x="6248400" y="128015"/>
                  </a:moveTo>
                  <a:lnTo>
                    <a:pt x="6420611" y="18287"/>
                  </a:lnTo>
                </a:path>
                <a:path w="6421120" h="3785870">
                  <a:moveTo>
                    <a:pt x="2200655" y="118871"/>
                  </a:moveTo>
                  <a:lnTo>
                    <a:pt x="2391155" y="0"/>
                  </a:lnTo>
                </a:path>
                <a:path w="6421120" h="3785870">
                  <a:moveTo>
                    <a:pt x="1129283" y="123443"/>
                  </a:moveTo>
                  <a:lnTo>
                    <a:pt x="1391412" y="9143"/>
                  </a:lnTo>
                </a:path>
                <a:path w="6421120" h="3785870">
                  <a:moveTo>
                    <a:pt x="2438400" y="3176016"/>
                  </a:moveTo>
                  <a:lnTo>
                    <a:pt x="2438400" y="3785616"/>
                  </a:lnTo>
                </a:path>
                <a:path w="6421120" h="3785870">
                  <a:moveTo>
                    <a:pt x="2438400" y="3290316"/>
                  </a:moveTo>
                  <a:lnTo>
                    <a:pt x="1916049" y="3290316"/>
                  </a:lnTo>
                  <a:lnTo>
                    <a:pt x="1371600" y="144246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52847" y="5816295"/>
            <a:ext cx="18472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Campo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de</a:t>
            </a:r>
            <a:r>
              <a:rPr sz="20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4143" y="6295687"/>
            <a:ext cx="11493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4" y="3374516"/>
            <a:ext cx="75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Ad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143834"/>
            <a:ext cx="659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Syn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392" y="813562"/>
            <a:ext cx="5900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FF0000"/>
                </a:solidFill>
              </a:rPr>
              <a:t>Trama </a:t>
            </a:r>
            <a:r>
              <a:rPr dirty="0">
                <a:solidFill>
                  <a:srgbClr val="FF0000"/>
                </a:solidFill>
              </a:rPr>
              <a:t>de Enlace de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Datos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3172" y="2610421"/>
            <a:ext cx="8485505" cy="3638550"/>
            <a:chOff x="393172" y="2610421"/>
            <a:chExt cx="8485505" cy="3638550"/>
          </a:xfrm>
        </p:grpSpPr>
        <p:sp>
          <p:nvSpPr>
            <p:cNvPr id="4" name="object 4"/>
            <p:cNvSpPr/>
            <p:nvPr/>
          </p:nvSpPr>
          <p:spPr>
            <a:xfrm>
              <a:off x="393172" y="2625806"/>
              <a:ext cx="8484901" cy="209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9" y="2615183"/>
              <a:ext cx="6421120" cy="3633470"/>
            </a:xfrm>
            <a:custGeom>
              <a:avLst/>
              <a:gdLst/>
              <a:ahLst/>
              <a:cxnLst/>
              <a:rect l="l" t="t" r="r" b="b"/>
              <a:pathLst>
                <a:path w="6421120" h="3633470">
                  <a:moveTo>
                    <a:pt x="1143000" y="128015"/>
                  </a:moveTo>
                  <a:lnTo>
                    <a:pt x="1143000" y="2109216"/>
                  </a:lnTo>
                </a:path>
                <a:path w="6421120" h="3633470">
                  <a:moveTo>
                    <a:pt x="0" y="128015"/>
                  </a:moveTo>
                  <a:lnTo>
                    <a:pt x="0" y="2109216"/>
                  </a:lnTo>
                </a:path>
                <a:path w="6421120" h="3633470">
                  <a:moveTo>
                    <a:pt x="2209800" y="128015"/>
                  </a:moveTo>
                  <a:lnTo>
                    <a:pt x="2209800" y="2109216"/>
                  </a:lnTo>
                </a:path>
                <a:path w="6421120" h="3633470">
                  <a:moveTo>
                    <a:pt x="6248400" y="128015"/>
                  </a:moveTo>
                  <a:lnTo>
                    <a:pt x="6248400" y="2109216"/>
                  </a:lnTo>
                </a:path>
                <a:path w="6421120" h="3633470">
                  <a:moveTo>
                    <a:pt x="0" y="128015"/>
                  </a:moveTo>
                  <a:lnTo>
                    <a:pt x="300227" y="18287"/>
                  </a:lnTo>
                </a:path>
                <a:path w="6421120" h="3633470">
                  <a:moveTo>
                    <a:pt x="6248400" y="128015"/>
                  </a:moveTo>
                  <a:lnTo>
                    <a:pt x="6420611" y="18287"/>
                  </a:lnTo>
                </a:path>
                <a:path w="6421120" h="3633470">
                  <a:moveTo>
                    <a:pt x="2200655" y="118871"/>
                  </a:moveTo>
                  <a:lnTo>
                    <a:pt x="2391155" y="0"/>
                  </a:lnTo>
                </a:path>
                <a:path w="6421120" h="3633470">
                  <a:moveTo>
                    <a:pt x="1129283" y="123443"/>
                  </a:moveTo>
                  <a:lnTo>
                    <a:pt x="1391412" y="9143"/>
                  </a:lnTo>
                </a:path>
                <a:path w="6421120" h="3633470">
                  <a:moveTo>
                    <a:pt x="3581400" y="2718816"/>
                  </a:moveTo>
                  <a:lnTo>
                    <a:pt x="3581400" y="3633216"/>
                  </a:lnTo>
                </a:path>
                <a:path w="6421120" h="3633470">
                  <a:moveTo>
                    <a:pt x="3581400" y="2833116"/>
                  </a:moveTo>
                  <a:lnTo>
                    <a:pt x="3208274" y="2833116"/>
                  </a:lnTo>
                  <a:lnTo>
                    <a:pt x="2819400" y="144246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44744" y="5359095"/>
            <a:ext cx="27508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Campo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Información</a:t>
            </a:r>
            <a:r>
              <a:rPr sz="20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del</a:t>
            </a:r>
            <a:endParaRPr sz="2000">
              <a:latin typeface="Times New Roman"/>
              <a:cs typeface="Times New Roman"/>
            </a:endParaRPr>
          </a:p>
          <a:p>
            <a:pPr marL="1080770"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nivel de</a:t>
            </a:r>
            <a:r>
              <a:rPr sz="2000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4" y="3374516"/>
            <a:ext cx="75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Ad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143834"/>
            <a:ext cx="659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Syn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6375" y="3145358"/>
            <a:ext cx="578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Ctrl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6200" y="2171700"/>
            <a:ext cx="3962400" cy="76200"/>
          </a:xfrm>
          <a:custGeom>
            <a:avLst/>
            <a:gdLst/>
            <a:ahLst/>
            <a:cxnLst/>
            <a:rect l="l" t="t" r="r" b="b"/>
            <a:pathLst>
              <a:path w="3962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962400" h="76200">
                <a:moveTo>
                  <a:pt x="3886200" y="0"/>
                </a:moveTo>
                <a:lnTo>
                  <a:pt x="3886200" y="76200"/>
                </a:lnTo>
                <a:lnTo>
                  <a:pt x="3949700" y="44450"/>
                </a:lnTo>
                <a:lnTo>
                  <a:pt x="3898900" y="44450"/>
                </a:lnTo>
                <a:lnTo>
                  <a:pt x="3898900" y="31750"/>
                </a:lnTo>
                <a:lnTo>
                  <a:pt x="3949700" y="31750"/>
                </a:lnTo>
                <a:lnTo>
                  <a:pt x="3886200" y="0"/>
                </a:lnTo>
                <a:close/>
              </a:path>
              <a:path w="3962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962400" h="76200">
                <a:moveTo>
                  <a:pt x="3886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3962400" h="76200">
                <a:moveTo>
                  <a:pt x="39497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49700" y="44450"/>
                </a:lnTo>
                <a:lnTo>
                  <a:pt x="3962400" y="38100"/>
                </a:lnTo>
                <a:lnTo>
                  <a:pt x="3949700" y="317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3628" y="1852625"/>
            <a:ext cx="665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392" y="813562"/>
            <a:ext cx="5900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FF0000"/>
                </a:solidFill>
              </a:rPr>
              <a:t>Trama </a:t>
            </a:r>
            <a:r>
              <a:rPr dirty="0">
                <a:solidFill>
                  <a:srgbClr val="FF0000"/>
                </a:solidFill>
              </a:rPr>
              <a:t>de Enlace de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Datos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3172" y="2610421"/>
            <a:ext cx="8485505" cy="3638550"/>
            <a:chOff x="393172" y="2610421"/>
            <a:chExt cx="8485505" cy="3638550"/>
          </a:xfrm>
        </p:grpSpPr>
        <p:sp>
          <p:nvSpPr>
            <p:cNvPr id="4" name="object 4"/>
            <p:cNvSpPr/>
            <p:nvPr/>
          </p:nvSpPr>
          <p:spPr>
            <a:xfrm>
              <a:off x="393172" y="2625806"/>
              <a:ext cx="8484901" cy="209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9" y="2615183"/>
              <a:ext cx="6896100" cy="3633470"/>
            </a:xfrm>
            <a:custGeom>
              <a:avLst/>
              <a:gdLst/>
              <a:ahLst/>
              <a:cxnLst/>
              <a:rect l="l" t="t" r="r" b="b"/>
              <a:pathLst>
                <a:path w="6896100" h="3633470">
                  <a:moveTo>
                    <a:pt x="1143000" y="128015"/>
                  </a:moveTo>
                  <a:lnTo>
                    <a:pt x="1143000" y="2109216"/>
                  </a:lnTo>
                </a:path>
                <a:path w="6896100" h="3633470">
                  <a:moveTo>
                    <a:pt x="0" y="128015"/>
                  </a:moveTo>
                  <a:lnTo>
                    <a:pt x="0" y="2109216"/>
                  </a:lnTo>
                </a:path>
                <a:path w="6896100" h="3633470">
                  <a:moveTo>
                    <a:pt x="2209800" y="128015"/>
                  </a:moveTo>
                  <a:lnTo>
                    <a:pt x="2209800" y="2109216"/>
                  </a:lnTo>
                </a:path>
                <a:path w="6896100" h="3633470">
                  <a:moveTo>
                    <a:pt x="6248400" y="128015"/>
                  </a:moveTo>
                  <a:lnTo>
                    <a:pt x="6248400" y="2109216"/>
                  </a:lnTo>
                </a:path>
                <a:path w="6896100" h="3633470">
                  <a:moveTo>
                    <a:pt x="0" y="128015"/>
                  </a:moveTo>
                  <a:lnTo>
                    <a:pt x="300227" y="18287"/>
                  </a:lnTo>
                </a:path>
                <a:path w="6896100" h="3633470">
                  <a:moveTo>
                    <a:pt x="6248400" y="128015"/>
                  </a:moveTo>
                  <a:lnTo>
                    <a:pt x="6420611" y="18287"/>
                  </a:lnTo>
                </a:path>
                <a:path w="6896100" h="3633470">
                  <a:moveTo>
                    <a:pt x="2200655" y="118871"/>
                  </a:moveTo>
                  <a:lnTo>
                    <a:pt x="2391155" y="0"/>
                  </a:lnTo>
                </a:path>
                <a:path w="6896100" h="3633470">
                  <a:moveTo>
                    <a:pt x="1129283" y="123443"/>
                  </a:moveTo>
                  <a:lnTo>
                    <a:pt x="1391412" y="9143"/>
                  </a:lnTo>
                </a:path>
                <a:path w="6896100" h="3633470">
                  <a:moveTo>
                    <a:pt x="3429000" y="2795016"/>
                  </a:moveTo>
                  <a:lnTo>
                    <a:pt x="3429000" y="3633216"/>
                  </a:lnTo>
                </a:path>
                <a:path w="6896100" h="3633470">
                  <a:moveTo>
                    <a:pt x="3429000" y="2909316"/>
                  </a:moveTo>
                  <a:lnTo>
                    <a:pt x="5126101" y="2909316"/>
                  </a:lnTo>
                  <a:lnTo>
                    <a:pt x="6896100" y="151866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35049" y="5435295"/>
            <a:ext cx="3101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Campo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de Revisión de</a:t>
            </a:r>
            <a:r>
              <a:rPr sz="2000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errores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4" y="3374516"/>
            <a:ext cx="75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Ad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143834"/>
            <a:ext cx="659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Syn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6375" y="3145358"/>
            <a:ext cx="578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Ctrl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6200" y="2171700"/>
            <a:ext cx="3962400" cy="76200"/>
          </a:xfrm>
          <a:custGeom>
            <a:avLst/>
            <a:gdLst/>
            <a:ahLst/>
            <a:cxnLst/>
            <a:rect l="l" t="t" r="r" b="b"/>
            <a:pathLst>
              <a:path w="3962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962400" h="76200">
                <a:moveTo>
                  <a:pt x="3886200" y="0"/>
                </a:moveTo>
                <a:lnTo>
                  <a:pt x="3886200" y="76200"/>
                </a:lnTo>
                <a:lnTo>
                  <a:pt x="3949700" y="44450"/>
                </a:lnTo>
                <a:lnTo>
                  <a:pt x="3898900" y="44450"/>
                </a:lnTo>
                <a:lnTo>
                  <a:pt x="3898900" y="31750"/>
                </a:lnTo>
                <a:lnTo>
                  <a:pt x="3949700" y="31750"/>
                </a:lnTo>
                <a:lnTo>
                  <a:pt x="3886200" y="0"/>
                </a:lnTo>
                <a:close/>
              </a:path>
              <a:path w="3962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962400" h="76200">
                <a:moveTo>
                  <a:pt x="3886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3962400" h="76200">
                <a:moveTo>
                  <a:pt x="39497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49700" y="44450"/>
                </a:lnTo>
                <a:lnTo>
                  <a:pt x="3962400" y="38100"/>
                </a:lnTo>
                <a:lnTo>
                  <a:pt x="3949700" y="317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3628" y="1852625"/>
            <a:ext cx="665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346828" y="3129152"/>
            <a:ext cx="21932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latin typeface="Times New Roman"/>
                <a:cs typeface="Times New Roman"/>
              </a:rPr>
              <a:t>D</a:t>
            </a:r>
            <a:r>
              <a:rPr sz="6600" spc="-740" dirty="0">
                <a:latin typeface="Times New Roman"/>
                <a:cs typeface="Times New Roman"/>
              </a:rPr>
              <a:t>A</a:t>
            </a:r>
            <a:r>
              <a:rPr sz="6600" spc="-530" dirty="0">
                <a:latin typeface="Times New Roman"/>
                <a:cs typeface="Times New Roman"/>
              </a:rPr>
              <a:t>T</a:t>
            </a:r>
            <a:r>
              <a:rPr sz="6600" spc="-5" dirty="0">
                <a:latin typeface="Times New Roman"/>
                <a:cs typeface="Times New Roman"/>
              </a:rPr>
              <a:t>A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117" y="656031"/>
            <a:ext cx="5905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FF0000"/>
                </a:solidFill>
              </a:rPr>
              <a:t>Trama </a:t>
            </a:r>
            <a:r>
              <a:rPr dirty="0">
                <a:solidFill>
                  <a:srgbClr val="FF0000"/>
                </a:solidFill>
              </a:rPr>
              <a:t>de Enlace de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Datos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3172" y="2610421"/>
            <a:ext cx="8485505" cy="2114550"/>
            <a:chOff x="393172" y="2610421"/>
            <a:chExt cx="8485505" cy="2114550"/>
          </a:xfrm>
        </p:grpSpPr>
        <p:sp>
          <p:nvSpPr>
            <p:cNvPr id="4" name="object 4"/>
            <p:cNvSpPr/>
            <p:nvPr/>
          </p:nvSpPr>
          <p:spPr>
            <a:xfrm>
              <a:off x="393172" y="2625806"/>
              <a:ext cx="8484901" cy="209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9" y="2615183"/>
              <a:ext cx="6421120" cy="2109470"/>
            </a:xfrm>
            <a:custGeom>
              <a:avLst/>
              <a:gdLst/>
              <a:ahLst/>
              <a:cxnLst/>
              <a:rect l="l" t="t" r="r" b="b"/>
              <a:pathLst>
                <a:path w="6421120" h="2109470">
                  <a:moveTo>
                    <a:pt x="1143000" y="128015"/>
                  </a:moveTo>
                  <a:lnTo>
                    <a:pt x="1143000" y="2109216"/>
                  </a:lnTo>
                </a:path>
                <a:path w="6421120" h="2109470">
                  <a:moveTo>
                    <a:pt x="0" y="128015"/>
                  </a:moveTo>
                  <a:lnTo>
                    <a:pt x="0" y="2109216"/>
                  </a:lnTo>
                </a:path>
                <a:path w="6421120" h="2109470">
                  <a:moveTo>
                    <a:pt x="2209800" y="128015"/>
                  </a:moveTo>
                  <a:lnTo>
                    <a:pt x="2209800" y="2109216"/>
                  </a:lnTo>
                </a:path>
                <a:path w="6421120" h="2109470">
                  <a:moveTo>
                    <a:pt x="6248400" y="128015"/>
                  </a:moveTo>
                  <a:lnTo>
                    <a:pt x="6248400" y="2109216"/>
                  </a:lnTo>
                </a:path>
                <a:path w="6421120" h="2109470">
                  <a:moveTo>
                    <a:pt x="0" y="128015"/>
                  </a:moveTo>
                  <a:lnTo>
                    <a:pt x="300227" y="18287"/>
                  </a:lnTo>
                </a:path>
                <a:path w="6421120" h="2109470">
                  <a:moveTo>
                    <a:pt x="6248400" y="128015"/>
                  </a:moveTo>
                  <a:lnTo>
                    <a:pt x="6420611" y="18287"/>
                  </a:lnTo>
                </a:path>
                <a:path w="6421120" h="2109470">
                  <a:moveTo>
                    <a:pt x="2200655" y="118871"/>
                  </a:moveTo>
                  <a:lnTo>
                    <a:pt x="2391155" y="0"/>
                  </a:lnTo>
                </a:path>
                <a:path w="6421120" h="2109470">
                  <a:moveTo>
                    <a:pt x="1129283" y="123443"/>
                  </a:moveTo>
                  <a:lnTo>
                    <a:pt x="1391412" y="914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02994" y="3374516"/>
            <a:ext cx="75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Ad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143834"/>
            <a:ext cx="659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Syn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6375" y="3145358"/>
            <a:ext cx="578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Ctrl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86200" y="2171700"/>
            <a:ext cx="3962400" cy="76200"/>
          </a:xfrm>
          <a:custGeom>
            <a:avLst/>
            <a:gdLst/>
            <a:ahLst/>
            <a:cxnLst/>
            <a:rect l="l" t="t" r="r" b="b"/>
            <a:pathLst>
              <a:path w="3962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962400" h="76200">
                <a:moveTo>
                  <a:pt x="3886200" y="0"/>
                </a:moveTo>
                <a:lnTo>
                  <a:pt x="3886200" y="76200"/>
                </a:lnTo>
                <a:lnTo>
                  <a:pt x="3949700" y="44450"/>
                </a:lnTo>
                <a:lnTo>
                  <a:pt x="3898900" y="44450"/>
                </a:lnTo>
                <a:lnTo>
                  <a:pt x="3898900" y="31750"/>
                </a:lnTo>
                <a:lnTo>
                  <a:pt x="3949700" y="31750"/>
                </a:lnTo>
                <a:lnTo>
                  <a:pt x="3886200" y="0"/>
                </a:lnTo>
                <a:close/>
              </a:path>
              <a:path w="3962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962400" h="76200">
                <a:moveTo>
                  <a:pt x="3886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3962400" h="76200">
                <a:moveTo>
                  <a:pt x="39497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49700" y="44450"/>
                </a:lnTo>
                <a:lnTo>
                  <a:pt x="3962400" y="38100"/>
                </a:lnTo>
                <a:lnTo>
                  <a:pt x="3949700" y="317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13628" y="1852625"/>
            <a:ext cx="665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6828" y="3129152"/>
            <a:ext cx="21932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latin typeface="Times New Roman"/>
                <a:cs typeface="Times New Roman"/>
              </a:rPr>
              <a:t>D</a:t>
            </a:r>
            <a:r>
              <a:rPr sz="6600" spc="-740" dirty="0">
                <a:latin typeface="Times New Roman"/>
                <a:cs typeface="Times New Roman"/>
              </a:rPr>
              <a:t>A</a:t>
            </a:r>
            <a:r>
              <a:rPr sz="6600" spc="-530" dirty="0">
                <a:latin typeface="Times New Roman"/>
                <a:cs typeface="Times New Roman"/>
              </a:rPr>
              <a:t>T</a:t>
            </a:r>
            <a:r>
              <a:rPr sz="6600" spc="-5" dirty="0">
                <a:latin typeface="Times New Roman"/>
                <a:cs typeface="Times New Roman"/>
              </a:rPr>
              <a:t>A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6464" y="3374516"/>
            <a:ext cx="73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CRC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" y="5448300"/>
            <a:ext cx="8382000" cy="76200"/>
          </a:xfrm>
          <a:custGeom>
            <a:avLst/>
            <a:gdLst/>
            <a:ahLst/>
            <a:cxnLst/>
            <a:rect l="l" t="t" r="r" b="b"/>
            <a:pathLst>
              <a:path w="8382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449" y="44450"/>
                </a:lnTo>
                <a:lnTo>
                  <a:pt x="63449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382000" h="76200">
                <a:moveTo>
                  <a:pt x="8305800" y="0"/>
                </a:moveTo>
                <a:lnTo>
                  <a:pt x="8305800" y="76200"/>
                </a:lnTo>
                <a:lnTo>
                  <a:pt x="8369300" y="44450"/>
                </a:lnTo>
                <a:lnTo>
                  <a:pt x="8318500" y="44450"/>
                </a:lnTo>
                <a:lnTo>
                  <a:pt x="8318500" y="31750"/>
                </a:lnTo>
                <a:lnTo>
                  <a:pt x="8369300" y="31750"/>
                </a:lnTo>
                <a:lnTo>
                  <a:pt x="8305800" y="0"/>
                </a:lnTo>
                <a:close/>
              </a:path>
              <a:path w="8382000" h="76200">
                <a:moveTo>
                  <a:pt x="76200" y="31750"/>
                </a:moveTo>
                <a:lnTo>
                  <a:pt x="63449" y="31750"/>
                </a:lnTo>
                <a:lnTo>
                  <a:pt x="63449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382000" h="76200">
                <a:moveTo>
                  <a:pt x="830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8305800" y="44450"/>
                </a:lnTo>
                <a:lnTo>
                  <a:pt x="8305800" y="31750"/>
                </a:lnTo>
                <a:close/>
              </a:path>
              <a:path w="8382000" h="76200">
                <a:moveTo>
                  <a:pt x="8369300" y="31750"/>
                </a:moveTo>
                <a:lnTo>
                  <a:pt x="8318500" y="31750"/>
                </a:lnTo>
                <a:lnTo>
                  <a:pt x="8318500" y="44450"/>
                </a:lnTo>
                <a:lnTo>
                  <a:pt x="8369300" y="44450"/>
                </a:lnTo>
                <a:lnTo>
                  <a:pt x="8382000" y="38100"/>
                </a:lnTo>
                <a:lnTo>
                  <a:pt x="8369300" y="317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5575" y="5740095"/>
            <a:ext cx="994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L+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L`bits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9511" y="813562"/>
            <a:ext cx="1206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ARQ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89887"/>
            <a:ext cx="4928235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utomatic </a:t>
            </a:r>
            <a:r>
              <a:rPr sz="36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3600" spc="-5" dirty="0">
                <a:latin typeface="Times New Roman"/>
                <a:cs typeface="Times New Roman"/>
              </a:rPr>
              <a:t>epeat </a:t>
            </a:r>
            <a:r>
              <a:rPr sz="3600" dirty="0">
                <a:latin typeface="Times New Roman"/>
                <a:cs typeface="Times New Roman"/>
              </a:rPr>
              <a:t>re</a:t>
            </a:r>
            <a:r>
              <a:rPr sz="3600" b="1" dirty="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r>
              <a:rPr sz="3600" dirty="0">
                <a:latin typeface="Times New Roman"/>
                <a:cs typeface="Times New Roman"/>
              </a:rPr>
              <a:t>uest  Aceptaciones</a:t>
            </a:r>
            <a:endParaRPr sz="3600">
              <a:latin typeface="Times New Roman"/>
              <a:cs typeface="Times New Roman"/>
            </a:endParaRPr>
          </a:p>
          <a:p>
            <a:pPr marL="469900" marR="2218055">
              <a:lnSpc>
                <a:spcPct val="120000"/>
              </a:lnSpc>
              <a:spcBef>
                <a:spcPts val="35"/>
              </a:spcBef>
              <a:tabLst>
                <a:tab pos="1781175" algn="l"/>
                <a:tab pos="1839595" algn="l"/>
              </a:tabLst>
            </a:pPr>
            <a:r>
              <a:rPr sz="2400" dirty="0">
                <a:latin typeface="Times New Roman"/>
                <a:cs typeface="Times New Roman"/>
              </a:rPr>
              <a:t>Positivas	</a:t>
            </a:r>
            <a:r>
              <a:rPr sz="2400" spc="-5" dirty="0">
                <a:latin typeface="Times New Roman"/>
                <a:cs typeface="Times New Roman"/>
              </a:rPr>
              <a:t>ACK  Negat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vas		N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CK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9511" y="813562"/>
            <a:ext cx="1206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ARQ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89887"/>
            <a:ext cx="4928235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utomatic </a:t>
            </a:r>
            <a:r>
              <a:rPr sz="3600" b="1" spc="-5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3600" spc="-5" dirty="0">
                <a:latin typeface="Times New Roman"/>
                <a:cs typeface="Times New Roman"/>
              </a:rPr>
              <a:t>epeat </a:t>
            </a:r>
            <a:r>
              <a:rPr sz="3600" dirty="0">
                <a:latin typeface="Times New Roman"/>
                <a:cs typeface="Times New Roman"/>
              </a:rPr>
              <a:t>re</a:t>
            </a:r>
            <a:r>
              <a:rPr sz="3600" b="1" dirty="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r>
              <a:rPr sz="3600" dirty="0">
                <a:latin typeface="Times New Roman"/>
                <a:cs typeface="Times New Roman"/>
              </a:rPr>
              <a:t>uest  Aceptaciones</a:t>
            </a:r>
            <a:endParaRPr sz="3600">
              <a:latin typeface="Times New Roman"/>
              <a:cs typeface="Times New Roman"/>
            </a:endParaRPr>
          </a:p>
          <a:p>
            <a:pPr marL="469900" marR="2218055">
              <a:lnSpc>
                <a:spcPct val="120000"/>
              </a:lnSpc>
              <a:spcBef>
                <a:spcPts val="35"/>
              </a:spcBef>
              <a:tabLst>
                <a:tab pos="1781175" algn="l"/>
                <a:tab pos="1839595" algn="l"/>
              </a:tabLst>
            </a:pPr>
            <a:r>
              <a:rPr sz="2400" dirty="0">
                <a:latin typeface="Times New Roman"/>
                <a:cs typeface="Times New Roman"/>
              </a:rPr>
              <a:t>Positivas	</a:t>
            </a:r>
            <a:r>
              <a:rPr sz="2400" spc="-5" dirty="0">
                <a:latin typeface="Times New Roman"/>
                <a:cs typeface="Times New Roman"/>
              </a:rPr>
              <a:t>ACK  Negat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vas		N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CK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39467" y="3579367"/>
            <a:ext cx="5850255" cy="2213610"/>
            <a:chOff x="1839467" y="3579367"/>
            <a:chExt cx="5850255" cy="2213610"/>
          </a:xfrm>
        </p:grpSpPr>
        <p:sp>
          <p:nvSpPr>
            <p:cNvPr id="5" name="object 5"/>
            <p:cNvSpPr/>
            <p:nvPr/>
          </p:nvSpPr>
          <p:spPr>
            <a:xfrm>
              <a:off x="1839467" y="4748783"/>
              <a:ext cx="5747385" cy="1043940"/>
            </a:xfrm>
            <a:custGeom>
              <a:avLst/>
              <a:gdLst/>
              <a:ahLst/>
              <a:cxnLst/>
              <a:rect l="l" t="t" r="r" b="b"/>
              <a:pathLst>
                <a:path w="5747384" h="1043939">
                  <a:moveTo>
                    <a:pt x="5747004" y="0"/>
                  </a:moveTo>
                  <a:lnTo>
                    <a:pt x="0" y="0"/>
                  </a:lnTo>
                  <a:lnTo>
                    <a:pt x="0" y="1043939"/>
                  </a:lnTo>
                  <a:lnTo>
                    <a:pt x="5747004" y="1043939"/>
                  </a:lnTo>
                  <a:lnTo>
                    <a:pt x="574700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62545" y="4748783"/>
              <a:ext cx="0" cy="1043940"/>
            </a:xfrm>
            <a:custGeom>
              <a:avLst/>
              <a:gdLst/>
              <a:ahLst/>
              <a:cxnLst/>
              <a:rect l="l" t="t" r="r" b="b"/>
              <a:pathLst>
                <a:path h="1043939">
                  <a:moveTo>
                    <a:pt x="0" y="0"/>
                  </a:moveTo>
                  <a:lnTo>
                    <a:pt x="0" y="1043940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5444" y="3579367"/>
              <a:ext cx="3494404" cy="1290320"/>
            </a:xfrm>
            <a:custGeom>
              <a:avLst/>
              <a:gdLst/>
              <a:ahLst/>
              <a:cxnLst/>
              <a:rect l="l" t="t" r="r" b="b"/>
              <a:pathLst>
                <a:path w="3494404" h="1290320">
                  <a:moveTo>
                    <a:pt x="3481451" y="1277366"/>
                  </a:moveTo>
                  <a:lnTo>
                    <a:pt x="3467100" y="1277366"/>
                  </a:lnTo>
                  <a:lnTo>
                    <a:pt x="3467100" y="1290066"/>
                  </a:lnTo>
                  <a:lnTo>
                    <a:pt x="3491356" y="1290066"/>
                  </a:lnTo>
                  <a:lnTo>
                    <a:pt x="3494151" y="1287145"/>
                  </a:lnTo>
                  <a:lnTo>
                    <a:pt x="3494151" y="1283716"/>
                  </a:lnTo>
                  <a:lnTo>
                    <a:pt x="3481451" y="1283716"/>
                  </a:lnTo>
                  <a:lnTo>
                    <a:pt x="3481451" y="1277366"/>
                  </a:lnTo>
                  <a:close/>
                </a:path>
                <a:path w="3494404" h="1290320">
                  <a:moveTo>
                    <a:pt x="3481451" y="659055"/>
                  </a:moveTo>
                  <a:lnTo>
                    <a:pt x="3481451" y="1283716"/>
                  </a:lnTo>
                  <a:lnTo>
                    <a:pt x="3487801" y="1277366"/>
                  </a:lnTo>
                  <a:lnTo>
                    <a:pt x="3494151" y="1277366"/>
                  </a:lnTo>
                  <a:lnTo>
                    <a:pt x="3494151" y="660019"/>
                  </a:lnTo>
                  <a:lnTo>
                    <a:pt x="3486784" y="660019"/>
                  </a:lnTo>
                  <a:lnTo>
                    <a:pt x="3481451" y="659055"/>
                  </a:lnTo>
                  <a:close/>
                </a:path>
                <a:path w="3494404" h="1290320">
                  <a:moveTo>
                    <a:pt x="3494151" y="1277366"/>
                  </a:moveTo>
                  <a:lnTo>
                    <a:pt x="3487801" y="1277366"/>
                  </a:lnTo>
                  <a:lnTo>
                    <a:pt x="3481451" y="1283716"/>
                  </a:lnTo>
                  <a:lnTo>
                    <a:pt x="3494151" y="1283716"/>
                  </a:lnTo>
                  <a:lnTo>
                    <a:pt x="3494151" y="1277366"/>
                  </a:lnTo>
                  <a:close/>
                </a:path>
                <a:path w="3494404" h="1290320">
                  <a:moveTo>
                    <a:pt x="3481451" y="653796"/>
                  </a:moveTo>
                  <a:lnTo>
                    <a:pt x="3481451" y="659055"/>
                  </a:lnTo>
                  <a:lnTo>
                    <a:pt x="3486784" y="660019"/>
                  </a:lnTo>
                  <a:lnTo>
                    <a:pt x="3481451" y="653796"/>
                  </a:lnTo>
                  <a:close/>
                </a:path>
                <a:path w="3494404" h="1290320">
                  <a:moveTo>
                    <a:pt x="3494151" y="653796"/>
                  </a:moveTo>
                  <a:lnTo>
                    <a:pt x="3481451" y="653796"/>
                  </a:lnTo>
                  <a:lnTo>
                    <a:pt x="3486784" y="660019"/>
                  </a:lnTo>
                  <a:lnTo>
                    <a:pt x="3494151" y="660019"/>
                  </a:lnTo>
                  <a:lnTo>
                    <a:pt x="3494151" y="653796"/>
                  </a:lnTo>
                  <a:close/>
                </a:path>
                <a:path w="3494404" h="1290320">
                  <a:moveTo>
                    <a:pt x="76127" y="31213"/>
                  </a:moveTo>
                  <a:lnTo>
                    <a:pt x="73869" y="43664"/>
                  </a:lnTo>
                  <a:lnTo>
                    <a:pt x="3481451" y="659055"/>
                  </a:lnTo>
                  <a:lnTo>
                    <a:pt x="3481451" y="653796"/>
                  </a:lnTo>
                  <a:lnTo>
                    <a:pt x="3494151" y="653796"/>
                  </a:lnTo>
                  <a:lnTo>
                    <a:pt x="3494151" y="650748"/>
                  </a:lnTo>
                  <a:lnTo>
                    <a:pt x="3491991" y="648081"/>
                  </a:lnTo>
                  <a:lnTo>
                    <a:pt x="3488944" y="647573"/>
                  </a:lnTo>
                  <a:lnTo>
                    <a:pt x="76127" y="31213"/>
                  </a:lnTo>
                  <a:close/>
                </a:path>
                <a:path w="3494404" h="1290320">
                  <a:moveTo>
                    <a:pt x="81787" y="0"/>
                  </a:moveTo>
                  <a:lnTo>
                    <a:pt x="0" y="23876"/>
                  </a:lnTo>
                  <a:lnTo>
                    <a:pt x="68199" y="74930"/>
                  </a:lnTo>
                  <a:lnTo>
                    <a:pt x="73869" y="43664"/>
                  </a:lnTo>
                  <a:lnTo>
                    <a:pt x="61340" y="41402"/>
                  </a:lnTo>
                  <a:lnTo>
                    <a:pt x="63626" y="28956"/>
                  </a:lnTo>
                  <a:lnTo>
                    <a:pt x="76536" y="28956"/>
                  </a:lnTo>
                  <a:lnTo>
                    <a:pt x="81787" y="0"/>
                  </a:lnTo>
                  <a:close/>
                </a:path>
                <a:path w="3494404" h="1290320">
                  <a:moveTo>
                    <a:pt x="63626" y="28956"/>
                  </a:moveTo>
                  <a:lnTo>
                    <a:pt x="61340" y="41402"/>
                  </a:lnTo>
                  <a:lnTo>
                    <a:pt x="73869" y="43664"/>
                  </a:lnTo>
                  <a:lnTo>
                    <a:pt x="76127" y="31213"/>
                  </a:lnTo>
                  <a:lnTo>
                    <a:pt x="63626" y="28956"/>
                  </a:lnTo>
                  <a:close/>
                </a:path>
                <a:path w="3494404" h="1290320">
                  <a:moveTo>
                    <a:pt x="76536" y="28956"/>
                  </a:moveTo>
                  <a:lnTo>
                    <a:pt x="63626" y="28956"/>
                  </a:lnTo>
                  <a:lnTo>
                    <a:pt x="76127" y="31213"/>
                  </a:lnTo>
                  <a:lnTo>
                    <a:pt x="76536" y="28956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39467" y="4748784"/>
            <a:ext cx="5747385" cy="1043940"/>
          </a:xfrm>
          <a:prstGeom prst="rect">
            <a:avLst/>
          </a:prstGeom>
          <a:ln w="12700">
            <a:solidFill>
              <a:srgbClr val="FF3300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875"/>
              </a:spcBef>
            </a:pPr>
            <a:r>
              <a:rPr sz="2800" dirty="0">
                <a:latin typeface="Times New Roman"/>
                <a:cs typeface="Times New Roman"/>
              </a:rPr>
              <a:t>Indica </a:t>
            </a:r>
            <a:r>
              <a:rPr sz="2800" spc="-5" dirty="0">
                <a:latin typeface="Times New Roman"/>
                <a:cs typeface="Times New Roman"/>
              </a:rPr>
              <a:t>que la </a:t>
            </a:r>
            <a:r>
              <a:rPr sz="2800" spc="-10" dirty="0">
                <a:latin typeface="Times New Roman"/>
                <a:cs typeface="Times New Roman"/>
              </a:rPr>
              <a:t>trama </a:t>
            </a:r>
            <a:r>
              <a:rPr sz="2800" spc="-5" dirty="0">
                <a:latin typeface="Times New Roman"/>
                <a:cs typeface="Times New Roman"/>
              </a:rPr>
              <a:t>llegó sin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errores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907</Words>
  <Application>Microsoft Macintosh PowerPoint</Application>
  <PresentationFormat>Presentación en pantalla (4:3)</PresentationFormat>
  <Paragraphs>330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Arial</vt:lpstr>
      <vt:lpstr>Calibri</vt:lpstr>
      <vt:lpstr>Tahoma</vt:lpstr>
      <vt:lpstr>Times New Roman</vt:lpstr>
      <vt:lpstr>Office Theme</vt:lpstr>
      <vt:lpstr>Teconología de las Comunicaciones</vt:lpstr>
      <vt:lpstr>Trama de Enlace de Datos</vt:lpstr>
      <vt:lpstr>Trama de Enlace de Datos</vt:lpstr>
      <vt:lpstr>Trama de Enlace de Datos</vt:lpstr>
      <vt:lpstr>Trama de Enlace de Datos</vt:lpstr>
      <vt:lpstr>Trama de Enlace de Datos</vt:lpstr>
      <vt:lpstr>Trama de Enlace de Datos</vt:lpstr>
      <vt:lpstr>ARQ</vt:lpstr>
      <vt:lpstr>ARQ</vt:lpstr>
      <vt:lpstr>ARQ</vt:lpstr>
      <vt:lpstr>Protocolo de ventana corrediza</vt:lpstr>
      <vt:lpstr>Procedimientos mas comunes</vt:lpstr>
      <vt:lpstr>Procedimientos mas comunes</vt:lpstr>
      <vt:lpstr>En Detalle</vt:lpstr>
      <vt:lpstr>En Detalle</vt:lpstr>
      <vt:lpstr>En Detalle</vt:lpstr>
      <vt:lpstr>En Detalle</vt:lpstr>
      <vt:lpstr>En Detalle</vt:lpstr>
      <vt:lpstr>En Detalle</vt:lpstr>
      <vt:lpstr>Procedimientos mas comunes</vt:lpstr>
      <vt:lpstr>Volver a N NACK en trama 3</vt:lpstr>
      <vt:lpstr>Volver a N NACK en trama 3</vt:lpstr>
      <vt:lpstr>Volver a N NACK en trama 3</vt:lpstr>
      <vt:lpstr>Volver a N NACK en trama 3</vt:lpstr>
      <vt:lpstr>Volver a N NACK en trama 3</vt:lpstr>
      <vt:lpstr>Volver a N NACK en trama 3</vt:lpstr>
      <vt:lpstr>Volver a N NACK en trama 3</vt:lpstr>
      <vt:lpstr>Volver a N NACK en trama 3</vt:lpstr>
      <vt:lpstr>Volver a N NACK en trama 3</vt:lpstr>
      <vt:lpstr>Volver a N</vt:lpstr>
      <vt:lpstr>A Sliding Window Protocol Using Selective Repeat (5)</vt:lpstr>
      <vt:lpstr>Presentación de PowerPoint</vt:lpstr>
      <vt:lpstr>Parar y Esperar Ti</vt:lpstr>
      <vt:lpstr>Duracion de la trama</vt:lpstr>
      <vt:lpstr>Tiempo fuera :</vt:lpstr>
      <vt:lpstr>Eficiencia del rendimiento Longitud optima del paquete</vt:lpstr>
      <vt:lpstr>Rendimiento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Medium Access Sublayer</dc:title>
  <dc:creator>Steve Armstrong</dc:creator>
  <cp:lastModifiedBy>msemeria3@gmail.com</cp:lastModifiedBy>
  <cp:revision>1</cp:revision>
  <dcterms:created xsi:type="dcterms:W3CDTF">2020-07-22T21:45:41Z</dcterms:created>
  <dcterms:modified xsi:type="dcterms:W3CDTF">2020-07-22T21:50:24Z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2020-06-13T00:00:00Z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2020-07-22T00:00:00Z</vt:filetime>
  </property>
</Properties>
</file>