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sorterViewPr>
    <p:cViewPr>
      <p:scale>
        <a:sx n="100" d="100"/>
        <a:sy n="100" d="100"/>
      </p:scale>
      <p:origin x="0" y="-27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ani Gianfranco" userId="1f97744c-6a4e-4c8b-b864-4a9585dbe41f" providerId="ADAL" clId="{A96AC3CF-57BB-4225-8E33-92E7086A23AA}"/>
    <pc:docChg chg="undo custSel addSld modSld">
      <pc:chgData name="Morani Gianfranco" userId="1f97744c-6a4e-4c8b-b864-4a9585dbe41f" providerId="ADAL" clId="{A96AC3CF-57BB-4225-8E33-92E7086A23AA}" dt="2021-04-12T11:16:42.729" v="722" actId="14100"/>
      <pc:docMkLst>
        <pc:docMk/>
      </pc:docMkLst>
      <pc:sldChg chg="modSp">
        <pc:chgData name="Morani Gianfranco" userId="1f97744c-6a4e-4c8b-b864-4a9585dbe41f" providerId="ADAL" clId="{A96AC3CF-57BB-4225-8E33-92E7086A23AA}" dt="2021-04-12T11:16:42.729" v="722" actId="14100"/>
        <pc:sldMkLst>
          <pc:docMk/>
          <pc:sldMk cId="2410000075" sldId="256"/>
        </pc:sldMkLst>
        <pc:spChg chg="mod">
          <ac:chgData name="Morani Gianfranco" userId="1f97744c-6a4e-4c8b-b864-4a9585dbe41f" providerId="ADAL" clId="{A96AC3CF-57BB-4225-8E33-92E7086A23AA}" dt="2021-04-12T11:16:42.729" v="722" actId="14100"/>
          <ac:spMkLst>
            <pc:docMk/>
            <pc:sldMk cId="2410000075" sldId="256"/>
            <ac:spMk id="3" creationId="{E787B2A6-DBA1-47BF-B3EF-8160AE9BB101}"/>
          </ac:spMkLst>
        </pc:spChg>
      </pc:sldChg>
      <pc:sldChg chg="modSp">
        <pc:chgData name="Morani Gianfranco" userId="1f97744c-6a4e-4c8b-b864-4a9585dbe41f" providerId="ADAL" clId="{A96AC3CF-57BB-4225-8E33-92E7086A23AA}" dt="2021-04-12T11:07:05.379" v="523" actId="313"/>
        <pc:sldMkLst>
          <pc:docMk/>
          <pc:sldMk cId="4049786112" sldId="258"/>
        </pc:sldMkLst>
        <pc:spChg chg="mod">
          <ac:chgData name="Morani Gianfranco" userId="1f97744c-6a4e-4c8b-b864-4a9585dbe41f" providerId="ADAL" clId="{A96AC3CF-57BB-4225-8E33-92E7086A23AA}" dt="2021-04-12T11:07:05.379" v="523" actId="313"/>
          <ac:spMkLst>
            <pc:docMk/>
            <pc:sldMk cId="4049786112" sldId="258"/>
            <ac:spMk id="3" creationId="{66A353D4-457F-4AB1-A859-63E2B12C1E45}"/>
          </ac:spMkLst>
        </pc:spChg>
      </pc:sldChg>
      <pc:sldChg chg="modSp">
        <pc:chgData name="Morani Gianfranco" userId="1f97744c-6a4e-4c8b-b864-4a9585dbe41f" providerId="ADAL" clId="{A96AC3CF-57BB-4225-8E33-92E7086A23AA}" dt="2021-04-12T10:45:56.594" v="4" actId="20577"/>
        <pc:sldMkLst>
          <pc:docMk/>
          <pc:sldMk cId="2020064484" sldId="259"/>
        </pc:sldMkLst>
        <pc:spChg chg="mod">
          <ac:chgData name="Morani Gianfranco" userId="1f97744c-6a4e-4c8b-b864-4a9585dbe41f" providerId="ADAL" clId="{A96AC3CF-57BB-4225-8E33-92E7086A23AA}" dt="2021-04-12T10:45:56.594" v="4" actId="20577"/>
          <ac:spMkLst>
            <pc:docMk/>
            <pc:sldMk cId="2020064484" sldId="259"/>
            <ac:spMk id="2" creationId="{F07A1CFE-DDDB-45F8-AD27-80C4A8FE22DA}"/>
          </ac:spMkLst>
        </pc:spChg>
      </pc:sldChg>
      <pc:sldChg chg="addSp delSp modSp">
        <pc:chgData name="Morani Gianfranco" userId="1f97744c-6a4e-4c8b-b864-4a9585dbe41f" providerId="ADAL" clId="{A96AC3CF-57BB-4225-8E33-92E7086A23AA}" dt="2021-04-12T11:07:31.987" v="524" actId="313"/>
        <pc:sldMkLst>
          <pc:docMk/>
          <pc:sldMk cId="3223293995" sldId="260"/>
        </pc:sldMkLst>
        <pc:spChg chg="mod">
          <ac:chgData name="Morani Gianfranco" userId="1f97744c-6a4e-4c8b-b864-4a9585dbe41f" providerId="ADAL" clId="{A96AC3CF-57BB-4225-8E33-92E7086A23AA}" dt="2021-04-12T11:07:31.987" v="524" actId="313"/>
          <ac:spMkLst>
            <pc:docMk/>
            <pc:sldMk cId="3223293995" sldId="260"/>
            <ac:spMk id="3" creationId="{66A353D4-457F-4AB1-A859-63E2B12C1E45}"/>
          </ac:spMkLst>
        </pc:spChg>
        <pc:picChg chg="add del">
          <ac:chgData name="Morani Gianfranco" userId="1f97744c-6a4e-4c8b-b864-4a9585dbe41f" providerId="ADAL" clId="{A96AC3CF-57BB-4225-8E33-92E7086A23AA}" dt="2021-04-12T10:46:02.718" v="5" actId="478"/>
          <ac:picMkLst>
            <pc:docMk/>
            <pc:sldMk cId="3223293995" sldId="260"/>
            <ac:picMk id="6" creationId="{4692EA53-9599-4EC7-B445-B47A3223874A}"/>
          </ac:picMkLst>
        </pc:picChg>
      </pc:sldChg>
      <pc:sldChg chg="delSp modSp add">
        <pc:chgData name="Morani Gianfranco" userId="1f97744c-6a4e-4c8b-b864-4a9585dbe41f" providerId="ADAL" clId="{A96AC3CF-57BB-4225-8E33-92E7086A23AA}" dt="2021-04-12T11:15:32.498" v="707" actId="20577"/>
        <pc:sldMkLst>
          <pc:docMk/>
          <pc:sldMk cId="1242928319" sldId="261"/>
        </pc:sldMkLst>
        <pc:spChg chg="mod">
          <ac:chgData name="Morani Gianfranco" userId="1f97744c-6a4e-4c8b-b864-4a9585dbe41f" providerId="ADAL" clId="{A96AC3CF-57BB-4225-8E33-92E7086A23AA}" dt="2021-04-12T11:15:32.498" v="707" actId="20577"/>
          <ac:spMkLst>
            <pc:docMk/>
            <pc:sldMk cId="1242928319" sldId="261"/>
            <ac:spMk id="2" creationId="{F07A1CFE-DDDB-45F8-AD27-80C4A8FE22DA}"/>
          </ac:spMkLst>
        </pc:spChg>
        <pc:spChg chg="mod">
          <ac:chgData name="Morani Gianfranco" userId="1f97744c-6a4e-4c8b-b864-4a9585dbe41f" providerId="ADAL" clId="{A96AC3CF-57BB-4225-8E33-92E7086A23AA}" dt="2021-04-12T10:48:21.500" v="53" actId="14100"/>
          <ac:spMkLst>
            <pc:docMk/>
            <pc:sldMk cId="1242928319" sldId="261"/>
            <ac:spMk id="3" creationId="{66A353D4-457F-4AB1-A859-63E2B12C1E45}"/>
          </ac:spMkLst>
        </pc:spChg>
        <pc:picChg chg="del">
          <ac:chgData name="Morani Gianfranco" userId="1f97744c-6a4e-4c8b-b864-4a9585dbe41f" providerId="ADAL" clId="{A96AC3CF-57BB-4225-8E33-92E7086A23AA}" dt="2021-04-12T10:46:34.817" v="7" actId="478"/>
          <ac:picMkLst>
            <pc:docMk/>
            <pc:sldMk cId="1242928319" sldId="261"/>
            <ac:picMk id="5" creationId="{BD9E7FC1-738A-4DA6-AD52-C266B7BFB694}"/>
          </ac:picMkLst>
        </pc:picChg>
      </pc:sldChg>
      <pc:sldChg chg="addSp modSp add">
        <pc:chgData name="Morani Gianfranco" userId="1f97744c-6a4e-4c8b-b864-4a9585dbe41f" providerId="ADAL" clId="{A96AC3CF-57BB-4225-8E33-92E7086A23AA}" dt="2021-04-12T11:15:26.687" v="703" actId="20577"/>
        <pc:sldMkLst>
          <pc:docMk/>
          <pc:sldMk cId="3658694266" sldId="262"/>
        </pc:sldMkLst>
        <pc:spChg chg="mod">
          <ac:chgData name="Morani Gianfranco" userId="1f97744c-6a4e-4c8b-b864-4a9585dbe41f" providerId="ADAL" clId="{A96AC3CF-57BB-4225-8E33-92E7086A23AA}" dt="2021-04-12T11:15:26.687" v="703" actId="20577"/>
          <ac:spMkLst>
            <pc:docMk/>
            <pc:sldMk cId="3658694266" sldId="262"/>
            <ac:spMk id="2" creationId="{F07A1CFE-DDDB-45F8-AD27-80C4A8FE22DA}"/>
          </ac:spMkLst>
        </pc:spChg>
        <pc:spChg chg="mod">
          <ac:chgData name="Morani Gianfranco" userId="1f97744c-6a4e-4c8b-b864-4a9585dbe41f" providerId="ADAL" clId="{A96AC3CF-57BB-4225-8E33-92E7086A23AA}" dt="2021-04-12T11:08:03.319" v="525" actId="20577"/>
          <ac:spMkLst>
            <pc:docMk/>
            <pc:sldMk cId="3658694266" sldId="262"/>
            <ac:spMk id="3" creationId="{66A353D4-457F-4AB1-A859-63E2B12C1E45}"/>
          </ac:spMkLst>
        </pc:spChg>
        <pc:picChg chg="add mod">
          <ac:chgData name="Morani Gianfranco" userId="1f97744c-6a4e-4c8b-b864-4a9585dbe41f" providerId="ADAL" clId="{A96AC3CF-57BB-4225-8E33-92E7086A23AA}" dt="2021-04-12T10:53:29.579" v="173" actId="1076"/>
          <ac:picMkLst>
            <pc:docMk/>
            <pc:sldMk cId="3658694266" sldId="262"/>
            <ac:picMk id="4" creationId="{83E5A596-D1BD-4281-9E76-803280B51572}"/>
          </ac:picMkLst>
        </pc:picChg>
      </pc:sldChg>
      <pc:sldChg chg="addSp delSp modSp add">
        <pc:chgData name="Morani Gianfranco" userId="1f97744c-6a4e-4c8b-b864-4a9585dbe41f" providerId="ADAL" clId="{A96AC3CF-57BB-4225-8E33-92E7086A23AA}" dt="2021-04-12T11:15:21.400" v="699" actId="20577"/>
        <pc:sldMkLst>
          <pc:docMk/>
          <pc:sldMk cId="3410547316" sldId="263"/>
        </pc:sldMkLst>
        <pc:spChg chg="mod">
          <ac:chgData name="Morani Gianfranco" userId="1f97744c-6a4e-4c8b-b864-4a9585dbe41f" providerId="ADAL" clId="{A96AC3CF-57BB-4225-8E33-92E7086A23AA}" dt="2021-04-12T11:15:21.400" v="699" actId="20577"/>
          <ac:spMkLst>
            <pc:docMk/>
            <pc:sldMk cId="3410547316" sldId="263"/>
            <ac:spMk id="2" creationId="{F07A1CFE-DDDB-45F8-AD27-80C4A8FE22DA}"/>
          </ac:spMkLst>
        </pc:spChg>
        <pc:spChg chg="mod">
          <ac:chgData name="Morani Gianfranco" userId="1f97744c-6a4e-4c8b-b864-4a9585dbe41f" providerId="ADAL" clId="{A96AC3CF-57BB-4225-8E33-92E7086A23AA}" dt="2021-04-12T11:10:41.387" v="599" actId="14100"/>
          <ac:spMkLst>
            <pc:docMk/>
            <pc:sldMk cId="3410547316" sldId="263"/>
            <ac:spMk id="3" creationId="{66A353D4-457F-4AB1-A859-63E2B12C1E45}"/>
          </ac:spMkLst>
        </pc:spChg>
        <pc:picChg chg="del">
          <ac:chgData name="Morani Gianfranco" userId="1f97744c-6a4e-4c8b-b864-4a9585dbe41f" providerId="ADAL" clId="{A96AC3CF-57BB-4225-8E33-92E7086A23AA}" dt="2021-04-12T10:53:51.352" v="177" actId="478"/>
          <ac:picMkLst>
            <pc:docMk/>
            <pc:sldMk cId="3410547316" sldId="263"/>
            <ac:picMk id="4" creationId="{83E5A596-D1BD-4281-9E76-803280B51572}"/>
          </ac:picMkLst>
        </pc:picChg>
        <pc:picChg chg="add del mod">
          <ac:chgData name="Morani Gianfranco" userId="1f97744c-6a4e-4c8b-b864-4a9585dbe41f" providerId="ADAL" clId="{A96AC3CF-57BB-4225-8E33-92E7086A23AA}" dt="2021-04-12T10:54:28.871" v="185" actId="478"/>
          <ac:picMkLst>
            <pc:docMk/>
            <pc:sldMk cId="3410547316" sldId="263"/>
            <ac:picMk id="5" creationId="{CC8D4514-2FFB-4715-9EC7-55C6C14E0CAA}"/>
          </ac:picMkLst>
        </pc:picChg>
        <pc:picChg chg="add del mod">
          <ac:chgData name="Morani Gianfranco" userId="1f97744c-6a4e-4c8b-b864-4a9585dbe41f" providerId="ADAL" clId="{A96AC3CF-57BB-4225-8E33-92E7086A23AA}" dt="2021-04-12T11:11:44.935" v="601" actId="478"/>
          <ac:picMkLst>
            <pc:docMk/>
            <pc:sldMk cId="3410547316" sldId="263"/>
            <ac:picMk id="6" creationId="{52DC998D-5E56-4995-9370-790A340C5717}"/>
          </ac:picMkLst>
        </pc:picChg>
        <pc:picChg chg="add mod">
          <ac:chgData name="Morani Gianfranco" userId="1f97744c-6a4e-4c8b-b864-4a9585dbe41f" providerId="ADAL" clId="{A96AC3CF-57BB-4225-8E33-92E7086A23AA}" dt="2021-04-12T11:11:52.267" v="606" actId="1076"/>
          <ac:picMkLst>
            <pc:docMk/>
            <pc:sldMk cId="3410547316" sldId="263"/>
            <ac:picMk id="7" creationId="{1A691003-CE7D-4863-897D-54EB207EB18E}"/>
          </ac:picMkLst>
        </pc:picChg>
      </pc:sldChg>
      <pc:sldChg chg="addSp delSp modSp add">
        <pc:chgData name="Morani Gianfranco" userId="1f97744c-6a4e-4c8b-b864-4a9585dbe41f" providerId="ADAL" clId="{A96AC3CF-57BB-4225-8E33-92E7086A23AA}" dt="2021-04-12T11:15:16.025" v="695" actId="20577"/>
        <pc:sldMkLst>
          <pc:docMk/>
          <pc:sldMk cId="1350378592" sldId="264"/>
        </pc:sldMkLst>
        <pc:spChg chg="mod">
          <ac:chgData name="Morani Gianfranco" userId="1f97744c-6a4e-4c8b-b864-4a9585dbe41f" providerId="ADAL" clId="{A96AC3CF-57BB-4225-8E33-92E7086A23AA}" dt="2021-04-12T11:15:16.025" v="695" actId="20577"/>
          <ac:spMkLst>
            <pc:docMk/>
            <pc:sldMk cId="1350378592" sldId="264"/>
            <ac:spMk id="2" creationId="{F07A1CFE-DDDB-45F8-AD27-80C4A8FE22DA}"/>
          </ac:spMkLst>
        </pc:spChg>
        <pc:spChg chg="mod">
          <ac:chgData name="Morani Gianfranco" userId="1f97744c-6a4e-4c8b-b864-4a9585dbe41f" providerId="ADAL" clId="{A96AC3CF-57BB-4225-8E33-92E7086A23AA}" dt="2021-04-12T11:13:36.744" v="669" actId="6549"/>
          <ac:spMkLst>
            <pc:docMk/>
            <pc:sldMk cId="1350378592" sldId="264"/>
            <ac:spMk id="3" creationId="{66A353D4-457F-4AB1-A859-63E2B12C1E45}"/>
          </ac:spMkLst>
        </pc:spChg>
        <pc:picChg chg="add mod">
          <ac:chgData name="Morani Gianfranco" userId="1f97744c-6a4e-4c8b-b864-4a9585dbe41f" providerId="ADAL" clId="{A96AC3CF-57BB-4225-8E33-92E7086A23AA}" dt="2021-04-12T10:55:18.964" v="198" actId="1076"/>
          <ac:picMkLst>
            <pc:docMk/>
            <pc:sldMk cId="1350378592" sldId="264"/>
            <ac:picMk id="5" creationId="{9FD4C49D-4753-48A7-8C81-DA28CBCB26B0}"/>
          </ac:picMkLst>
        </pc:picChg>
        <pc:picChg chg="del">
          <ac:chgData name="Morani Gianfranco" userId="1f97744c-6a4e-4c8b-b864-4a9585dbe41f" providerId="ADAL" clId="{A96AC3CF-57BB-4225-8E33-92E7086A23AA}" dt="2021-04-12T10:55:08.733" v="194" actId="478"/>
          <ac:picMkLst>
            <pc:docMk/>
            <pc:sldMk cId="1350378592" sldId="264"/>
            <ac:picMk id="6" creationId="{52DC998D-5E56-4995-9370-790A340C5717}"/>
          </ac:picMkLst>
        </pc:picChg>
      </pc:sldChg>
      <pc:sldChg chg="delSp modSp add">
        <pc:chgData name="Morani Gianfranco" userId="1f97744c-6a4e-4c8b-b864-4a9585dbe41f" providerId="ADAL" clId="{A96AC3CF-57BB-4225-8E33-92E7086A23AA}" dt="2021-04-12T11:15:09.758" v="691" actId="20577"/>
        <pc:sldMkLst>
          <pc:docMk/>
          <pc:sldMk cId="3822968357" sldId="265"/>
        </pc:sldMkLst>
        <pc:spChg chg="mod">
          <ac:chgData name="Morani Gianfranco" userId="1f97744c-6a4e-4c8b-b864-4a9585dbe41f" providerId="ADAL" clId="{A96AC3CF-57BB-4225-8E33-92E7086A23AA}" dt="2021-04-12T11:15:09.758" v="691" actId="20577"/>
          <ac:spMkLst>
            <pc:docMk/>
            <pc:sldMk cId="3822968357" sldId="265"/>
            <ac:spMk id="2" creationId="{F07A1CFE-DDDB-45F8-AD27-80C4A8FE22DA}"/>
          </ac:spMkLst>
        </pc:spChg>
        <pc:spChg chg="mod">
          <ac:chgData name="Morani Gianfranco" userId="1f97744c-6a4e-4c8b-b864-4a9585dbe41f" providerId="ADAL" clId="{A96AC3CF-57BB-4225-8E33-92E7086A23AA}" dt="2021-04-12T11:13:55.543" v="687" actId="20577"/>
          <ac:spMkLst>
            <pc:docMk/>
            <pc:sldMk cId="3822968357" sldId="265"/>
            <ac:spMk id="3" creationId="{66A353D4-457F-4AB1-A859-63E2B12C1E45}"/>
          </ac:spMkLst>
        </pc:spChg>
        <pc:picChg chg="del">
          <ac:chgData name="Morani Gianfranco" userId="1f97744c-6a4e-4c8b-b864-4a9585dbe41f" providerId="ADAL" clId="{A96AC3CF-57BB-4225-8E33-92E7086A23AA}" dt="2021-04-12T10:55:53.850" v="200" actId="478"/>
          <ac:picMkLst>
            <pc:docMk/>
            <pc:sldMk cId="3822968357" sldId="265"/>
            <ac:picMk id="5" creationId="{9FD4C49D-4753-48A7-8C81-DA28CBCB26B0}"/>
          </ac:picMkLst>
        </pc:picChg>
      </pc:sldChg>
      <pc:sldChg chg="modSp add">
        <pc:chgData name="Morani Gianfranco" userId="1f97744c-6a4e-4c8b-b864-4a9585dbe41f" providerId="ADAL" clId="{A96AC3CF-57BB-4225-8E33-92E7086A23AA}" dt="2021-04-12T11:15:49.073" v="711" actId="20577"/>
        <pc:sldMkLst>
          <pc:docMk/>
          <pc:sldMk cId="1945498796" sldId="266"/>
        </pc:sldMkLst>
        <pc:spChg chg="mod">
          <ac:chgData name="Morani Gianfranco" userId="1f97744c-6a4e-4c8b-b864-4a9585dbe41f" providerId="ADAL" clId="{A96AC3CF-57BB-4225-8E33-92E7086A23AA}" dt="2021-04-12T11:15:49.073" v="711" actId="20577"/>
          <ac:spMkLst>
            <pc:docMk/>
            <pc:sldMk cId="1945498796" sldId="266"/>
            <ac:spMk id="2" creationId="{F07A1CFE-DDDB-45F8-AD27-80C4A8FE22DA}"/>
          </ac:spMkLst>
        </pc:spChg>
        <pc:spChg chg="mod">
          <ac:chgData name="Morani Gianfranco" userId="1f97744c-6a4e-4c8b-b864-4a9585dbe41f" providerId="ADAL" clId="{A96AC3CF-57BB-4225-8E33-92E7086A23AA}" dt="2021-04-12T10:59:34.124" v="291" actId="14100"/>
          <ac:spMkLst>
            <pc:docMk/>
            <pc:sldMk cId="1945498796" sldId="266"/>
            <ac:spMk id="3" creationId="{66A353D4-457F-4AB1-A859-63E2B12C1E45}"/>
          </ac:spMkLst>
        </pc:spChg>
      </pc:sldChg>
      <pc:sldChg chg="addSp modSp add">
        <pc:chgData name="Morani Gianfranco" userId="1f97744c-6a4e-4c8b-b864-4a9585dbe41f" providerId="ADAL" clId="{A96AC3CF-57BB-4225-8E33-92E7086A23AA}" dt="2021-04-12T11:15:54.839" v="715" actId="20577"/>
        <pc:sldMkLst>
          <pc:docMk/>
          <pc:sldMk cId="2573919422" sldId="267"/>
        </pc:sldMkLst>
        <pc:spChg chg="mod">
          <ac:chgData name="Morani Gianfranco" userId="1f97744c-6a4e-4c8b-b864-4a9585dbe41f" providerId="ADAL" clId="{A96AC3CF-57BB-4225-8E33-92E7086A23AA}" dt="2021-04-12T11:15:54.839" v="715" actId="20577"/>
          <ac:spMkLst>
            <pc:docMk/>
            <pc:sldMk cId="2573919422" sldId="267"/>
            <ac:spMk id="2" creationId="{F07A1CFE-DDDB-45F8-AD27-80C4A8FE22DA}"/>
          </ac:spMkLst>
        </pc:spChg>
        <pc:spChg chg="mod">
          <ac:chgData name="Morani Gianfranco" userId="1f97744c-6a4e-4c8b-b864-4a9585dbe41f" providerId="ADAL" clId="{A96AC3CF-57BB-4225-8E33-92E7086A23AA}" dt="2021-04-12T11:00:05.772" v="294" actId="14100"/>
          <ac:spMkLst>
            <pc:docMk/>
            <pc:sldMk cId="2573919422" sldId="267"/>
            <ac:spMk id="3" creationId="{66A353D4-457F-4AB1-A859-63E2B12C1E45}"/>
          </ac:spMkLst>
        </pc:spChg>
        <pc:spChg chg="add mod">
          <ac:chgData name="Morani Gianfranco" userId="1f97744c-6a4e-4c8b-b864-4a9585dbe41f" providerId="ADAL" clId="{A96AC3CF-57BB-4225-8E33-92E7086A23AA}" dt="2021-04-12T11:00:52.892" v="304" actId="14100"/>
          <ac:spMkLst>
            <pc:docMk/>
            <pc:sldMk cId="2573919422" sldId="267"/>
            <ac:spMk id="5" creationId="{23DA92CA-9247-44F5-BBF6-3B223380004E}"/>
          </ac:spMkLst>
        </pc:spChg>
        <pc:picChg chg="add mod">
          <ac:chgData name="Morani Gianfranco" userId="1f97744c-6a4e-4c8b-b864-4a9585dbe41f" providerId="ADAL" clId="{A96AC3CF-57BB-4225-8E33-92E7086A23AA}" dt="2021-04-12T11:00:44.683" v="302" actId="1076"/>
          <ac:picMkLst>
            <pc:docMk/>
            <pc:sldMk cId="2573919422" sldId="267"/>
            <ac:picMk id="4" creationId="{166B0179-F92D-41C6-BAFA-C44562B7BCEA}"/>
          </ac:picMkLst>
        </pc:picChg>
      </pc:sldChg>
      <pc:sldChg chg="delSp modSp add">
        <pc:chgData name="Morani Gianfranco" userId="1f97744c-6a4e-4c8b-b864-4a9585dbe41f" providerId="ADAL" clId="{A96AC3CF-57BB-4225-8E33-92E7086A23AA}" dt="2021-04-12T11:03:24.475" v="480" actId="20577"/>
        <pc:sldMkLst>
          <pc:docMk/>
          <pc:sldMk cId="2255444263" sldId="268"/>
        </pc:sldMkLst>
        <pc:spChg chg="mod">
          <ac:chgData name="Morani Gianfranco" userId="1f97744c-6a4e-4c8b-b864-4a9585dbe41f" providerId="ADAL" clId="{A96AC3CF-57BB-4225-8E33-92E7086A23AA}" dt="2021-04-12T11:01:13.625" v="316" actId="20577"/>
          <ac:spMkLst>
            <pc:docMk/>
            <pc:sldMk cId="2255444263" sldId="268"/>
            <ac:spMk id="2" creationId="{F07A1CFE-DDDB-45F8-AD27-80C4A8FE22DA}"/>
          </ac:spMkLst>
        </pc:spChg>
        <pc:spChg chg="mod">
          <ac:chgData name="Morani Gianfranco" userId="1f97744c-6a4e-4c8b-b864-4a9585dbe41f" providerId="ADAL" clId="{A96AC3CF-57BB-4225-8E33-92E7086A23AA}" dt="2021-04-12T11:03:24.475" v="480" actId="20577"/>
          <ac:spMkLst>
            <pc:docMk/>
            <pc:sldMk cId="2255444263" sldId="268"/>
            <ac:spMk id="3" creationId="{66A353D4-457F-4AB1-A859-63E2B12C1E45}"/>
          </ac:spMkLst>
        </pc:spChg>
        <pc:spChg chg="del">
          <ac:chgData name="Morani Gianfranco" userId="1f97744c-6a4e-4c8b-b864-4a9585dbe41f" providerId="ADAL" clId="{A96AC3CF-57BB-4225-8E33-92E7086A23AA}" dt="2021-04-12T11:01:16.540" v="318" actId="478"/>
          <ac:spMkLst>
            <pc:docMk/>
            <pc:sldMk cId="2255444263" sldId="268"/>
            <ac:spMk id="5" creationId="{23DA92CA-9247-44F5-BBF6-3B223380004E}"/>
          </ac:spMkLst>
        </pc:spChg>
        <pc:picChg chg="del">
          <ac:chgData name="Morani Gianfranco" userId="1f97744c-6a4e-4c8b-b864-4a9585dbe41f" providerId="ADAL" clId="{A96AC3CF-57BB-4225-8E33-92E7086A23AA}" dt="2021-04-12T11:01:15.065" v="317" actId="478"/>
          <ac:picMkLst>
            <pc:docMk/>
            <pc:sldMk cId="2255444263" sldId="268"/>
            <ac:picMk id="4" creationId="{166B0179-F92D-41C6-BAFA-C44562B7BCEA}"/>
          </ac:picMkLst>
        </pc:picChg>
      </pc:sldChg>
      <pc:sldChg chg="modSp add">
        <pc:chgData name="Morani Gianfranco" userId="1f97744c-6a4e-4c8b-b864-4a9585dbe41f" providerId="ADAL" clId="{A96AC3CF-57BB-4225-8E33-92E7086A23AA}" dt="2021-04-12T11:06:18.781" v="522" actId="20577"/>
        <pc:sldMkLst>
          <pc:docMk/>
          <pc:sldMk cId="632684902" sldId="269"/>
        </pc:sldMkLst>
        <pc:spChg chg="mod">
          <ac:chgData name="Morani Gianfranco" userId="1f97744c-6a4e-4c8b-b864-4a9585dbe41f" providerId="ADAL" clId="{A96AC3CF-57BB-4225-8E33-92E7086A23AA}" dt="2021-04-12T11:03:47.902" v="492" actId="20577"/>
          <ac:spMkLst>
            <pc:docMk/>
            <pc:sldMk cId="632684902" sldId="269"/>
            <ac:spMk id="2" creationId="{F07A1CFE-DDDB-45F8-AD27-80C4A8FE22DA}"/>
          </ac:spMkLst>
        </pc:spChg>
        <pc:spChg chg="mod">
          <ac:chgData name="Morani Gianfranco" userId="1f97744c-6a4e-4c8b-b864-4a9585dbe41f" providerId="ADAL" clId="{A96AC3CF-57BB-4225-8E33-92E7086A23AA}" dt="2021-04-12T11:06:18.781" v="522" actId="20577"/>
          <ac:spMkLst>
            <pc:docMk/>
            <pc:sldMk cId="632684902" sldId="269"/>
            <ac:spMk id="3" creationId="{66A353D4-457F-4AB1-A859-63E2B12C1E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FBD7F5-D3D2-4B45-B0BA-1489624AD4C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7983058-17ED-4BD2-9A19-952E13E8E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633364C-FD7D-4ED2-8BB3-B47F3C4305DD}"/>
              </a:ext>
            </a:extLst>
          </p:cNvPr>
          <p:cNvSpPr>
            <a:spLocks noGrp="1"/>
          </p:cNvSpPr>
          <p:nvPr>
            <p:ph type="dt" sz="half" idx="10"/>
          </p:nvPr>
        </p:nvSpPr>
        <p:spPr/>
        <p:txBody>
          <a:bodyPr/>
          <a:lstStyle/>
          <a:p>
            <a:fld id="{A3A78C4F-12F6-479D-8CDE-E84B28886FC0}" type="datetimeFigureOut">
              <a:rPr lang="it-IT" smtClean="0"/>
              <a:t>12/04/2021</a:t>
            </a:fld>
            <a:endParaRPr lang="it-IT"/>
          </a:p>
        </p:txBody>
      </p:sp>
      <p:sp>
        <p:nvSpPr>
          <p:cNvPr id="5" name="Segnaposto piè di pagina 4">
            <a:extLst>
              <a:ext uri="{FF2B5EF4-FFF2-40B4-BE49-F238E27FC236}">
                <a16:creationId xmlns:a16="http://schemas.microsoft.com/office/drawing/2014/main" id="{8A16DBD4-9DD4-42C2-9045-C10945BFA45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B45D39C-D27B-4903-A847-68DA6756D06F}"/>
              </a:ext>
            </a:extLst>
          </p:cNvPr>
          <p:cNvSpPr>
            <a:spLocks noGrp="1"/>
          </p:cNvSpPr>
          <p:nvPr>
            <p:ph type="sldNum" sz="quarter" idx="12"/>
          </p:nvPr>
        </p:nvSpPr>
        <p:spPr/>
        <p:txBody>
          <a:bodyPr/>
          <a:lstStyle/>
          <a:p>
            <a:fld id="{A52FD0D6-E188-4D91-9D58-91E150976EBD}" type="slidenum">
              <a:rPr lang="it-IT" smtClean="0"/>
              <a:t>‹N›</a:t>
            </a:fld>
            <a:endParaRPr lang="it-IT"/>
          </a:p>
        </p:txBody>
      </p:sp>
    </p:spTree>
    <p:extLst>
      <p:ext uri="{BB962C8B-B14F-4D97-AF65-F5344CB8AC3E}">
        <p14:creationId xmlns:p14="http://schemas.microsoft.com/office/powerpoint/2010/main" val="75709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2101CA-935D-43B8-870A-1D4599A0607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FC7121D-20CA-41E1-A2FA-9B8018F09595}"/>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AEE895D-4488-443F-ADA9-57BA597B5E8B}"/>
              </a:ext>
            </a:extLst>
          </p:cNvPr>
          <p:cNvSpPr>
            <a:spLocks noGrp="1"/>
          </p:cNvSpPr>
          <p:nvPr>
            <p:ph type="dt" sz="half" idx="10"/>
          </p:nvPr>
        </p:nvSpPr>
        <p:spPr/>
        <p:txBody>
          <a:bodyPr/>
          <a:lstStyle/>
          <a:p>
            <a:fld id="{A3A78C4F-12F6-479D-8CDE-E84B28886FC0}" type="datetimeFigureOut">
              <a:rPr lang="it-IT" smtClean="0"/>
              <a:t>12/04/2021</a:t>
            </a:fld>
            <a:endParaRPr lang="it-IT"/>
          </a:p>
        </p:txBody>
      </p:sp>
      <p:sp>
        <p:nvSpPr>
          <p:cNvPr id="5" name="Segnaposto piè di pagina 4">
            <a:extLst>
              <a:ext uri="{FF2B5EF4-FFF2-40B4-BE49-F238E27FC236}">
                <a16:creationId xmlns:a16="http://schemas.microsoft.com/office/drawing/2014/main" id="{3A300A45-E2ED-4555-8D63-F35A9B15F04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1E76B98-BF7F-4D4B-8AD5-4DCE5F4DF654}"/>
              </a:ext>
            </a:extLst>
          </p:cNvPr>
          <p:cNvSpPr>
            <a:spLocks noGrp="1"/>
          </p:cNvSpPr>
          <p:nvPr>
            <p:ph type="sldNum" sz="quarter" idx="12"/>
          </p:nvPr>
        </p:nvSpPr>
        <p:spPr/>
        <p:txBody>
          <a:bodyPr/>
          <a:lstStyle/>
          <a:p>
            <a:fld id="{A52FD0D6-E188-4D91-9D58-91E150976EBD}" type="slidenum">
              <a:rPr lang="it-IT" smtClean="0"/>
              <a:t>‹N›</a:t>
            </a:fld>
            <a:endParaRPr lang="it-IT"/>
          </a:p>
        </p:txBody>
      </p:sp>
    </p:spTree>
    <p:extLst>
      <p:ext uri="{BB962C8B-B14F-4D97-AF65-F5344CB8AC3E}">
        <p14:creationId xmlns:p14="http://schemas.microsoft.com/office/powerpoint/2010/main" val="114435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2CFB18B-F43A-4DF6-B163-C9A800FD687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E2813C6-A3F5-4F56-9582-81742B02C736}"/>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D8F186C-84DA-4A1B-A472-4E47D9AFB2F7}"/>
              </a:ext>
            </a:extLst>
          </p:cNvPr>
          <p:cNvSpPr>
            <a:spLocks noGrp="1"/>
          </p:cNvSpPr>
          <p:nvPr>
            <p:ph type="dt" sz="half" idx="10"/>
          </p:nvPr>
        </p:nvSpPr>
        <p:spPr/>
        <p:txBody>
          <a:bodyPr/>
          <a:lstStyle/>
          <a:p>
            <a:fld id="{A3A78C4F-12F6-479D-8CDE-E84B28886FC0}" type="datetimeFigureOut">
              <a:rPr lang="it-IT" smtClean="0"/>
              <a:t>12/04/2021</a:t>
            </a:fld>
            <a:endParaRPr lang="it-IT"/>
          </a:p>
        </p:txBody>
      </p:sp>
      <p:sp>
        <p:nvSpPr>
          <p:cNvPr id="5" name="Segnaposto piè di pagina 4">
            <a:extLst>
              <a:ext uri="{FF2B5EF4-FFF2-40B4-BE49-F238E27FC236}">
                <a16:creationId xmlns:a16="http://schemas.microsoft.com/office/drawing/2014/main" id="{84A39D6F-65E6-40F7-9634-FF5DEDBBA6A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FBE1609-5991-4EC2-A71E-C248CCD1588D}"/>
              </a:ext>
            </a:extLst>
          </p:cNvPr>
          <p:cNvSpPr>
            <a:spLocks noGrp="1"/>
          </p:cNvSpPr>
          <p:nvPr>
            <p:ph type="sldNum" sz="quarter" idx="12"/>
          </p:nvPr>
        </p:nvSpPr>
        <p:spPr/>
        <p:txBody>
          <a:bodyPr/>
          <a:lstStyle/>
          <a:p>
            <a:fld id="{A52FD0D6-E188-4D91-9D58-91E150976EBD}" type="slidenum">
              <a:rPr lang="it-IT" smtClean="0"/>
              <a:t>‹N›</a:t>
            </a:fld>
            <a:endParaRPr lang="it-IT"/>
          </a:p>
        </p:txBody>
      </p:sp>
    </p:spTree>
    <p:extLst>
      <p:ext uri="{BB962C8B-B14F-4D97-AF65-F5344CB8AC3E}">
        <p14:creationId xmlns:p14="http://schemas.microsoft.com/office/powerpoint/2010/main" val="396067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64D79F-C9FF-4BCB-90E0-5EB324156E7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F13A1DB-33CF-4C71-ABB9-902B1C3C192E}"/>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1ACFED7-31DB-471E-852D-1E6365D1DE9D}"/>
              </a:ext>
            </a:extLst>
          </p:cNvPr>
          <p:cNvSpPr>
            <a:spLocks noGrp="1"/>
          </p:cNvSpPr>
          <p:nvPr>
            <p:ph type="dt" sz="half" idx="10"/>
          </p:nvPr>
        </p:nvSpPr>
        <p:spPr/>
        <p:txBody>
          <a:bodyPr/>
          <a:lstStyle/>
          <a:p>
            <a:fld id="{A3A78C4F-12F6-479D-8CDE-E84B28886FC0}" type="datetimeFigureOut">
              <a:rPr lang="it-IT" smtClean="0"/>
              <a:t>12/04/2021</a:t>
            </a:fld>
            <a:endParaRPr lang="it-IT"/>
          </a:p>
        </p:txBody>
      </p:sp>
      <p:sp>
        <p:nvSpPr>
          <p:cNvPr id="5" name="Segnaposto piè di pagina 4">
            <a:extLst>
              <a:ext uri="{FF2B5EF4-FFF2-40B4-BE49-F238E27FC236}">
                <a16:creationId xmlns:a16="http://schemas.microsoft.com/office/drawing/2014/main" id="{B9BF78F7-D6B1-4AB4-A45B-81314026EBF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9E62C5B-DE93-4656-A9A1-2FC91C6CB393}"/>
              </a:ext>
            </a:extLst>
          </p:cNvPr>
          <p:cNvSpPr>
            <a:spLocks noGrp="1"/>
          </p:cNvSpPr>
          <p:nvPr>
            <p:ph type="sldNum" sz="quarter" idx="12"/>
          </p:nvPr>
        </p:nvSpPr>
        <p:spPr/>
        <p:txBody>
          <a:bodyPr/>
          <a:lstStyle/>
          <a:p>
            <a:fld id="{A52FD0D6-E188-4D91-9D58-91E150976EBD}" type="slidenum">
              <a:rPr lang="it-IT" smtClean="0"/>
              <a:t>‹N›</a:t>
            </a:fld>
            <a:endParaRPr lang="it-IT"/>
          </a:p>
        </p:txBody>
      </p:sp>
    </p:spTree>
    <p:extLst>
      <p:ext uri="{BB962C8B-B14F-4D97-AF65-F5344CB8AC3E}">
        <p14:creationId xmlns:p14="http://schemas.microsoft.com/office/powerpoint/2010/main" val="2369402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BB5A51-72C6-4A08-B5EA-212A1BA9BE6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6030F4F-CED5-47EE-B711-EDD62FBE05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C9FE9F28-19E9-454F-97DB-067F87C0B95C}"/>
              </a:ext>
            </a:extLst>
          </p:cNvPr>
          <p:cNvSpPr>
            <a:spLocks noGrp="1"/>
          </p:cNvSpPr>
          <p:nvPr>
            <p:ph type="dt" sz="half" idx="10"/>
          </p:nvPr>
        </p:nvSpPr>
        <p:spPr/>
        <p:txBody>
          <a:bodyPr/>
          <a:lstStyle/>
          <a:p>
            <a:fld id="{A3A78C4F-12F6-479D-8CDE-E84B28886FC0}" type="datetimeFigureOut">
              <a:rPr lang="it-IT" smtClean="0"/>
              <a:t>12/04/2021</a:t>
            </a:fld>
            <a:endParaRPr lang="it-IT"/>
          </a:p>
        </p:txBody>
      </p:sp>
      <p:sp>
        <p:nvSpPr>
          <p:cNvPr id="5" name="Segnaposto piè di pagina 4">
            <a:extLst>
              <a:ext uri="{FF2B5EF4-FFF2-40B4-BE49-F238E27FC236}">
                <a16:creationId xmlns:a16="http://schemas.microsoft.com/office/drawing/2014/main" id="{46CA2CCB-1BC6-444F-A383-E6CCE618C6B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9135EC4-7A95-4543-8258-D375B72438FD}"/>
              </a:ext>
            </a:extLst>
          </p:cNvPr>
          <p:cNvSpPr>
            <a:spLocks noGrp="1"/>
          </p:cNvSpPr>
          <p:nvPr>
            <p:ph type="sldNum" sz="quarter" idx="12"/>
          </p:nvPr>
        </p:nvSpPr>
        <p:spPr/>
        <p:txBody>
          <a:bodyPr/>
          <a:lstStyle/>
          <a:p>
            <a:fld id="{A52FD0D6-E188-4D91-9D58-91E150976EBD}" type="slidenum">
              <a:rPr lang="it-IT" smtClean="0"/>
              <a:t>‹N›</a:t>
            </a:fld>
            <a:endParaRPr lang="it-IT"/>
          </a:p>
        </p:txBody>
      </p:sp>
    </p:spTree>
    <p:extLst>
      <p:ext uri="{BB962C8B-B14F-4D97-AF65-F5344CB8AC3E}">
        <p14:creationId xmlns:p14="http://schemas.microsoft.com/office/powerpoint/2010/main" val="278465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0257F9-4297-44EE-95CA-ECA9DCE62C6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5F92AC1-C612-4C03-8228-20FB632D1157}"/>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58D95AB-EF9A-4E10-AA9D-95816ABE7EAD}"/>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1411BB3-EEDF-4E54-9D1E-8D9F2B18216B}"/>
              </a:ext>
            </a:extLst>
          </p:cNvPr>
          <p:cNvSpPr>
            <a:spLocks noGrp="1"/>
          </p:cNvSpPr>
          <p:nvPr>
            <p:ph type="dt" sz="half" idx="10"/>
          </p:nvPr>
        </p:nvSpPr>
        <p:spPr/>
        <p:txBody>
          <a:bodyPr/>
          <a:lstStyle/>
          <a:p>
            <a:fld id="{A3A78C4F-12F6-479D-8CDE-E84B28886FC0}" type="datetimeFigureOut">
              <a:rPr lang="it-IT" smtClean="0"/>
              <a:t>12/04/2021</a:t>
            </a:fld>
            <a:endParaRPr lang="it-IT"/>
          </a:p>
        </p:txBody>
      </p:sp>
      <p:sp>
        <p:nvSpPr>
          <p:cNvPr id="6" name="Segnaposto piè di pagina 5">
            <a:extLst>
              <a:ext uri="{FF2B5EF4-FFF2-40B4-BE49-F238E27FC236}">
                <a16:creationId xmlns:a16="http://schemas.microsoft.com/office/drawing/2014/main" id="{CF4D2EC4-7D39-4B84-9847-139C13D2A9C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0FFB58C-5195-4D89-BF52-8CBF750DE334}"/>
              </a:ext>
            </a:extLst>
          </p:cNvPr>
          <p:cNvSpPr>
            <a:spLocks noGrp="1"/>
          </p:cNvSpPr>
          <p:nvPr>
            <p:ph type="sldNum" sz="quarter" idx="12"/>
          </p:nvPr>
        </p:nvSpPr>
        <p:spPr/>
        <p:txBody>
          <a:bodyPr/>
          <a:lstStyle/>
          <a:p>
            <a:fld id="{A52FD0D6-E188-4D91-9D58-91E150976EBD}" type="slidenum">
              <a:rPr lang="it-IT" smtClean="0"/>
              <a:t>‹N›</a:t>
            </a:fld>
            <a:endParaRPr lang="it-IT"/>
          </a:p>
        </p:txBody>
      </p:sp>
    </p:spTree>
    <p:extLst>
      <p:ext uri="{BB962C8B-B14F-4D97-AF65-F5344CB8AC3E}">
        <p14:creationId xmlns:p14="http://schemas.microsoft.com/office/powerpoint/2010/main" val="2655050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405101-34F6-4DDF-9982-41527FE02DF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ED73098-8F4F-4A51-99FC-93CCDD14F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690D8DCC-0079-4AC1-B7A0-DD259479605F}"/>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12903908-D6AB-474D-AD78-AEF7D9563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94777432-648B-4F16-8B77-4A5A699FC927}"/>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49489C2-97B4-438A-AB93-199A47D2EBB2}"/>
              </a:ext>
            </a:extLst>
          </p:cNvPr>
          <p:cNvSpPr>
            <a:spLocks noGrp="1"/>
          </p:cNvSpPr>
          <p:nvPr>
            <p:ph type="dt" sz="half" idx="10"/>
          </p:nvPr>
        </p:nvSpPr>
        <p:spPr/>
        <p:txBody>
          <a:bodyPr/>
          <a:lstStyle/>
          <a:p>
            <a:fld id="{A3A78C4F-12F6-479D-8CDE-E84B28886FC0}" type="datetimeFigureOut">
              <a:rPr lang="it-IT" smtClean="0"/>
              <a:t>12/04/2021</a:t>
            </a:fld>
            <a:endParaRPr lang="it-IT"/>
          </a:p>
        </p:txBody>
      </p:sp>
      <p:sp>
        <p:nvSpPr>
          <p:cNvPr id="8" name="Segnaposto piè di pagina 7">
            <a:extLst>
              <a:ext uri="{FF2B5EF4-FFF2-40B4-BE49-F238E27FC236}">
                <a16:creationId xmlns:a16="http://schemas.microsoft.com/office/drawing/2014/main" id="{E67E3B42-0040-445B-80CA-75C5508F83B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1C1EF10-BD01-44E0-B683-3637E0DEEDE7}"/>
              </a:ext>
            </a:extLst>
          </p:cNvPr>
          <p:cNvSpPr>
            <a:spLocks noGrp="1"/>
          </p:cNvSpPr>
          <p:nvPr>
            <p:ph type="sldNum" sz="quarter" idx="12"/>
          </p:nvPr>
        </p:nvSpPr>
        <p:spPr/>
        <p:txBody>
          <a:bodyPr/>
          <a:lstStyle/>
          <a:p>
            <a:fld id="{A52FD0D6-E188-4D91-9D58-91E150976EBD}" type="slidenum">
              <a:rPr lang="it-IT" smtClean="0"/>
              <a:t>‹N›</a:t>
            </a:fld>
            <a:endParaRPr lang="it-IT"/>
          </a:p>
        </p:txBody>
      </p:sp>
    </p:spTree>
    <p:extLst>
      <p:ext uri="{BB962C8B-B14F-4D97-AF65-F5344CB8AC3E}">
        <p14:creationId xmlns:p14="http://schemas.microsoft.com/office/powerpoint/2010/main" val="160894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F3D7E9-1B7A-44E2-AC82-D79CCED35D6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9C17EAE-2EB2-42D0-BA90-FBC0AB09B470}"/>
              </a:ext>
            </a:extLst>
          </p:cNvPr>
          <p:cNvSpPr>
            <a:spLocks noGrp="1"/>
          </p:cNvSpPr>
          <p:nvPr>
            <p:ph type="dt" sz="half" idx="10"/>
          </p:nvPr>
        </p:nvSpPr>
        <p:spPr/>
        <p:txBody>
          <a:bodyPr/>
          <a:lstStyle/>
          <a:p>
            <a:fld id="{A3A78C4F-12F6-479D-8CDE-E84B28886FC0}" type="datetimeFigureOut">
              <a:rPr lang="it-IT" smtClean="0"/>
              <a:t>12/04/2021</a:t>
            </a:fld>
            <a:endParaRPr lang="it-IT"/>
          </a:p>
        </p:txBody>
      </p:sp>
      <p:sp>
        <p:nvSpPr>
          <p:cNvPr id="4" name="Segnaposto piè di pagina 3">
            <a:extLst>
              <a:ext uri="{FF2B5EF4-FFF2-40B4-BE49-F238E27FC236}">
                <a16:creationId xmlns:a16="http://schemas.microsoft.com/office/drawing/2014/main" id="{02C16528-9FA7-49A5-A754-7F0A8305152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D109CC4-55E9-41B1-B58A-FB205BA12B34}"/>
              </a:ext>
            </a:extLst>
          </p:cNvPr>
          <p:cNvSpPr>
            <a:spLocks noGrp="1"/>
          </p:cNvSpPr>
          <p:nvPr>
            <p:ph type="sldNum" sz="quarter" idx="12"/>
          </p:nvPr>
        </p:nvSpPr>
        <p:spPr/>
        <p:txBody>
          <a:bodyPr/>
          <a:lstStyle/>
          <a:p>
            <a:fld id="{A52FD0D6-E188-4D91-9D58-91E150976EBD}" type="slidenum">
              <a:rPr lang="it-IT" smtClean="0"/>
              <a:t>‹N›</a:t>
            </a:fld>
            <a:endParaRPr lang="it-IT"/>
          </a:p>
        </p:txBody>
      </p:sp>
    </p:spTree>
    <p:extLst>
      <p:ext uri="{BB962C8B-B14F-4D97-AF65-F5344CB8AC3E}">
        <p14:creationId xmlns:p14="http://schemas.microsoft.com/office/powerpoint/2010/main" val="2544514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4AD2F2C-1D2A-47C9-BFE2-3C744E5ED8DD}"/>
              </a:ext>
            </a:extLst>
          </p:cNvPr>
          <p:cNvSpPr>
            <a:spLocks noGrp="1"/>
          </p:cNvSpPr>
          <p:nvPr>
            <p:ph type="dt" sz="half" idx="10"/>
          </p:nvPr>
        </p:nvSpPr>
        <p:spPr/>
        <p:txBody>
          <a:bodyPr/>
          <a:lstStyle/>
          <a:p>
            <a:fld id="{A3A78C4F-12F6-479D-8CDE-E84B28886FC0}" type="datetimeFigureOut">
              <a:rPr lang="it-IT" smtClean="0"/>
              <a:t>12/04/2021</a:t>
            </a:fld>
            <a:endParaRPr lang="it-IT"/>
          </a:p>
        </p:txBody>
      </p:sp>
      <p:sp>
        <p:nvSpPr>
          <p:cNvPr id="3" name="Segnaposto piè di pagina 2">
            <a:extLst>
              <a:ext uri="{FF2B5EF4-FFF2-40B4-BE49-F238E27FC236}">
                <a16:creationId xmlns:a16="http://schemas.microsoft.com/office/drawing/2014/main" id="{83A2054B-E76E-43A8-9541-F8377E1CA09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308037F-20EC-4F89-AC16-56AD71021829}"/>
              </a:ext>
            </a:extLst>
          </p:cNvPr>
          <p:cNvSpPr>
            <a:spLocks noGrp="1"/>
          </p:cNvSpPr>
          <p:nvPr>
            <p:ph type="sldNum" sz="quarter" idx="12"/>
          </p:nvPr>
        </p:nvSpPr>
        <p:spPr/>
        <p:txBody>
          <a:bodyPr/>
          <a:lstStyle/>
          <a:p>
            <a:fld id="{A52FD0D6-E188-4D91-9D58-91E150976EBD}" type="slidenum">
              <a:rPr lang="it-IT" smtClean="0"/>
              <a:t>‹N›</a:t>
            </a:fld>
            <a:endParaRPr lang="it-IT"/>
          </a:p>
        </p:txBody>
      </p:sp>
    </p:spTree>
    <p:extLst>
      <p:ext uri="{BB962C8B-B14F-4D97-AF65-F5344CB8AC3E}">
        <p14:creationId xmlns:p14="http://schemas.microsoft.com/office/powerpoint/2010/main" val="310650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C6C66C-A277-4C04-A952-B468AAABDC1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73AD4E3-F03C-4FF9-A6CD-D08D2659A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2F0BC10-D291-4519-A59F-094F2553A1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21C1BC40-E9E1-4601-A229-55FECD7F1BA7}"/>
              </a:ext>
            </a:extLst>
          </p:cNvPr>
          <p:cNvSpPr>
            <a:spLocks noGrp="1"/>
          </p:cNvSpPr>
          <p:nvPr>
            <p:ph type="dt" sz="half" idx="10"/>
          </p:nvPr>
        </p:nvSpPr>
        <p:spPr/>
        <p:txBody>
          <a:bodyPr/>
          <a:lstStyle/>
          <a:p>
            <a:fld id="{A3A78C4F-12F6-479D-8CDE-E84B28886FC0}" type="datetimeFigureOut">
              <a:rPr lang="it-IT" smtClean="0"/>
              <a:t>12/04/2021</a:t>
            </a:fld>
            <a:endParaRPr lang="it-IT"/>
          </a:p>
        </p:txBody>
      </p:sp>
      <p:sp>
        <p:nvSpPr>
          <p:cNvPr id="6" name="Segnaposto piè di pagina 5">
            <a:extLst>
              <a:ext uri="{FF2B5EF4-FFF2-40B4-BE49-F238E27FC236}">
                <a16:creationId xmlns:a16="http://schemas.microsoft.com/office/drawing/2014/main" id="{330AF62B-3CFA-4E90-ACA5-329AC8975BC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C3265C9-7777-4DA6-9EED-E57544CAF537}"/>
              </a:ext>
            </a:extLst>
          </p:cNvPr>
          <p:cNvSpPr>
            <a:spLocks noGrp="1"/>
          </p:cNvSpPr>
          <p:nvPr>
            <p:ph type="sldNum" sz="quarter" idx="12"/>
          </p:nvPr>
        </p:nvSpPr>
        <p:spPr/>
        <p:txBody>
          <a:bodyPr/>
          <a:lstStyle/>
          <a:p>
            <a:fld id="{A52FD0D6-E188-4D91-9D58-91E150976EBD}" type="slidenum">
              <a:rPr lang="it-IT" smtClean="0"/>
              <a:t>‹N›</a:t>
            </a:fld>
            <a:endParaRPr lang="it-IT"/>
          </a:p>
        </p:txBody>
      </p:sp>
    </p:spTree>
    <p:extLst>
      <p:ext uri="{BB962C8B-B14F-4D97-AF65-F5344CB8AC3E}">
        <p14:creationId xmlns:p14="http://schemas.microsoft.com/office/powerpoint/2010/main" val="340356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E7F438-636B-4013-996C-92C71EC527E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60B973C-1B06-4F00-9D0A-8F87E904A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A572E42C-F27E-487B-AC74-D0B77E8F9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C184CEEE-234F-4345-AE3A-01A043758E68}"/>
              </a:ext>
            </a:extLst>
          </p:cNvPr>
          <p:cNvSpPr>
            <a:spLocks noGrp="1"/>
          </p:cNvSpPr>
          <p:nvPr>
            <p:ph type="dt" sz="half" idx="10"/>
          </p:nvPr>
        </p:nvSpPr>
        <p:spPr/>
        <p:txBody>
          <a:bodyPr/>
          <a:lstStyle/>
          <a:p>
            <a:fld id="{A3A78C4F-12F6-479D-8CDE-E84B28886FC0}" type="datetimeFigureOut">
              <a:rPr lang="it-IT" smtClean="0"/>
              <a:t>12/04/2021</a:t>
            </a:fld>
            <a:endParaRPr lang="it-IT"/>
          </a:p>
        </p:txBody>
      </p:sp>
      <p:sp>
        <p:nvSpPr>
          <p:cNvPr id="6" name="Segnaposto piè di pagina 5">
            <a:extLst>
              <a:ext uri="{FF2B5EF4-FFF2-40B4-BE49-F238E27FC236}">
                <a16:creationId xmlns:a16="http://schemas.microsoft.com/office/drawing/2014/main" id="{FAEF6679-1128-4F5D-8A8A-6918B96C134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E4D2193-E7D6-4117-BFC7-BF4CDD5D905A}"/>
              </a:ext>
            </a:extLst>
          </p:cNvPr>
          <p:cNvSpPr>
            <a:spLocks noGrp="1"/>
          </p:cNvSpPr>
          <p:nvPr>
            <p:ph type="sldNum" sz="quarter" idx="12"/>
          </p:nvPr>
        </p:nvSpPr>
        <p:spPr/>
        <p:txBody>
          <a:bodyPr/>
          <a:lstStyle/>
          <a:p>
            <a:fld id="{A52FD0D6-E188-4D91-9D58-91E150976EBD}" type="slidenum">
              <a:rPr lang="it-IT" smtClean="0"/>
              <a:t>‹N›</a:t>
            </a:fld>
            <a:endParaRPr lang="it-IT"/>
          </a:p>
        </p:txBody>
      </p:sp>
    </p:spTree>
    <p:extLst>
      <p:ext uri="{BB962C8B-B14F-4D97-AF65-F5344CB8AC3E}">
        <p14:creationId xmlns:p14="http://schemas.microsoft.com/office/powerpoint/2010/main" val="3198131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9DD4130-E3E2-4AF6-9FB9-D12511EC9D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EF12B61-7975-4433-85D1-E79445A0C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51DA93-EAA9-4B50-8B55-3499E56678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78C4F-12F6-479D-8CDE-E84B28886FC0}" type="datetimeFigureOut">
              <a:rPr lang="it-IT" smtClean="0"/>
              <a:t>12/04/2021</a:t>
            </a:fld>
            <a:endParaRPr lang="it-IT"/>
          </a:p>
        </p:txBody>
      </p:sp>
      <p:sp>
        <p:nvSpPr>
          <p:cNvPr id="5" name="Segnaposto piè di pagina 4">
            <a:extLst>
              <a:ext uri="{FF2B5EF4-FFF2-40B4-BE49-F238E27FC236}">
                <a16:creationId xmlns:a16="http://schemas.microsoft.com/office/drawing/2014/main" id="{2661C9E1-F37A-434B-ACFE-994E51247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3EB917B-439B-4309-98DE-FA640C622A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FD0D6-E188-4D91-9D58-91E150976EBD}" type="slidenum">
              <a:rPr lang="it-IT" smtClean="0"/>
              <a:t>‹N›</a:t>
            </a:fld>
            <a:endParaRPr lang="it-IT"/>
          </a:p>
        </p:txBody>
      </p:sp>
    </p:spTree>
    <p:extLst>
      <p:ext uri="{BB962C8B-B14F-4D97-AF65-F5344CB8AC3E}">
        <p14:creationId xmlns:p14="http://schemas.microsoft.com/office/powerpoint/2010/main" val="2125418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D7AA1B-1097-442C-96E4-8FB53DF124EA}"/>
              </a:ext>
            </a:extLst>
          </p:cNvPr>
          <p:cNvSpPr>
            <a:spLocks noGrp="1"/>
          </p:cNvSpPr>
          <p:nvPr>
            <p:ph type="ctrTitle"/>
          </p:nvPr>
        </p:nvSpPr>
        <p:spPr/>
        <p:txBody>
          <a:bodyPr>
            <a:normAutofit fontScale="90000"/>
          </a:bodyPr>
          <a:lstStyle/>
          <a:p>
            <a:r>
              <a:rPr lang="en-US" dirty="0"/>
              <a:t>The best location to open an Italian Restaurant in New York City</a:t>
            </a:r>
            <a:endParaRPr lang="it-IT" dirty="0"/>
          </a:p>
        </p:txBody>
      </p:sp>
      <p:sp>
        <p:nvSpPr>
          <p:cNvPr id="3" name="Sottotitolo 2">
            <a:extLst>
              <a:ext uri="{FF2B5EF4-FFF2-40B4-BE49-F238E27FC236}">
                <a16:creationId xmlns:a16="http://schemas.microsoft.com/office/drawing/2014/main" id="{E787B2A6-DBA1-47BF-B3EF-8160AE9BB101}"/>
              </a:ext>
            </a:extLst>
          </p:cNvPr>
          <p:cNvSpPr>
            <a:spLocks noGrp="1"/>
          </p:cNvSpPr>
          <p:nvPr>
            <p:ph type="subTitle" idx="1"/>
          </p:nvPr>
        </p:nvSpPr>
        <p:spPr>
          <a:xfrm>
            <a:off x="1524000" y="3602038"/>
            <a:ext cx="9144000" cy="687158"/>
          </a:xfrm>
        </p:spPr>
        <p:txBody>
          <a:bodyPr/>
          <a:lstStyle/>
          <a:p>
            <a:r>
              <a:rPr lang="it-IT" dirty="0"/>
              <a:t>Project carried out for Applied Data Science </a:t>
            </a:r>
            <a:r>
              <a:rPr lang="it-IT" dirty="0" err="1"/>
              <a:t>Capstone</a:t>
            </a:r>
            <a:r>
              <a:rPr lang="it-IT" dirty="0"/>
              <a:t> </a:t>
            </a:r>
            <a:r>
              <a:rPr lang="it-IT" dirty="0" err="1"/>
              <a:t>course</a:t>
            </a:r>
            <a:r>
              <a:rPr lang="it-IT" dirty="0"/>
              <a:t> </a:t>
            </a:r>
          </a:p>
        </p:txBody>
      </p:sp>
    </p:spTree>
    <p:extLst>
      <p:ext uri="{BB962C8B-B14F-4D97-AF65-F5344CB8AC3E}">
        <p14:creationId xmlns:p14="http://schemas.microsoft.com/office/powerpoint/2010/main" val="241000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A1CFE-DDDB-45F8-AD27-80C4A8FE22DA}"/>
              </a:ext>
            </a:extLst>
          </p:cNvPr>
          <p:cNvSpPr>
            <a:spLocks noGrp="1"/>
          </p:cNvSpPr>
          <p:nvPr>
            <p:ph type="title"/>
          </p:nvPr>
        </p:nvSpPr>
        <p:spPr/>
        <p:txBody>
          <a:bodyPr/>
          <a:lstStyle/>
          <a:p>
            <a:r>
              <a:rPr lang="it-IT" dirty="0"/>
              <a:t>Results 1/2</a:t>
            </a:r>
          </a:p>
        </p:txBody>
      </p:sp>
      <p:sp>
        <p:nvSpPr>
          <p:cNvPr id="3" name="Segnaposto contenuto 2">
            <a:extLst>
              <a:ext uri="{FF2B5EF4-FFF2-40B4-BE49-F238E27FC236}">
                <a16:creationId xmlns:a16="http://schemas.microsoft.com/office/drawing/2014/main" id="{66A353D4-457F-4AB1-A859-63E2B12C1E45}"/>
              </a:ext>
            </a:extLst>
          </p:cNvPr>
          <p:cNvSpPr>
            <a:spLocks noGrp="1"/>
          </p:cNvSpPr>
          <p:nvPr>
            <p:ph idx="1"/>
          </p:nvPr>
        </p:nvSpPr>
        <p:spPr>
          <a:xfrm>
            <a:off x="838200" y="1561675"/>
            <a:ext cx="10515600" cy="4707045"/>
          </a:xfrm>
        </p:spPr>
        <p:txBody>
          <a:bodyPr>
            <a:noAutofit/>
          </a:bodyPr>
          <a:lstStyle/>
          <a:p>
            <a:pPr marL="0" indent="0" algn="just">
              <a:buNone/>
            </a:pPr>
            <a:r>
              <a:rPr lang="en-US" sz="2600" dirty="0"/>
              <a:t>After filtering out the neighborhoods according to the above requirements, in order to make the final choice of the location where it’s better to open an Italian Restaurant, two further columns (“Transportation” and “Entertainment”) have been added to the </a:t>
            </a:r>
            <a:r>
              <a:rPr lang="en-US" sz="2600" dirty="0" err="1"/>
              <a:t>dataframe</a:t>
            </a:r>
            <a:r>
              <a:rPr lang="en-US" sz="2600" dirty="0"/>
              <a:t> and put at the beginning of it.</a:t>
            </a:r>
          </a:p>
          <a:p>
            <a:pPr marL="0" indent="0" algn="just">
              <a:buNone/>
            </a:pPr>
            <a:r>
              <a:rPr lang="en-US" sz="2600" dirty="0"/>
              <a:t>“Transportation” column contains the sum of bus stop and metro station whereas “Entertainment” contains the sum of entertainment venues (i.e. Theater, Comedy Club, Art Gallery, Art Museum, Museum, Music Venue, Jazz Club, Concert Hall).</a:t>
            </a:r>
          </a:p>
          <a:p>
            <a:pPr marL="0" indent="0" algn="just">
              <a:buNone/>
            </a:pPr>
            <a:r>
              <a:rPr lang="en-US" sz="2600" dirty="0"/>
              <a:t>The criterion used to select the optimal neighborhood is the presence of transportation facilities, as they have been considered with higher weight than the Entertainment venues.</a:t>
            </a:r>
          </a:p>
          <a:p>
            <a:pPr marL="0" indent="0" algn="just">
              <a:buNone/>
            </a:pPr>
            <a:endParaRPr lang="en-US" sz="2000" dirty="0"/>
          </a:p>
        </p:txBody>
      </p:sp>
    </p:spTree>
    <p:extLst>
      <p:ext uri="{BB962C8B-B14F-4D97-AF65-F5344CB8AC3E}">
        <p14:creationId xmlns:p14="http://schemas.microsoft.com/office/powerpoint/2010/main" val="194549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A1CFE-DDDB-45F8-AD27-80C4A8FE22DA}"/>
              </a:ext>
            </a:extLst>
          </p:cNvPr>
          <p:cNvSpPr>
            <a:spLocks noGrp="1"/>
          </p:cNvSpPr>
          <p:nvPr>
            <p:ph type="title"/>
          </p:nvPr>
        </p:nvSpPr>
        <p:spPr/>
        <p:txBody>
          <a:bodyPr/>
          <a:lstStyle/>
          <a:p>
            <a:r>
              <a:rPr lang="it-IT" dirty="0"/>
              <a:t>Results 2/2</a:t>
            </a:r>
          </a:p>
        </p:txBody>
      </p:sp>
      <p:sp>
        <p:nvSpPr>
          <p:cNvPr id="3" name="Segnaposto contenuto 2">
            <a:extLst>
              <a:ext uri="{FF2B5EF4-FFF2-40B4-BE49-F238E27FC236}">
                <a16:creationId xmlns:a16="http://schemas.microsoft.com/office/drawing/2014/main" id="{66A353D4-457F-4AB1-A859-63E2B12C1E45}"/>
              </a:ext>
            </a:extLst>
          </p:cNvPr>
          <p:cNvSpPr>
            <a:spLocks noGrp="1"/>
          </p:cNvSpPr>
          <p:nvPr>
            <p:ph idx="1"/>
          </p:nvPr>
        </p:nvSpPr>
        <p:spPr>
          <a:xfrm>
            <a:off x="838200" y="1561675"/>
            <a:ext cx="10515600" cy="744645"/>
          </a:xfrm>
        </p:spPr>
        <p:txBody>
          <a:bodyPr>
            <a:noAutofit/>
          </a:bodyPr>
          <a:lstStyle/>
          <a:p>
            <a:pPr marL="0" indent="0" algn="just">
              <a:buNone/>
            </a:pPr>
            <a:r>
              <a:rPr lang="en-US" sz="2000" dirty="0"/>
              <a:t>After filtering the neighborhood data according to the criteria defined in the previous section, the resulting data frame is the one shown in the next figure:</a:t>
            </a:r>
          </a:p>
        </p:txBody>
      </p:sp>
      <p:pic>
        <p:nvPicPr>
          <p:cNvPr id="4" name="Immagine 3">
            <a:extLst>
              <a:ext uri="{FF2B5EF4-FFF2-40B4-BE49-F238E27FC236}">
                <a16:creationId xmlns:a16="http://schemas.microsoft.com/office/drawing/2014/main" id="{166B0179-F92D-41C6-BAFA-C44562B7BC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86561" y="2224457"/>
            <a:ext cx="8641080" cy="2990005"/>
          </a:xfrm>
          <a:prstGeom prst="rect">
            <a:avLst/>
          </a:prstGeom>
          <a:noFill/>
          <a:ln>
            <a:noFill/>
          </a:ln>
        </p:spPr>
      </p:pic>
      <p:sp>
        <p:nvSpPr>
          <p:cNvPr id="5" name="Segnaposto contenuto 2">
            <a:extLst>
              <a:ext uri="{FF2B5EF4-FFF2-40B4-BE49-F238E27FC236}">
                <a16:creationId xmlns:a16="http://schemas.microsoft.com/office/drawing/2014/main" id="{23DA92CA-9247-44F5-BBF6-3B223380004E}"/>
              </a:ext>
            </a:extLst>
          </p:cNvPr>
          <p:cNvSpPr txBox="1">
            <a:spLocks/>
          </p:cNvSpPr>
          <p:nvPr/>
        </p:nvSpPr>
        <p:spPr>
          <a:xfrm>
            <a:off x="749301" y="5473910"/>
            <a:ext cx="10515600" cy="11808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dirty="0"/>
              <a:t>According to the figure, only five candidates still remain. However, two neighborhoods (New Lots and Sandy Ground) have more transportation means than the remaining ones. In particular, New Lots has both a bus stop and a </a:t>
            </a:r>
            <a:r>
              <a:rPr lang="en-US" sz="2000" dirty="0" err="1"/>
              <a:t>metrostation</a:t>
            </a:r>
            <a:r>
              <a:rPr lang="en-US" sz="2000" dirty="0"/>
              <a:t>, that’s why it has been considered more suited than the other candidate neighborhoods.</a:t>
            </a:r>
          </a:p>
        </p:txBody>
      </p:sp>
    </p:spTree>
    <p:extLst>
      <p:ext uri="{BB962C8B-B14F-4D97-AF65-F5344CB8AC3E}">
        <p14:creationId xmlns:p14="http://schemas.microsoft.com/office/powerpoint/2010/main" val="2573919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A1CFE-DDDB-45F8-AD27-80C4A8FE22DA}"/>
              </a:ext>
            </a:extLst>
          </p:cNvPr>
          <p:cNvSpPr>
            <a:spLocks noGrp="1"/>
          </p:cNvSpPr>
          <p:nvPr>
            <p:ph type="title"/>
          </p:nvPr>
        </p:nvSpPr>
        <p:spPr/>
        <p:txBody>
          <a:bodyPr/>
          <a:lstStyle/>
          <a:p>
            <a:r>
              <a:rPr lang="it-IT" dirty="0" err="1"/>
              <a:t>Discussions</a:t>
            </a:r>
            <a:endParaRPr lang="it-IT" dirty="0"/>
          </a:p>
        </p:txBody>
      </p:sp>
      <p:sp>
        <p:nvSpPr>
          <p:cNvPr id="3" name="Segnaposto contenuto 2">
            <a:extLst>
              <a:ext uri="{FF2B5EF4-FFF2-40B4-BE49-F238E27FC236}">
                <a16:creationId xmlns:a16="http://schemas.microsoft.com/office/drawing/2014/main" id="{66A353D4-457F-4AB1-A859-63E2B12C1E45}"/>
              </a:ext>
            </a:extLst>
          </p:cNvPr>
          <p:cNvSpPr>
            <a:spLocks noGrp="1"/>
          </p:cNvSpPr>
          <p:nvPr>
            <p:ph idx="1"/>
          </p:nvPr>
        </p:nvSpPr>
        <p:spPr>
          <a:xfrm>
            <a:off x="838200" y="1561675"/>
            <a:ext cx="10515600" cy="4605445"/>
          </a:xfrm>
        </p:spPr>
        <p:txBody>
          <a:bodyPr>
            <a:noAutofit/>
          </a:bodyPr>
          <a:lstStyle/>
          <a:p>
            <a:pPr marL="0" indent="0" algn="just">
              <a:buNone/>
            </a:pPr>
            <a:r>
              <a:rPr lang="en-US" sz="2600" dirty="0"/>
              <a:t>Final selection of the best location to open an Italian Restaurant in NYC has been done on the basis of a set of criteria introduced to select the preferred neighborhood.</a:t>
            </a:r>
          </a:p>
          <a:p>
            <a:pPr marL="0" indent="0" algn="just">
              <a:buNone/>
            </a:pPr>
            <a:r>
              <a:rPr lang="en-US" sz="2600" dirty="0"/>
              <a:t>The used methodology can obviously lead to different results in case different criteria are used.</a:t>
            </a:r>
          </a:p>
          <a:p>
            <a:pPr marL="0" indent="0" algn="just">
              <a:buNone/>
            </a:pPr>
            <a:r>
              <a:rPr lang="en-US" sz="2600" dirty="0"/>
              <a:t>It has been set as a constrained optimization problem where the constraints were the requirements to be satisfied while the objective function was the feature considered to select the optimum neighborhood.</a:t>
            </a:r>
          </a:p>
          <a:p>
            <a:pPr marL="0" indent="0" algn="just">
              <a:buNone/>
            </a:pPr>
            <a:r>
              <a:rPr lang="en-US" sz="2600" dirty="0"/>
              <a:t>Different criteria could in any case be defined and, as a result, different locations could be considered the best one to open an Italian Restaurant in NYC.</a:t>
            </a:r>
          </a:p>
        </p:txBody>
      </p:sp>
    </p:spTree>
    <p:extLst>
      <p:ext uri="{BB962C8B-B14F-4D97-AF65-F5344CB8AC3E}">
        <p14:creationId xmlns:p14="http://schemas.microsoft.com/office/powerpoint/2010/main" val="225544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A1CFE-DDDB-45F8-AD27-80C4A8FE22DA}"/>
              </a:ext>
            </a:extLst>
          </p:cNvPr>
          <p:cNvSpPr>
            <a:spLocks noGrp="1"/>
          </p:cNvSpPr>
          <p:nvPr>
            <p:ph type="title"/>
          </p:nvPr>
        </p:nvSpPr>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66A353D4-457F-4AB1-A859-63E2B12C1E45}"/>
              </a:ext>
            </a:extLst>
          </p:cNvPr>
          <p:cNvSpPr>
            <a:spLocks noGrp="1"/>
          </p:cNvSpPr>
          <p:nvPr>
            <p:ph idx="1"/>
          </p:nvPr>
        </p:nvSpPr>
        <p:spPr>
          <a:xfrm>
            <a:off x="838200" y="1470235"/>
            <a:ext cx="10515600" cy="5174405"/>
          </a:xfrm>
        </p:spPr>
        <p:txBody>
          <a:bodyPr>
            <a:noAutofit/>
          </a:bodyPr>
          <a:lstStyle/>
          <a:p>
            <a:pPr marL="0" indent="0" algn="just">
              <a:buNone/>
            </a:pPr>
            <a:r>
              <a:rPr lang="en-US" sz="2400" dirty="0"/>
              <a:t>An analysis based on location data has been carried out.</a:t>
            </a:r>
          </a:p>
          <a:p>
            <a:pPr marL="0" indent="0" algn="just">
              <a:buNone/>
            </a:pPr>
            <a:r>
              <a:rPr lang="en-US" sz="2400" dirty="0"/>
              <a:t>The goal of the analysis was the identification of the best location in NYC where to open an Italian Restaurant.</a:t>
            </a:r>
          </a:p>
          <a:p>
            <a:pPr marL="0" indent="0" algn="just">
              <a:buNone/>
            </a:pPr>
            <a:r>
              <a:rPr lang="en-US" sz="2400" dirty="0"/>
              <a:t>The problem has been stated and the source of data has been described. The methodology has been explained in detail and all the steps of the procedure have been highlighted.</a:t>
            </a:r>
          </a:p>
          <a:p>
            <a:pPr marL="0" indent="0" algn="just">
              <a:buNone/>
            </a:pPr>
            <a:r>
              <a:rPr lang="en-US" sz="2400" dirty="0"/>
              <a:t>Finally, results have been presented along with some remarks.</a:t>
            </a:r>
          </a:p>
          <a:p>
            <a:pPr marL="0" indent="0" algn="just">
              <a:buNone/>
            </a:pPr>
            <a:r>
              <a:rPr lang="en-US" sz="2400" dirty="0"/>
              <a:t>Starting from a data set containing the Neighborhood of NYC, the source of data for the analysis came from Foursquare API, which allowed to get a given number of venues within a predefined radius for each neighborhood.</a:t>
            </a:r>
          </a:p>
          <a:p>
            <a:pPr marL="0" indent="0" algn="just">
              <a:buNone/>
            </a:pPr>
            <a:r>
              <a:rPr lang="en-US" sz="2400" dirty="0"/>
              <a:t>Venues and their categories have been used to define some criteria needed to select the neighborhood candidates for the final choice and, subsequently, to select the most suited neighborhood to open an Italian Restaurant on NYC.</a:t>
            </a:r>
          </a:p>
          <a:p>
            <a:pPr marL="0" indent="0" algn="just">
              <a:buNone/>
            </a:pPr>
            <a:endParaRPr lang="en-US" sz="2600" dirty="0"/>
          </a:p>
        </p:txBody>
      </p:sp>
    </p:spTree>
    <p:extLst>
      <p:ext uri="{BB962C8B-B14F-4D97-AF65-F5344CB8AC3E}">
        <p14:creationId xmlns:p14="http://schemas.microsoft.com/office/powerpoint/2010/main" val="63268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A1CFE-DDDB-45F8-AD27-80C4A8FE22DA}"/>
              </a:ext>
            </a:extLst>
          </p:cNvPr>
          <p:cNvSpPr>
            <a:spLocks noGrp="1"/>
          </p:cNvSpPr>
          <p:nvPr>
            <p:ph type="title"/>
          </p:nvPr>
        </p:nvSpPr>
        <p:spPr/>
        <p:txBody>
          <a:bodyPr/>
          <a:lstStyle/>
          <a:p>
            <a:r>
              <a:rPr lang="it-IT" dirty="0" err="1"/>
              <a:t>Introduction</a:t>
            </a:r>
            <a:endParaRPr lang="it-IT" dirty="0"/>
          </a:p>
        </p:txBody>
      </p:sp>
      <p:sp>
        <p:nvSpPr>
          <p:cNvPr id="3" name="Segnaposto contenuto 2">
            <a:extLst>
              <a:ext uri="{FF2B5EF4-FFF2-40B4-BE49-F238E27FC236}">
                <a16:creationId xmlns:a16="http://schemas.microsoft.com/office/drawing/2014/main" id="{66A353D4-457F-4AB1-A859-63E2B12C1E45}"/>
              </a:ext>
            </a:extLst>
          </p:cNvPr>
          <p:cNvSpPr>
            <a:spLocks noGrp="1"/>
          </p:cNvSpPr>
          <p:nvPr>
            <p:ph idx="1"/>
          </p:nvPr>
        </p:nvSpPr>
        <p:spPr>
          <a:xfrm>
            <a:off x="838200" y="1825625"/>
            <a:ext cx="10515600" cy="3453385"/>
          </a:xfrm>
        </p:spPr>
        <p:txBody>
          <a:bodyPr/>
          <a:lstStyle/>
          <a:p>
            <a:pPr marL="0" indent="0">
              <a:buNone/>
            </a:pPr>
            <a:r>
              <a:rPr lang="en-US" dirty="0"/>
              <a:t>The business problem under discussion is the following one: Which is the best place to open an Italian Restaurant in New York City (NYC)?</a:t>
            </a:r>
          </a:p>
          <a:p>
            <a:pPr marL="0" indent="0">
              <a:buNone/>
            </a:pPr>
            <a:r>
              <a:rPr lang="en-US" dirty="0"/>
              <a:t>Clearly the answer to the above question is not trivial and it should be the result of a careful evaluation that the business owner should make.</a:t>
            </a:r>
          </a:p>
          <a:p>
            <a:pPr marL="0" indent="0">
              <a:buNone/>
            </a:pPr>
            <a:r>
              <a:rPr lang="en-US" dirty="0"/>
              <a:t>The problem may be of interest for anybody who wants to start the above business activity and would like to select the best location to start it.</a:t>
            </a:r>
          </a:p>
        </p:txBody>
      </p:sp>
    </p:spTree>
    <p:extLst>
      <p:ext uri="{BB962C8B-B14F-4D97-AF65-F5344CB8AC3E}">
        <p14:creationId xmlns:p14="http://schemas.microsoft.com/office/powerpoint/2010/main" val="4049786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A1CFE-DDDB-45F8-AD27-80C4A8FE22DA}"/>
              </a:ext>
            </a:extLst>
          </p:cNvPr>
          <p:cNvSpPr>
            <a:spLocks noGrp="1"/>
          </p:cNvSpPr>
          <p:nvPr>
            <p:ph type="title"/>
          </p:nvPr>
        </p:nvSpPr>
        <p:spPr/>
        <p:txBody>
          <a:bodyPr/>
          <a:lstStyle/>
          <a:p>
            <a:r>
              <a:rPr lang="it-IT" dirty="0"/>
              <a:t>Data 1/2</a:t>
            </a:r>
          </a:p>
        </p:txBody>
      </p:sp>
      <p:sp>
        <p:nvSpPr>
          <p:cNvPr id="3" name="Segnaposto contenuto 2">
            <a:extLst>
              <a:ext uri="{FF2B5EF4-FFF2-40B4-BE49-F238E27FC236}">
                <a16:creationId xmlns:a16="http://schemas.microsoft.com/office/drawing/2014/main" id="{66A353D4-457F-4AB1-A859-63E2B12C1E45}"/>
              </a:ext>
            </a:extLst>
          </p:cNvPr>
          <p:cNvSpPr>
            <a:spLocks noGrp="1"/>
          </p:cNvSpPr>
          <p:nvPr>
            <p:ph idx="1"/>
          </p:nvPr>
        </p:nvSpPr>
        <p:spPr>
          <a:xfrm>
            <a:off x="838200" y="1561674"/>
            <a:ext cx="10515600" cy="2557839"/>
          </a:xfrm>
        </p:spPr>
        <p:txBody>
          <a:bodyPr>
            <a:normAutofit/>
          </a:bodyPr>
          <a:lstStyle/>
          <a:p>
            <a:pPr marL="0" indent="0" algn="just">
              <a:buNone/>
            </a:pPr>
            <a:r>
              <a:rPr lang="en-US" sz="2600" dirty="0"/>
              <a:t>The data used for this report are the geographical data of NYC, in particular the data set used during the Course laboratories and contained in the file “</a:t>
            </a:r>
            <a:r>
              <a:rPr lang="en-US" sz="2600" dirty="0" err="1"/>
              <a:t>newyork_data.json</a:t>
            </a:r>
            <a:r>
              <a:rPr lang="en-US" sz="2600" dirty="0"/>
              <a:t>”.</a:t>
            </a:r>
          </a:p>
          <a:p>
            <a:pPr marL="0" indent="0" algn="just">
              <a:buNone/>
            </a:pPr>
            <a:r>
              <a:rPr lang="en-US" sz="2600" dirty="0"/>
              <a:t>NYC data set contains a list of neighborhoods which include Boroughs, Neighborhoods along with a position described by geographical coordinates (i.e. Latitude and Longitude).</a:t>
            </a:r>
          </a:p>
        </p:txBody>
      </p:sp>
      <p:pic>
        <p:nvPicPr>
          <p:cNvPr id="4" name="Immagine 3">
            <a:extLst>
              <a:ext uri="{FF2B5EF4-FFF2-40B4-BE49-F238E27FC236}">
                <a16:creationId xmlns:a16="http://schemas.microsoft.com/office/drawing/2014/main" id="{7C02C063-E029-4CE6-9268-A926C530CF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70760" y="4065780"/>
            <a:ext cx="7650480" cy="2427095"/>
          </a:xfrm>
          <a:prstGeom prst="rect">
            <a:avLst/>
          </a:prstGeom>
          <a:noFill/>
          <a:ln>
            <a:noFill/>
          </a:ln>
        </p:spPr>
      </p:pic>
    </p:spTree>
    <p:extLst>
      <p:ext uri="{BB962C8B-B14F-4D97-AF65-F5344CB8AC3E}">
        <p14:creationId xmlns:p14="http://schemas.microsoft.com/office/powerpoint/2010/main" val="202006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A1CFE-DDDB-45F8-AD27-80C4A8FE22DA}"/>
              </a:ext>
            </a:extLst>
          </p:cNvPr>
          <p:cNvSpPr>
            <a:spLocks noGrp="1"/>
          </p:cNvSpPr>
          <p:nvPr>
            <p:ph type="title"/>
          </p:nvPr>
        </p:nvSpPr>
        <p:spPr/>
        <p:txBody>
          <a:bodyPr/>
          <a:lstStyle/>
          <a:p>
            <a:r>
              <a:rPr lang="it-IT" dirty="0"/>
              <a:t>Data 2/2</a:t>
            </a:r>
          </a:p>
        </p:txBody>
      </p:sp>
      <p:sp>
        <p:nvSpPr>
          <p:cNvPr id="3" name="Segnaposto contenuto 2">
            <a:extLst>
              <a:ext uri="{FF2B5EF4-FFF2-40B4-BE49-F238E27FC236}">
                <a16:creationId xmlns:a16="http://schemas.microsoft.com/office/drawing/2014/main" id="{66A353D4-457F-4AB1-A859-63E2B12C1E45}"/>
              </a:ext>
            </a:extLst>
          </p:cNvPr>
          <p:cNvSpPr>
            <a:spLocks noGrp="1"/>
          </p:cNvSpPr>
          <p:nvPr>
            <p:ph idx="1"/>
          </p:nvPr>
        </p:nvSpPr>
        <p:spPr>
          <a:xfrm>
            <a:off x="838200" y="1561675"/>
            <a:ext cx="10515600" cy="1867326"/>
          </a:xfrm>
        </p:spPr>
        <p:txBody>
          <a:bodyPr>
            <a:normAutofit/>
          </a:bodyPr>
          <a:lstStyle/>
          <a:p>
            <a:pPr marL="0" indent="0" algn="just">
              <a:buNone/>
            </a:pPr>
            <a:r>
              <a:rPr lang="en-US" sz="2600" dirty="0"/>
              <a:t>Through these data, using the Foursquare API, it’s possible to explore neighborhoods and get a picture of the venues for each neighborhood.</a:t>
            </a:r>
          </a:p>
          <a:p>
            <a:pPr marL="0" indent="0" algn="just">
              <a:buNone/>
            </a:pPr>
            <a:r>
              <a:rPr lang="en-US" sz="2600" dirty="0"/>
              <a:t>This allows to make an analysis which is propaedeutic to the evaluation of the best place to start the business activity.</a:t>
            </a:r>
          </a:p>
        </p:txBody>
      </p:sp>
      <p:pic>
        <p:nvPicPr>
          <p:cNvPr id="5" name="Immagine 4">
            <a:extLst>
              <a:ext uri="{FF2B5EF4-FFF2-40B4-BE49-F238E27FC236}">
                <a16:creationId xmlns:a16="http://schemas.microsoft.com/office/drawing/2014/main" id="{BD9E7FC1-738A-4DA6-AD52-C266B7BFB6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82800" y="3310044"/>
            <a:ext cx="8493760" cy="3029795"/>
          </a:xfrm>
          <a:prstGeom prst="rect">
            <a:avLst/>
          </a:prstGeom>
          <a:noFill/>
          <a:ln>
            <a:noFill/>
          </a:ln>
        </p:spPr>
      </p:pic>
    </p:spTree>
    <p:extLst>
      <p:ext uri="{BB962C8B-B14F-4D97-AF65-F5344CB8AC3E}">
        <p14:creationId xmlns:p14="http://schemas.microsoft.com/office/powerpoint/2010/main" val="3223293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A1CFE-DDDB-45F8-AD27-80C4A8FE22DA}"/>
              </a:ext>
            </a:extLst>
          </p:cNvPr>
          <p:cNvSpPr>
            <a:spLocks noGrp="1"/>
          </p:cNvSpPr>
          <p:nvPr>
            <p:ph type="title"/>
          </p:nvPr>
        </p:nvSpPr>
        <p:spPr/>
        <p:txBody>
          <a:bodyPr/>
          <a:lstStyle/>
          <a:p>
            <a:r>
              <a:rPr lang="it-IT" dirty="0" err="1"/>
              <a:t>Methodology</a:t>
            </a:r>
            <a:r>
              <a:rPr lang="it-IT" dirty="0"/>
              <a:t> 1/5</a:t>
            </a:r>
          </a:p>
        </p:txBody>
      </p:sp>
      <p:sp>
        <p:nvSpPr>
          <p:cNvPr id="3" name="Segnaposto contenuto 2">
            <a:extLst>
              <a:ext uri="{FF2B5EF4-FFF2-40B4-BE49-F238E27FC236}">
                <a16:creationId xmlns:a16="http://schemas.microsoft.com/office/drawing/2014/main" id="{66A353D4-457F-4AB1-A859-63E2B12C1E45}"/>
              </a:ext>
            </a:extLst>
          </p:cNvPr>
          <p:cNvSpPr>
            <a:spLocks noGrp="1"/>
          </p:cNvSpPr>
          <p:nvPr>
            <p:ph idx="1"/>
          </p:nvPr>
        </p:nvSpPr>
        <p:spPr>
          <a:xfrm>
            <a:off x="838200" y="1561675"/>
            <a:ext cx="10515600" cy="4026325"/>
          </a:xfrm>
        </p:spPr>
        <p:txBody>
          <a:bodyPr>
            <a:normAutofit/>
          </a:bodyPr>
          <a:lstStyle/>
          <a:p>
            <a:pPr marL="0" indent="0" algn="just">
              <a:buNone/>
            </a:pPr>
            <a:r>
              <a:rPr lang="en-US" sz="2600" dirty="0"/>
              <a:t>The methodology used for this project is based on the following elements:</a:t>
            </a:r>
          </a:p>
          <a:p>
            <a:pPr marL="0" indent="0" algn="just">
              <a:buNone/>
            </a:pPr>
            <a:endParaRPr lang="en-US" sz="2600" dirty="0"/>
          </a:p>
          <a:p>
            <a:pPr marL="514350" indent="-514350" algn="just">
              <a:buFont typeface="+mj-lt"/>
              <a:buAutoNum type="arabicPeriod"/>
            </a:pPr>
            <a:r>
              <a:rPr lang="en-US" sz="2600" dirty="0"/>
              <a:t>Preparation and analysis of data set</a:t>
            </a:r>
          </a:p>
          <a:p>
            <a:pPr marL="514350" indent="-514350" algn="just">
              <a:buFont typeface="+mj-lt"/>
              <a:buAutoNum type="arabicPeriod"/>
            </a:pPr>
            <a:r>
              <a:rPr lang="en-US" sz="2600" dirty="0"/>
              <a:t>Use of Foursquare API to explore neighborhoods in the City</a:t>
            </a:r>
          </a:p>
          <a:p>
            <a:pPr marL="514350" indent="-514350" algn="just">
              <a:buFont typeface="+mj-lt"/>
              <a:buAutoNum type="arabicPeriod"/>
            </a:pPr>
            <a:r>
              <a:rPr lang="en-US" sz="2600" dirty="0"/>
              <a:t>Analysis of each Neighborhood through Pandas</a:t>
            </a:r>
          </a:p>
          <a:p>
            <a:pPr marL="514350" indent="-514350" algn="just">
              <a:buFont typeface="+mj-lt"/>
              <a:buAutoNum type="arabicPeriod"/>
            </a:pPr>
            <a:r>
              <a:rPr lang="en-US" sz="2600" dirty="0"/>
              <a:t>Definition of the Features for the choice of the best location to open an Italian Restaurant in NYC.</a:t>
            </a:r>
          </a:p>
          <a:p>
            <a:pPr marL="514350" indent="-514350" algn="just">
              <a:buFont typeface="+mj-lt"/>
              <a:buAutoNum type="arabicPeriod"/>
            </a:pPr>
            <a:r>
              <a:rPr lang="en-US" sz="2600" dirty="0"/>
              <a:t>Selection of the best location</a:t>
            </a:r>
          </a:p>
        </p:txBody>
      </p:sp>
    </p:spTree>
    <p:extLst>
      <p:ext uri="{BB962C8B-B14F-4D97-AF65-F5344CB8AC3E}">
        <p14:creationId xmlns:p14="http://schemas.microsoft.com/office/powerpoint/2010/main" val="124292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A1CFE-DDDB-45F8-AD27-80C4A8FE22DA}"/>
              </a:ext>
            </a:extLst>
          </p:cNvPr>
          <p:cNvSpPr>
            <a:spLocks noGrp="1"/>
          </p:cNvSpPr>
          <p:nvPr>
            <p:ph type="title"/>
          </p:nvPr>
        </p:nvSpPr>
        <p:spPr/>
        <p:txBody>
          <a:bodyPr/>
          <a:lstStyle/>
          <a:p>
            <a:r>
              <a:rPr lang="it-IT" dirty="0" err="1"/>
              <a:t>Methodology</a:t>
            </a:r>
            <a:r>
              <a:rPr lang="it-IT" dirty="0"/>
              <a:t> 2/5</a:t>
            </a:r>
          </a:p>
        </p:txBody>
      </p:sp>
      <p:sp>
        <p:nvSpPr>
          <p:cNvPr id="3" name="Segnaposto contenuto 2">
            <a:extLst>
              <a:ext uri="{FF2B5EF4-FFF2-40B4-BE49-F238E27FC236}">
                <a16:creationId xmlns:a16="http://schemas.microsoft.com/office/drawing/2014/main" id="{66A353D4-457F-4AB1-A859-63E2B12C1E45}"/>
              </a:ext>
            </a:extLst>
          </p:cNvPr>
          <p:cNvSpPr>
            <a:spLocks noGrp="1"/>
          </p:cNvSpPr>
          <p:nvPr>
            <p:ph idx="1"/>
          </p:nvPr>
        </p:nvSpPr>
        <p:spPr>
          <a:xfrm>
            <a:off x="838200" y="1561675"/>
            <a:ext cx="10515600" cy="1526965"/>
          </a:xfrm>
        </p:spPr>
        <p:txBody>
          <a:bodyPr>
            <a:normAutofit/>
          </a:bodyPr>
          <a:lstStyle/>
          <a:p>
            <a:pPr marL="0" indent="0" algn="just">
              <a:buNone/>
            </a:pPr>
            <a:r>
              <a:rPr lang="en-US" sz="2600" dirty="0"/>
              <a:t>For what concerns point 1, the reference data set is the one used for the course laboratory, named “</a:t>
            </a:r>
            <a:r>
              <a:rPr lang="en-US" sz="2600" dirty="0" err="1"/>
              <a:t>newyork_data.json</a:t>
            </a:r>
            <a:r>
              <a:rPr lang="en-US" sz="2600" dirty="0"/>
              <a:t>”, and concerns neighborhoods of NYC. It can be download and conveniently transformed into a pandas </a:t>
            </a:r>
            <a:r>
              <a:rPr lang="en-US" sz="2600" dirty="0" err="1"/>
              <a:t>dataframe</a:t>
            </a:r>
            <a:r>
              <a:rPr lang="en-US" sz="2600" dirty="0"/>
              <a:t>.</a:t>
            </a:r>
          </a:p>
        </p:txBody>
      </p:sp>
      <p:pic>
        <p:nvPicPr>
          <p:cNvPr id="4" name="Immagine 3">
            <a:extLst>
              <a:ext uri="{FF2B5EF4-FFF2-40B4-BE49-F238E27FC236}">
                <a16:creationId xmlns:a16="http://schemas.microsoft.com/office/drawing/2014/main" id="{83E5A596-D1BD-4281-9E76-803280B5157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25041" y="3293375"/>
            <a:ext cx="8249920" cy="2987993"/>
          </a:xfrm>
          <a:prstGeom prst="rect">
            <a:avLst/>
          </a:prstGeom>
          <a:noFill/>
          <a:ln>
            <a:noFill/>
          </a:ln>
        </p:spPr>
      </p:pic>
    </p:spTree>
    <p:extLst>
      <p:ext uri="{BB962C8B-B14F-4D97-AF65-F5344CB8AC3E}">
        <p14:creationId xmlns:p14="http://schemas.microsoft.com/office/powerpoint/2010/main" val="365869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A1CFE-DDDB-45F8-AD27-80C4A8FE22DA}"/>
              </a:ext>
            </a:extLst>
          </p:cNvPr>
          <p:cNvSpPr>
            <a:spLocks noGrp="1"/>
          </p:cNvSpPr>
          <p:nvPr>
            <p:ph type="title"/>
          </p:nvPr>
        </p:nvSpPr>
        <p:spPr/>
        <p:txBody>
          <a:bodyPr/>
          <a:lstStyle/>
          <a:p>
            <a:r>
              <a:rPr lang="it-IT" dirty="0" err="1"/>
              <a:t>Methodology</a:t>
            </a:r>
            <a:r>
              <a:rPr lang="it-IT" dirty="0"/>
              <a:t> 3/5</a:t>
            </a:r>
          </a:p>
        </p:txBody>
      </p:sp>
      <p:sp>
        <p:nvSpPr>
          <p:cNvPr id="3" name="Segnaposto contenuto 2">
            <a:extLst>
              <a:ext uri="{FF2B5EF4-FFF2-40B4-BE49-F238E27FC236}">
                <a16:creationId xmlns:a16="http://schemas.microsoft.com/office/drawing/2014/main" id="{66A353D4-457F-4AB1-A859-63E2B12C1E45}"/>
              </a:ext>
            </a:extLst>
          </p:cNvPr>
          <p:cNvSpPr>
            <a:spLocks noGrp="1"/>
          </p:cNvSpPr>
          <p:nvPr>
            <p:ph idx="1"/>
          </p:nvPr>
        </p:nvSpPr>
        <p:spPr>
          <a:xfrm>
            <a:off x="838200" y="1561675"/>
            <a:ext cx="10515600" cy="2370245"/>
          </a:xfrm>
        </p:spPr>
        <p:txBody>
          <a:bodyPr>
            <a:noAutofit/>
          </a:bodyPr>
          <a:lstStyle/>
          <a:p>
            <a:pPr marL="0" indent="0" algn="just">
              <a:buNone/>
            </a:pPr>
            <a:r>
              <a:rPr lang="en-US" sz="2600" dirty="0"/>
              <a:t>It’s then possible to go to point 2 of the procedure, i.e. use of Foursquare API to explore neighborhoods in the City. This means that, for each neighborhood, a number of venues is found within a certain radius. Both the number of venues and the radius can be set as parameters. For this project, the number of venues and radius have been set to 100 and 500 m respectively.</a:t>
            </a:r>
          </a:p>
        </p:txBody>
      </p:sp>
      <p:pic>
        <p:nvPicPr>
          <p:cNvPr id="7" name="Immagine 6">
            <a:extLst>
              <a:ext uri="{FF2B5EF4-FFF2-40B4-BE49-F238E27FC236}">
                <a16:creationId xmlns:a16="http://schemas.microsoft.com/office/drawing/2014/main" id="{1A691003-CE7D-4863-897D-54EB207EB18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03680" y="3802963"/>
            <a:ext cx="9326880" cy="2986723"/>
          </a:xfrm>
          <a:prstGeom prst="rect">
            <a:avLst/>
          </a:prstGeom>
          <a:noFill/>
          <a:ln>
            <a:noFill/>
          </a:ln>
        </p:spPr>
      </p:pic>
    </p:spTree>
    <p:extLst>
      <p:ext uri="{BB962C8B-B14F-4D97-AF65-F5344CB8AC3E}">
        <p14:creationId xmlns:p14="http://schemas.microsoft.com/office/powerpoint/2010/main" val="341054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A1CFE-DDDB-45F8-AD27-80C4A8FE22DA}"/>
              </a:ext>
            </a:extLst>
          </p:cNvPr>
          <p:cNvSpPr>
            <a:spLocks noGrp="1"/>
          </p:cNvSpPr>
          <p:nvPr>
            <p:ph type="title"/>
          </p:nvPr>
        </p:nvSpPr>
        <p:spPr/>
        <p:txBody>
          <a:bodyPr/>
          <a:lstStyle/>
          <a:p>
            <a:r>
              <a:rPr lang="it-IT" dirty="0" err="1"/>
              <a:t>Methodology</a:t>
            </a:r>
            <a:r>
              <a:rPr lang="it-IT" dirty="0"/>
              <a:t> 4/5</a:t>
            </a:r>
          </a:p>
        </p:txBody>
      </p:sp>
      <p:sp>
        <p:nvSpPr>
          <p:cNvPr id="3" name="Segnaposto contenuto 2">
            <a:extLst>
              <a:ext uri="{FF2B5EF4-FFF2-40B4-BE49-F238E27FC236}">
                <a16:creationId xmlns:a16="http://schemas.microsoft.com/office/drawing/2014/main" id="{66A353D4-457F-4AB1-A859-63E2B12C1E45}"/>
              </a:ext>
            </a:extLst>
          </p:cNvPr>
          <p:cNvSpPr>
            <a:spLocks noGrp="1"/>
          </p:cNvSpPr>
          <p:nvPr>
            <p:ph idx="1"/>
          </p:nvPr>
        </p:nvSpPr>
        <p:spPr>
          <a:xfrm>
            <a:off x="838200" y="1561675"/>
            <a:ext cx="10515600" cy="1659045"/>
          </a:xfrm>
        </p:spPr>
        <p:txBody>
          <a:bodyPr>
            <a:noAutofit/>
          </a:bodyPr>
          <a:lstStyle/>
          <a:p>
            <a:pPr marL="0" indent="0" algn="just">
              <a:buNone/>
            </a:pPr>
            <a:r>
              <a:rPr lang="en-US" sz="2600" dirty="0"/>
              <a:t>After that, all data are first hot-encoded and then grouped for Neighborhood, therefore the resulting </a:t>
            </a:r>
            <a:r>
              <a:rPr lang="en-US" sz="2600" dirty="0" err="1"/>
              <a:t>dataframe</a:t>
            </a:r>
            <a:r>
              <a:rPr lang="en-US" sz="2600" dirty="0"/>
              <a:t> will have each row representing a neighborhood and the columns the venue category. The data are the number of venues falling into that category.</a:t>
            </a:r>
          </a:p>
        </p:txBody>
      </p:sp>
      <p:pic>
        <p:nvPicPr>
          <p:cNvPr id="5" name="Immagine 4">
            <a:extLst>
              <a:ext uri="{FF2B5EF4-FFF2-40B4-BE49-F238E27FC236}">
                <a16:creationId xmlns:a16="http://schemas.microsoft.com/office/drawing/2014/main" id="{9FD4C49D-4753-48A7-8C81-DA28CBCB26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96598" y="3220720"/>
            <a:ext cx="8198803" cy="3161240"/>
          </a:xfrm>
          <a:prstGeom prst="rect">
            <a:avLst/>
          </a:prstGeom>
          <a:noFill/>
          <a:ln>
            <a:noFill/>
          </a:ln>
        </p:spPr>
      </p:pic>
    </p:spTree>
    <p:extLst>
      <p:ext uri="{BB962C8B-B14F-4D97-AF65-F5344CB8AC3E}">
        <p14:creationId xmlns:p14="http://schemas.microsoft.com/office/powerpoint/2010/main" val="135037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A1CFE-DDDB-45F8-AD27-80C4A8FE22DA}"/>
              </a:ext>
            </a:extLst>
          </p:cNvPr>
          <p:cNvSpPr>
            <a:spLocks noGrp="1"/>
          </p:cNvSpPr>
          <p:nvPr>
            <p:ph type="title"/>
          </p:nvPr>
        </p:nvSpPr>
        <p:spPr/>
        <p:txBody>
          <a:bodyPr/>
          <a:lstStyle/>
          <a:p>
            <a:r>
              <a:rPr lang="it-IT" dirty="0" err="1"/>
              <a:t>Methodology</a:t>
            </a:r>
            <a:r>
              <a:rPr lang="it-IT" dirty="0"/>
              <a:t> 5/5</a:t>
            </a:r>
          </a:p>
        </p:txBody>
      </p:sp>
      <p:sp>
        <p:nvSpPr>
          <p:cNvPr id="3" name="Segnaposto contenuto 2">
            <a:extLst>
              <a:ext uri="{FF2B5EF4-FFF2-40B4-BE49-F238E27FC236}">
                <a16:creationId xmlns:a16="http://schemas.microsoft.com/office/drawing/2014/main" id="{66A353D4-457F-4AB1-A859-63E2B12C1E45}"/>
              </a:ext>
            </a:extLst>
          </p:cNvPr>
          <p:cNvSpPr>
            <a:spLocks noGrp="1"/>
          </p:cNvSpPr>
          <p:nvPr>
            <p:ph idx="1"/>
          </p:nvPr>
        </p:nvSpPr>
        <p:spPr>
          <a:xfrm>
            <a:off x="919480" y="1388955"/>
            <a:ext cx="10515600" cy="5032165"/>
          </a:xfrm>
        </p:spPr>
        <p:txBody>
          <a:bodyPr>
            <a:noAutofit/>
          </a:bodyPr>
          <a:lstStyle/>
          <a:p>
            <a:pPr marL="0" indent="0" algn="just">
              <a:buNone/>
            </a:pPr>
            <a:r>
              <a:rPr lang="en-US" sz="2200" dirty="0"/>
              <a:t>The neighborhoods list must be filtered according to some criteria which have been identified as follows:</a:t>
            </a:r>
          </a:p>
          <a:p>
            <a:pPr algn="just"/>
            <a:r>
              <a:rPr lang="en-US" sz="2200" dirty="0"/>
              <a:t>No Italian Restaurant already existing</a:t>
            </a:r>
          </a:p>
          <a:p>
            <a:pPr algn="just"/>
            <a:r>
              <a:rPr lang="en-US" sz="2200" dirty="0"/>
              <a:t>At least one bus stop or one metro station</a:t>
            </a:r>
          </a:p>
          <a:p>
            <a:pPr algn="just"/>
            <a:r>
              <a:rPr lang="en-US" sz="2200" dirty="0"/>
              <a:t>At least one entertainment venue belonging to the following categories:</a:t>
            </a:r>
          </a:p>
          <a:p>
            <a:pPr lvl="1" algn="just"/>
            <a:r>
              <a:rPr lang="en-US" sz="2200" dirty="0"/>
              <a:t>Theater</a:t>
            </a:r>
          </a:p>
          <a:p>
            <a:pPr lvl="1" algn="just"/>
            <a:r>
              <a:rPr lang="en-US" sz="2200" dirty="0"/>
              <a:t>Comedy Club</a:t>
            </a:r>
          </a:p>
          <a:p>
            <a:pPr lvl="1" algn="just"/>
            <a:r>
              <a:rPr lang="en-US" sz="2200" dirty="0"/>
              <a:t>Art Gallery</a:t>
            </a:r>
          </a:p>
          <a:p>
            <a:pPr lvl="1" algn="just"/>
            <a:r>
              <a:rPr lang="en-US" sz="2200" dirty="0"/>
              <a:t>Art Museum</a:t>
            </a:r>
          </a:p>
          <a:p>
            <a:pPr lvl="1" algn="just"/>
            <a:r>
              <a:rPr lang="en-US" sz="2200" dirty="0"/>
              <a:t>Museum</a:t>
            </a:r>
          </a:p>
          <a:p>
            <a:pPr lvl="1" algn="just"/>
            <a:r>
              <a:rPr lang="en-US" sz="2200" dirty="0"/>
              <a:t>Music Venue</a:t>
            </a:r>
          </a:p>
          <a:p>
            <a:pPr lvl="1" algn="just"/>
            <a:r>
              <a:rPr lang="en-US" sz="2200" dirty="0"/>
              <a:t>Jazz Club</a:t>
            </a:r>
          </a:p>
          <a:p>
            <a:pPr lvl="1" algn="just"/>
            <a:r>
              <a:rPr lang="en-US" sz="2200" dirty="0"/>
              <a:t>Concert Hall</a:t>
            </a:r>
          </a:p>
          <a:p>
            <a:pPr marL="0" indent="0" algn="just">
              <a:buNone/>
            </a:pPr>
            <a:endParaRPr lang="en-US" sz="2000" dirty="0"/>
          </a:p>
        </p:txBody>
      </p:sp>
    </p:spTree>
    <p:extLst>
      <p:ext uri="{BB962C8B-B14F-4D97-AF65-F5344CB8AC3E}">
        <p14:creationId xmlns:p14="http://schemas.microsoft.com/office/powerpoint/2010/main" val="382296835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C5444CBAB43544BB5F39AEB086F5DF4" ma:contentTypeVersion="13" ma:contentTypeDescription="Creare un nuovo documento." ma:contentTypeScope="" ma:versionID="aabc7b5f734f360d1c4549a81703f358">
  <xsd:schema xmlns:xsd="http://www.w3.org/2001/XMLSchema" xmlns:xs="http://www.w3.org/2001/XMLSchema" xmlns:p="http://schemas.microsoft.com/office/2006/metadata/properties" xmlns:ns3="04f307b9-a7a6-46a1-b058-6a05536458f4" xmlns:ns4="fe93e1b3-fdca-4a7b-99fd-f2ab762c395b" targetNamespace="http://schemas.microsoft.com/office/2006/metadata/properties" ma:root="true" ma:fieldsID="8565e94bc53ae3893db2d9ebff0b568a" ns3:_="" ns4:_="">
    <xsd:import namespace="04f307b9-a7a6-46a1-b058-6a05536458f4"/>
    <xsd:import namespace="fe93e1b3-fdca-4a7b-99fd-f2ab762c395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f307b9-a7a6-46a1-b058-6a05536458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93e1b3-fdca-4a7b-99fd-f2ab762c395b" elementFormDefault="qualified">
    <xsd:import namespace="http://schemas.microsoft.com/office/2006/documentManagement/types"/>
    <xsd:import namespace="http://schemas.microsoft.com/office/infopath/2007/PartnerControls"/>
    <xsd:element name="SharedWithUsers" ma:index="1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Condiviso con dettagli" ma:internalName="SharedWithDetails" ma:readOnly="true">
      <xsd:simpleType>
        <xsd:restriction base="dms:Note">
          <xsd:maxLength value="255"/>
        </xsd:restriction>
      </xsd:simpleType>
    </xsd:element>
    <xsd:element name="SharingHintHash" ma:index="20"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514B3D-DF86-4BDD-981E-6EFE5F346D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f307b9-a7a6-46a1-b058-6a05536458f4"/>
    <ds:schemaRef ds:uri="fe93e1b3-fdca-4a7b-99fd-f2ab762c39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3EE948-A8DB-4F92-8FB8-285E4637CBA5}">
  <ds:schemaRefs>
    <ds:schemaRef ds:uri="http://schemas.microsoft.com/sharepoint/v3/contenttype/forms"/>
  </ds:schemaRefs>
</ds:datastoreItem>
</file>

<file path=customXml/itemProps3.xml><?xml version="1.0" encoding="utf-8"?>
<ds:datastoreItem xmlns:ds="http://schemas.openxmlformats.org/officeDocument/2006/customXml" ds:itemID="{1AFBBCCD-34D7-4CB7-9595-8366C99C32A2}">
  <ds:schemaRefs>
    <ds:schemaRef ds:uri="http://schemas.openxmlformats.org/package/2006/metadata/core-properties"/>
    <ds:schemaRef ds:uri="http://www.w3.org/XML/1998/namespace"/>
    <ds:schemaRef ds:uri="http://purl.org/dc/dcmitype/"/>
    <ds:schemaRef ds:uri="04f307b9-a7a6-46a1-b058-6a05536458f4"/>
    <ds:schemaRef ds:uri="http://schemas.microsoft.com/office/2006/metadata/properties"/>
    <ds:schemaRef ds:uri="http://purl.org/dc/elements/1.1/"/>
    <ds:schemaRef ds:uri="http://schemas.microsoft.com/office/2006/documentManagement/types"/>
    <ds:schemaRef ds:uri="fe93e1b3-fdca-4a7b-99fd-f2ab762c395b"/>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38</TotalTime>
  <Words>1002</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Arial</vt:lpstr>
      <vt:lpstr>Calibri</vt:lpstr>
      <vt:lpstr>Calibri Light</vt:lpstr>
      <vt:lpstr>Tema di Office</vt:lpstr>
      <vt:lpstr>The best location to open an Italian Restaurant in New York City</vt:lpstr>
      <vt:lpstr>Introduction</vt:lpstr>
      <vt:lpstr>Data 1/2</vt:lpstr>
      <vt:lpstr>Data 2/2</vt:lpstr>
      <vt:lpstr>Methodology 1/5</vt:lpstr>
      <vt:lpstr>Methodology 2/5</vt:lpstr>
      <vt:lpstr>Methodology 3/5</vt:lpstr>
      <vt:lpstr>Methodology 4/5</vt:lpstr>
      <vt:lpstr>Methodology 5/5</vt:lpstr>
      <vt:lpstr>Results 1/2</vt:lpstr>
      <vt:lpstr>Results 2/2</vt:lpstr>
      <vt:lpstr>Discussions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best location to open an Italian Restaurant in New York City</dc:title>
  <dc:creator>Morani Gianfranco</dc:creator>
  <cp:lastModifiedBy>Morani Gianfranco</cp:lastModifiedBy>
  <cp:revision>2</cp:revision>
  <dcterms:created xsi:type="dcterms:W3CDTF">2021-04-12T10:38:39Z</dcterms:created>
  <dcterms:modified xsi:type="dcterms:W3CDTF">2021-04-12T11:16:45Z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0x0101002C5444CBAB43544BB5F39AEB086F5DF4</vt:lpwstr>
  </property>
</Properties>
</file>