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Montserrat-boldItalic.fntdata"/><Relationship Id="rId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fcac182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fcac182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5400000">
            <a:off x="-248650" y="2631225"/>
            <a:ext cx="1963200" cy="1053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3"/>
          <p:cNvCxnSpPr/>
          <p:nvPr/>
        </p:nvCxnSpPr>
        <p:spPr>
          <a:xfrm>
            <a:off x="1259750" y="3164625"/>
            <a:ext cx="5689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 rot="5400000">
            <a:off x="6452400" y="2158575"/>
            <a:ext cx="2329500" cy="2015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2146400" y="1335525"/>
            <a:ext cx="1243200" cy="18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4737200" y="1335525"/>
            <a:ext cx="1243200" cy="18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 flipH="1" rot="10800000">
            <a:off x="4051400" y="3164325"/>
            <a:ext cx="1243200" cy="18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 flipH="1" rot="10800000">
            <a:off x="774800" y="3164325"/>
            <a:ext cx="1243200" cy="18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/>
        </p:nvSpPr>
        <p:spPr>
          <a:xfrm>
            <a:off x="958025" y="1335525"/>
            <a:ext cx="1371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Inexistência de um processo automatizado de agendamento.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581400" y="1335525"/>
            <a:ext cx="1371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Inexistência de gestão de terceiros.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865600" y="3498775"/>
            <a:ext cx="1371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Processo lento no agendamento em grande demanda.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181600" y="3474825"/>
            <a:ext cx="1371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Falta de controle de estoque.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609450" y="2738175"/>
            <a:ext cx="2015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Montserrat"/>
                <a:ea typeface="Montserrat"/>
                <a:cs typeface="Montserrat"/>
                <a:sym typeface="Montserrat"/>
              </a:rPr>
              <a:t>Dificuldade de gestão de serviço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Análise de Causas 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raízes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