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8" r:id="rId6"/>
    <p:sldId id="269" r:id="rId7"/>
    <p:sldId id="270" r:id="rId8"/>
    <p:sldId id="271" r:id="rId9"/>
    <p:sldId id="272" r:id="rId10"/>
    <p:sldId id="26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A2DE4F1A-642B-4E72-9316-6FE6BD755749}" v="109" dt="2021-12-07T22:11:47.555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867242" y="1361575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i="1" dirty="0"/>
              <a:t>Unique Funtcionalities Provided</a:t>
            </a:r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Lifetime Software Support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/>
              <a:t>Expert Software Engineers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7741B43-6393-4A91-87AC-80EC738E414E}"/>
              </a:ext>
            </a:extLst>
          </p:cNvPr>
          <p:cNvGrpSpPr/>
          <p:nvPr/>
        </p:nvGrpSpPr>
        <p:grpSpPr>
          <a:xfrm>
            <a:off x="5845138" y="1284365"/>
            <a:ext cx="411806" cy="2933558"/>
            <a:chOff x="5275396" y="1284365"/>
            <a:chExt cx="509690" cy="2933558"/>
          </a:xfrm>
        </p:grpSpPr>
        <p:pic>
          <p:nvPicPr>
            <p:cNvPr id="8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4462A14B-E2E4-4D5D-B8DC-3A11A199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284365"/>
              <a:ext cx="509690" cy="509690"/>
            </a:xfrm>
            <a:prstGeom prst="rect">
              <a:avLst/>
            </a:prstGeom>
          </p:spPr>
        </p:pic>
        <p:pic>
          <p:nvPicPr>
            <p:cNvPr id="10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C4355E51-FF98-4E0C-B4B7-5F0FC6B2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890332"/>
              <a:ext cx="509690" cy="509690"/>
            </a:xfrm>
            <a:prstGeom prst="rect">
              <a:avLst/>
            </a:prstGeom>
          </p:spPr>
        </p:pic>
        <p:pic>
          <p:nvPicPr>
            <p:cNvPr id="11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3F3BC934-DA27-472D-B7D2-F8793731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2496299"/>
              <a:ext cx="509690" cy="509690"/>
            </a:xfrm>
            <a:prstGeom prst="rect">
              <a:avLst/>
            </a:prstGeom>
          </p:spPr>
        </p:pic>
        <p:pic>
          <p:nvPicPr>
            <p:cNvPr id="12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DDD7ADE1-390C-40F4-BA07-8AAC7AE5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102266"/>
              <a:ext cx="509690" cy="509690"/>
            </a:xfrm>
            <a:prstGeom prst="rect">
              <a:avLst/>
            </a:prstGeom>
          </p:spPr>
        </p:pic>
        <p:pic>
          <p:nvPicPr>
            <p:cNvPr id="13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7CB8477C-7C3D-41E1-8A50-D9B3B7CD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708233"/>
              <a:ext cx="509690" cy="509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4C987A1-D634-40C0-98B0-2C9135EF9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4" t="21811" r="40509" b="20576"/>
          <a:stretch/>
        </p:blipFill>
        <p:spPr>
          <a:xfrm>
            <a:off x="1744250" y="1037158"/>
            <a:ext cx="5657958" cy="38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6E544D7F-F4E9-458F-B8C5-E2A9B97F3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1" t="11496" r="26667" b="6417"/>
          <a:stretch/>
        </p:blipFill>
        <p:spPr>
          <a:xfrm>
            <a:off x="1744013" y="1042497"/>
            <a:ext cx="5656119" cy="38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FB3C94E-0AE3-409E-9E08-1D275224C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7" t="11179" r="6842" b="25610"/>
          <a:stretch/>
        </p:blipFill>
        <p:spPr>
          <a:xfrm>
            <a:off x="1406782" y="1674490"/>
            <a:ext cx="6807409" cy="31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9337033-E7C2-41E1-8A06-100C6370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6" t="10784" r="29685" b="27778"/>
          <a:stretch/>
        </p:blipFill>
        <p:spPr>
          <a:xfrm>
            <a:off x="4681105" y="1722293"/>
            <a:ext cx="4077435" cy="2879224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0D015466-28B4-49B9-B341-FE8AB4A2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0" t="11143" r="20129" b="26000"/>
          <a:stretch/>
        </p:blipFill>
        <p:spPr>
          <a:xfrm>
            <a:off x="290946" y="1722294"/>
            <a:ext cx="4155204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       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4DEA80B-2F22-4737-B703-127DAFC0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6" t="12038" r="31410" b="30971"/>
          <a:stretch/>
        </p:blipFill>
        <p:spPr>
          <a:xfrm>
            <a:off x="338085" y="1866257"/>
            <a:ext cx="4191044" cy="2883493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8CF4FD92-393E-4686-9049-99E19FA1C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4" t="11020" r="19885" b="30000"/>
          <a:stretch/>
        </p:blipFill>
        <p:spPr>
          <a:xfrm>
            <a:off x="4682772" y="1866257"/>
            <a:ext cx="4123143" cy="28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Presentazione su schermo (16:9)</PresentationFormat>
  <Paragraphs>45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Lato</vt:lpstr>
      <vt:lpstr>Arial</vt:lpstr>
      <vt:lpstr>Montserrat</vt:lpstr>
      <vt:lpstr>Staatliches</vt:lpstr>
      <vt:lpstr>Focus</vt:lpstr>
      <vt:lpstr>AQI Evaluation APP</vt:lpstr>
      <vt:lpstr>WHY OUR SOFTARE</vt:lpstr>
      <vt:lpstr>WHAT WE PROVIDE</vt:lpstr>
      <vt:lpstr>USER - FRIENDLY  GUI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       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468</cp:revision>
  <dcterms:modified xsi:type="dcterms:W3CDTF">2021-12-08T16:48:16Z</dcterms:modified>
</cp:coreProperties>
</file>