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1" r:id="rId8"/>
    <p:sldId id="259" r:id="rId9"/>
    <p:sldId id="262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3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848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264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91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81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6257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36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765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82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5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0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7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770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2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3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4867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5D7DE-FF3F-48E9-A485-83DE5980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656"/>
            <a:ext cx="9144000" cy="2387600"/>
          </a:xfrm>
        </p:spPr>
        <p:txBody>
          <a:bodyPr>
            <a:normAutofit/>
          </a:bodyPr>
          <a:lstStyle/>
          <a:p>
            <a:r>
              <a:rPr lang="de-CH" sz="9600" dirty="0"/>
              <a:t>Snake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95CBCD-9C83-46EF-BD79-B07E43AF9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984" y="6402943"/>
            <a:ext cx="9144000" cy="455057"/>
          </a:xfrm>
        </p:spPr>
        <p:txBody>
          <a:bodyPr/>
          <a:lstStyle/>
          <a:p>
            <a:r>
              <a:rPr lang="de-CH" dirty="0"/>
              <a:t>Präsentation von Gian-Luca Zwahlen und Gioele Ambrogini</a:t>
            </a:r>
          </a:p>
        </p:txBody>
      </p:sp>
    </p:spTree>
    <p:extLst>
      <p:ext uri="{BB962C8B-B14F-4D97-AF65-F5344CB8AC3E}">
        <p14:creationId xmlns:p14="http://schemas.microsoft.com/office/powerpoint/2010/main" val="332536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D4D19-EB4D-4B2C-B1F9-6CDDFC84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Realisieren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2D8E4A-FE67-40DF-9BBF-7F5A1BF0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8" name="Picture 10" descr="Zahnräder Und Getriebe-Symbol Vector Illustration Lizenzfrei Nutzbare  Vektorgrafiken, Clip Arts, Illustrationen. Image 36366060.">
            <a:extLst>
              <a:ext uri="{FF2B5EF4-FFF2-40B4-BE49-F238E27FC236}">
                <a16:creationId xmlns:a16="http://schemas.microsoft.com/office/drawing/2014/main" id="{DED016F1-67B4-4A37-9A60-F477A78CC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09" y="2911876"/>
            <a:ext cx="9963266" cy="39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5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DB5FF-9E06-46BD-8BC2-FC53F0B1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Kontrollieren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93679-0110-459E-A2DC-8C673DF6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376155-4C9A-465C-BA57-47A75935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02" y="1859626"/>
            <a:ext cx="7618880" cy="49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D6FF8-0C63-44F0-8A16-478F9640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Auswerten</a:t>
            </a:r>
          </a:p>
        </p:txBody>
      </p:sp>
      <p:pic>
        <p:nvPicPr>
          <p:cNvPr id="3074" name="Picture 2" descr="Analyse und Auswertung: Transparente Reportings - mdc.de">
            <a:extLst>
              <a:ext uri="{FF2B5EF4-FFF2-40B4-BE49-F238E27FC236}">
                <a16:creationId xmlns:a16="http://schemas.microsoft.com/office/drawing/2014/main" id="{0E390040-26E7-460B-92E2-C56D3315D7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49" y="1779580"/>
            <a:ext cx="7494102" cy="50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51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5C2A7-6D33-408B-BB8F-83AE8C1F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CH" dirty="0"/>
              <a:t>Teamarbeit</a:t>
            </a:r>
          </a:p>
        </p:txBody>
      </p:sp>
      <p:pic>
        <p:nvPicPr>
          <p:cNvPr id="1026" name="Picture 2" descr="Ein Piktogramm Teamarbeit Design Isoliert Auf Weißem Hintergrund Lizenzfrei  Nutzbare Vektorgrafiken, Clip Arts, Illustrationen. Image 96508669.">
            <a:extLst>
              <a:ext uri="{FF2B5EF4-FFF2-40B4-BE49-F238E27FC236}">
                <a16:creationId xmlns:a16="http://schemas.microsoft.com/office/drawing/2014/main" id="{C7490E8E-66A8-4713-9C63-047B76C85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83" y="1561729"/>
            <a:ext cx="5296271" cy="5296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10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85CA9-0148-4775-BFA5-9AAA3A20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2B38C-EA6C-490C-B794-3C67AE2C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F374-F0CE-4442-AF8B-947C98B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034DD-6F2E-429A-A600-A0286E9A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Ziel des Projektes war ein funktionsfähiges Snake Spiel zu Programmieren</a:t>
            </a:r>
          </a:p>
          <a:p>
            <a:pPr marL="0" indent="0">
              <a:buNone/>
            </a:pPr>
            <a:r>
              <a:rPr lang="de-CH" dirty="0"/>
              <a:t>Man sollte die Schlange mit den Pfeiltasten bewegen können</a:t>
            </a:r>
          </a:p>
          <a:p>
            <a:pPr marL="0" indent="0">
              <a:buNone/>
            </a:pPr>
            <a:r>
              <a:rPr lang="de-CH" dirty="0"/>
              <a:t>Anstatt verschieden Levels und Schwierigkeitsgraden haben wir es so programmiert das es immer schneller wird desto mehr Punkte man isst.</a:t>
            </a:r>
          </a:p>
        </p:txBody>
      </p:sp>
    </p:spTree>
    <p:extLst>
      <p:ext uri="{BB962C8B-B14F-4D97-AF65-F5344CB8AC3E}">
        <p14:creationId xmlns:p14="http://schemas.microsoft.com/office/powerpoint/2010/main" val="83165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91A7D-8D8D-440C-9F6C-B41BA76E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925" y="2689715"/>
            <a:ext cx="9905998" cy="1478570"/>
          </a:xfrm>
        </p:spPr>
        <p:txBody>
          <a:bodyPr>
            <a:normAutofit/>
          </a:bodyPr>
          <a:lstStyle/>
          <a:p>
            <a:r>
              <a:rPr lang="de-CH" sz="6000" dirty="0"/>
              <a:t>Programmieren</a:t>
            </a:r>
          </a:p>
        </p:txBody>
      </p:sp>
    </p:spTree>
    <p:extLst>
      <p:ext uri="{BB962C8B-B14F-4D97-AF65-F5344CB8AC3E}">
        <p14:creationId xmlns:p14="http://schemas.microsoft.com/office/powerpoint/2010/main" val="260487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5AF72-21C9-4133-BFDF-7F1E0ABF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Programmiersprache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ADE01-0820-44C1-8D79-0261F865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CB9B09-D2D2-48A0-B645-4C18110A6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712256"/>
            <a:ext cx="9564210" cy="51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3F963-2463-4E97-AF6D-71376C7E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Speicherort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F3B8DF2-CA37-4716-B500-36B094F1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2113852"/>
            <a:ext cx="9982478" cy="4744148"/>
          </a:xfrm>
        </p:spPr>
      </p:pic>
    </p:spTree>
    <p:extLst>
      <p:ext uri="{BB962C8B-B14F-4D97-AF65-F5344CB8AC3E}">
        <p14:creationId xmlns:p14="http://schemas.microsoft.com/office/powerpoint/2010/main" val="127937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8ABF3-CAEB-4083-ADF7-95EE0531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68FCB-86E2-4DBD-ACB9-0E9CA4A8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66DAE8-AB7A-4720-8149-1BEF078A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5" y="2249486"/>
            <a:ext cx="11050588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9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52860-7395-47EE-98C9-EDBD9DC8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Informieren</a:t>
            </a:r>
          </a:p>
        </p:txBody>
      </p:sp>
      <p:pic>
        <p:nvPicPr>
          <p:cNvPr id="1026" name="Picture 2" descr="Informieren – Bundesverband Alphabetisierung und Grundbildung e.V.">
            <a:extLst>
              <a:ext uri="{FF2B5EF4-FFF2-40B4-BE49-F238E27FC236}">
                <a16:creationId xmlns:a16="http://schemas.microsoft.com/office/drawing/2014/main" id="{1CEAAE2D-BD4A-46CE-ABC2-04D6A54643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34" y="1922871"/>
            <a:ext cx="7416179" cy="493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8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87E64-603B-478C-B557-B037E87B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25120-86F8-44CB-AEAA-5F8B62ED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/>
          <a:lstStyle/>
          <a:p>
            <a:r>
              <a:rPr lang="de-CH" dirty="0"/>
              <a:t>Wir hatten bei der Planung versucht genug Zeit für alles einzuplanen</a:t>
            </a:r>
          </a:p>
          <a:p>
            <a:r>
              <a:rPr lang="de-CH" dirty="0"/>
              <a:t>Wir haben einen Zeitplan erstellt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Wir konnten uns an den Zeitplan halten</a:t>
            </a:r>
          </a:p>
          <a:p>
            <a:r>
              <a:rPr lang="de-CH" dirty="0"/>
              <a:t>Wir haben das erreicht was wir wollten</a:t>
            </a:r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8DBD42-0524-4621-95B8-EDB9D51E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2" y="2269346"/>
            <a:ext cx="11915203" cy="45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BDE56-4C61-43C2-8D4B-5EF1B2EE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Entscheiden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5491AB-2C59-46C5-A424-4BC3803C1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276" y="2636668"/>
            <a:ext cx="8113953" cy="4221332"/>
          </a:xfrm>
        </p:spPr>
      </p:pic>
    </p:spTree>
    <p:extLst>
      <p:ext uri="{BB962C8B-B14F-4D97-AF65-F5344CB8AC3E}">
        <p14:creationId xmlns:p14="http://schemas.microsoft.com/office/powerpoint/2010/main" val="267770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91</Words>
  <Application>Microsoft Office PowerPoint</Application>
  <PresentationFormat>Breitbild</PresentationFormat>
  <Paragraphs>24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Tw Cen MT</vt:lpstr>
      <vt:lpstr>Schaltkreis</vt:lpstr>
      <vt:lpstr>Snake</vt:lpstr>
      <vt:lpstr>Ziel</vt:lpstr>
      <vt:lpstr>Programmieren</vt:lpstr>
      <vt:lpstr>Programmiersprache</vt:lpstr>
      <vt:lpstr>Speicherort</vt:lpstr>
      <vt:lpstr>Programmieren</vt:lpstr>
      <vt:lpstr>Informieren</vt:lpstr>
      <vt:lpstr>Planung</vt:lpstr>
      <vt:lpstr>Entscheiden</vt:lpstr>
      <vt:lpstr>Realisieren</vt:lpstr>
      <vt:lpstr>Kontrollieren</vt:lpstr>
      <vt:lpstr>Auswerten</vt:lpstr>
      <vt:lpstr>Teamarbeit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</dc:title>
  <dc:creator>Gioele Ambrogini</dc:creator>
  <cp:lastModifiedBy>Gioele Ambrogini</cp:lastModifiedBy>
  <cp:revision>4</cp:revision>
  <dcterms:created xsi:type="dcterms:W3CDTF">2021-10-05T14:36:22Z</dcterms:created>
  <dcterms:modified xsi:type="dcterms:W3CDTF">2021-11-02T12:20:05Z</dcterms:modified>
</cp:coreProperties>
</file>