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9344F-A361-4E50-8B6D-7019DAD96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76D79C-EE2F-4BDA-AA14-85D8C044EA5E}">
      <dgm:prSet/>
      <dgm:spPr/>
      <dgm:t>
        <a:bodyPr/>
        <a:lstStyle/>
        <a:p>
          <a:r>
            <a:rPr lang="de-CH"/>
            <a:t>Ziel des Projektes war ein funktionsfähiges Snake Spiel zu Programmieren</a:t>
          </a:r>
          <a:endParaRPr lang="en-US"/>
        </a:p>
      </dgm:t>
    </dgm:pt>
    <dgm:pt modelId="{44FDA9F2-1F1C-444D-A9C2-03BD381084BB}" type="parTrans" cxnId="{F68A95DD-BDC0-4E40-BEC3-795DBB07F752}">
      <dgm:prSet/>
      <dgm:spPr/>
      <dgm:t>
        <a:bodyPr/>
        <a:lstStyle/>
        <a:p>
          <a:endParaRPr lang="en-US"/>
        </a:p>
      </dgm:t>
    </dgm:pt>
    <dgm:pt modelId="{4BBFAAE3-C26C-4E89-9A42-79EE48BC093D}" type="sibTrans" cxnId="{F68A95DD-BDC0-4E40-BEC3-795DBB07F752}">
      <dgm:prSet/>
      <dgm:spPr/>
      <dgm:t>
        <a:bodyPr/>
        <a:lstStyle/>
        <a:p>
          <a:endParaRPr lang="en-US"/>
        </a:p>
      </dgm:t>
    </dgm:pt>
    <dgm:pt modelId="{CAFC0DDC-5A1D-4E2C-9C8D-04C8B7596E2B}">
      <dgm:prSet/>
      <dgm:spPr/>
      <dgm:t>
        <a:bodyPr/>
        <a:lstStyle/>
        <a:p>
          <a:r>
            <a:rPr lang="de-CH" dirty="0"/>
            <a:t>Man sollte die Schlange mit den Pfeiltasten bewegen können</a:t>
          </a:r>
          <a:endParaRPr lang="en-US" dirty="0"/>
        </a:p>
      </dgm:t>
    </dgm:pt>
    <dgm:pt modelId="{3CDF52A1-D55B-4758-A3C1-2BD271D2527C}" type="parTrans" cxnId="{2F142484-190F-4750-9878-59D24B794545}">
      <dgm:prSet/>
      <dgm:spPr/>
      <dgm:t>
        <a:bodyPr/>
        <a:lstStyle/>
        <a:p>
          <a:endParaRPr lang="en-US"/>
        </a:p>
      </dgm:t>
    </dgm:pt>
    <dgm:pt modelId="{873EF7FF-E92C-4B9A-8991-EF11B4700982}" type="sibTrans" cxnId="{2F142484-190F-4750-9878-59D24B794545}">
      <dgm:prSet/>
      <dgm:spPr/>
      <dgm:t>
        <a:bodyPr/>
        <a:lstStyle/>
        <a:p>
          <a:endParaRPr lang="en-US"/>
        </a:p>
      </dgm:t>
    </dgm:pt>
    <dgm:pt modelId="{F8CE7C93-26B3-40EA-BA63-518EAD5235A0}">
      <dgm:prSet/>
      <dgm:spPr/>
      <dgm:t>
        <a:bodyPr/>
        <a:lstStyle/>
        <a:p>
          <a:r>
            <a:rPr lang="de-CH"/>
            <a:t>Anstatt verschieden Levels und Schwierigkeitsgraden haben wir es so programmiert das es immer schneller wird desto mehr Punkte man isst.</a:t>
          </a:r>
          <a:endParaRPr lang="en-US"/>
        </a:p>
      </dgm:t>
    </dgm:pt>
    <dgm:pt modelId="{FCAAE35F-5EC6-4613-93A7-DAE7F5914A8B}" type="parTrans" cxnId="{4DACE48B-8C9E-4615-A4B1-55BACB799BCD}">
      <dgm:prSet/>
      <dgm:spPr/>
      <dgm:t>
        <a:bodyPr/>
        <a:lstStyle/>
        <a:p>
          <a:endParaRPr lang="en-US"/>
        </a:p>
      </dgm:t>
    </dgm:pt>
    <dgm:pt modelId="{F6E3ACF2-10EB-4ED9-8BAD-C2E12714D1EF}" type="sibTrans" cxnId="{4DACE48B-8C9E-4615-A4B1-55BACB799BCD}">
      <dgm:prSet/>
      <dgm:spPr/>
      <dgm:t>
        <a:bodyPr/>
        <a:lstStyle/>
        <a:p>
          <a:endParaRPr lang="en-US"/>
        </a:p>
      </dgm:t>
    </dgm:pt>
    <dgm:pt modelId="{1F916F19-B840-421C-BAA9-A989993163AD}" type="pres">
      <dgm:prSet presAssocID="{6D99344F-A361-4E50-8B6D-7019DAD96817}" presName="root" presStyleCnt="0">
        <dgm:presLayoutVars>
          <dgm:dir/>
          <dgm:resizeHandles val="exact"/>
        </dgm:presLayoutVars>
      </dgm:prSet>
      <dgm:spPr/>
    </dgm:pt>
    <dgm:pt modelId="{9F37B50A-51D6-4715-AA0D-A916053B9926}" type="pres">
      <dgm:prSet presAssocID="{1E76D79C-EE2F-4BDA-AA14-85D8C044EA5E}" presName="compNode" presStyleCnt="0"/>
      <dgm:spPr/>
    </dgm:pt>
    <dgm:pt modelId="{C1988A35-7D17-4100-9D47-F5693586023A}" type="pres">
      <dgm:prSet presAssocID="{1E76D79C-EE2F-4BDA-AA14-85D8C044EA5E}" presName="bgRect" presStyleLbl="bgShp" presStyleIdx="0" presStyleCnt="3"/>
      <dgm:spPr/>
    </dgm:pt>
    <dgm:pt modelId="{3140A9AE-F889-406D-A2CA-C2CAB89E1A25}" type="pres">
      <dgm:prSet presAssocID="{1E76D79C-EE2F-4BDA-AA14-85D8C044EA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37C1BD7-9A48-4E8C-AD90-AEB657738E66}" type="pres">
      <dgm:prSet presAssocID="{1E76D79C-EE2F-4BDA-AA14-85D8C044EA5E}" presName="spaceRect" presStyleCnt="0"/>
      <dgm:spPr/>
    </dgm:pt>
    <dgm:pt modelId="{09CB1780-6D80-499E-BFEA-4FBB4FA590DB}" type="pres">
      <dgm:prSet presAssocID="{1E76D79C-EE2F-4BDA-AA14-85D8C044EA5E}" presName="parTx" presStyleLbl="revTx" presStyleIdx="0" presStyleCnt="3">
        <dgm:presLayoutVars>
          <dgm:chMax val="0"/>
          <dgm:chPref val="0"/>
        </dgm:presLayoutVars>
      </dgm:prSet>
      <dgm:spPr/>
    </dgm:pt>
    <dgm:pt modelId="{2E8B438F-AED5-426B-802E-F8C02EF0C231}" type="pres">
      <dgm:prSet presAssocID="{4BBFAAE3-C26C-4E89-9A42-79EE48BC093D}" presName="sibTrans" presStyleCnt="0"/>
      <dgm:spPr/>
    </dgm:pt>
    <dgm:pt modelId="{373CECC3-B94F-4B53-B95C-329906274023}" type="pres">
      <dgm:prSet presAssocID="{CAFC0DDC-5A1D-4E2C-9C8D-04C8B7596E2B}" presName="compNode" presStyleCnt="0"/>
      <dgm:spPr/>
    </dgm:pt>
    <dgm:pt modelId="{3E4CCD73-E8FC-4299-BAFB-34744E87033C}" type="pres">
      <dgm:prSet presAssocID="{CAFC0DDC-5A1D-4E2C-9C8D-04C8B7596E2B}" presName="bgRect" presStyleLbl="bgShp" presStyleIdx="1" presStyleCnt="3"/>
      <dgm:spPr/>
    </dgm:pt>
    <dgm:pt modelId="{8053AC1A-9843-4C03-B323-7DAB12ADBFD4}" type="pres">
      <dgm:prSet presAssocID="{CAFC0DDC-5A1D-4E2C-9C8D-04C8B7596E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ange"/>
        </a:ext>
      </dgm:extLst>
    </dgm:pt>
    <dgm:pt modelId="{2BEAEBA4-764F-42EC-8EF9-E5382D4ACCE9}" type="pres">
      <dgm:prSet presAssocID="{CAFC0DDC-5A1D-4E2C-9C8D-04C8B7596E2B}" presName="spaceRect" presStyleCnt="0"/>
      <dgm:spPr/>
    </dgm:pt>
    <dgm:pt modelId="{30147228-49A1-4EDD-8E7E-2FC0156113FE}" type="pres">
      <dgm:prSet presAssocID="{CAFC0DDC-5A1D-4E2C-9C8D-04C8B7596E2B}" presName="parTx" presStyleLbl="revTx" presStyleIdx="1" presStyleCnt="3">
        <dgm:presLayoutVars>
          <dgm:chMax val="0"/>
          <dgm:chPref val="0"/>
        </dgm:presLayoutVars>
      </dgm:prSet>
      <dgm:spPr/>
    </dgm:pt>
    <dgm:pt modelId="{C820652D-4A65-4E8B-B2B9-08B7AB0D7314}" type="pres">
      <dgm:prSet presAssocID="{873EF7FF-E92C-4B9A-8991-EF11B4700982}" presName="sibTrans" presStyleCnt="0"/>
      <dgm:spPr/>
    </dgm:pt>
    <dgm:pt modelId="{3B793194-214C-416E-B30A-A55989171F37}" type="pres">
      <dgm:prSet presAssocID="{F8CE7C93-26B3-40EA-BA63-518EAD5235A0}" presName="compNode" presStyleCnt="0"/>
      <dgm:spPr/>
    </dgm:pt>
    <dgm:pt modelId="{C30D0893-16B4-462C-B0F1-6C08028CDE8A}" type="pres">
      <dgm:prSet presAssocID="{F8CE7C93-26B3-40EA-BA63-518EAD5235A0}" presName="bgRect" presStyleLbl="bgShp" presStyleIdx="2" presStyleCnt="3"/>
      <dgm:spPr/>
    </dgm:pt>
    <dgm:pt modelId="{A03AD3D8-9BA8-456F-A3C0-816C8FB614BA}" type="pres">
      <dgm:prSet presAssocID="{F8CE7C93-26B3-40EA-BA63-518EAD5235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C0734FDF-9390-459C-8789-5FE0F91A8773}" type="pres">
      <dgm:prSet presAssocID="{F8CE7C93-26B3-40EA-BA63-518EAD5235A0}" presName="spaceRect" presStyleCnt="0"/>
      <dgm:spPr/>
    </dgm:pt>
    <dgm:pt modelId="{8B95C5E9-D4A9-4FB3-8FD8-0B0BB35A575B}" type="pres">
      <dgm:prSet presAssocID="{F8CE7C93-26B3-40EA-BA63-518EAD5235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B09C32-28D6-4E2A-A69B-0CA70C5B3766}" type="presOf" srcId="{F8CE7C93-26B3-40EA-BA63-518EAD5235A0}" destId="{8B95C5E9-D4A9-4FB3-8FD8-0B0BB35A575B}" srcOrd="0" destOrd="0" presId="urn:microsoft.com/office/officeart/2018/2/layout/IconVerticalSolidList"/>
    <dgm:cxn modelId="{2F142484-190F-4750-9878-59D24B794545}" srcId="{6D99344F-A361-4E50-8B6D-7019DAD96817}" destId="{CAFC0DDC-5A1D-4E2C-9C8D-04C8B7596E2B}" srcOrd="1" destOrd="0" parTransId="{3CDF52A1-D55B-4758-A3C1-2BD271D2527C}" sibTransId="{873EF7FF-E92C-4B9A-8991-EF11B4700982}"/>
    <dgm:cxn modelId="{4DACE48B-8C9E-4615-A4B1-55BACB799BCD}" srcId="{6D99344F-A361-4E50-8B6D-7019DAD96817}" destId="{F8CE7C93-26B3-40EA-BA63-518EAD5235A0}" srcOrd="2" destOrd="0" parTransId="{FCAAE35F-5EC6-4613-93A7-DAE7F5914A8B}" sibTransId="{F6E3ACF2-10EB-4ED9-8BAD-C2E12714D1EF}"/>
    <dgm:cxn modelId="{42DBCD9B-D2DF-4E4B-9B61-E24C60266137}" type="presOf" srcId="{1E76D79C-EE2F-4BDA-AA14-85D8C044EA5E}" destId="{09CB1780-6D80-499E-BFEA-4FBB4FA590DB}" srcOrd="0" destOrd="0" presId="urn:microsoft.com/office/officeart/2018/2/layout/IconVerticalSolidList"/>
    <dgm:cxn modelId="{BAC8E5AB-9F42-40AB-8D2F-F84D3F487B4D}" type="presOf" srcId="{6D99344F-A361-4E50-8B6D-7019DAD96817}" destId="{1F916F19-B840-421C-BAA9-A989993163AD}" srcOrd="0" destOrd="0" presId="urn:microsoft.com/office/officeart/2018/2/layout/IconVerticalSolidList"/>
    <dgm:cxn modelId="{A807E8C7-4550-4ED5-9741-857081C1A8D2}" type="presOf" srcId="{CAFC0DDC-5A1D-4E2C-9C8D-04C8B7596E2B}" destId="{30147228-49A1-4EDD-8E7E-2FC0156113FE}" srcOrd="0" destOrd="0" presId="urn:microsoft.com/office/officeart/2018/2/layout/IconVerticalSolidList"/>
    <dgm:cxn modelId="{F68A95DD-BDC0-4E40-BEC3-795DBB07F752}" srcId="{6D99344F-A361-4E50-8B6D-7019DAD96817}" destId="{1E76D79C-EE2F-4BDA-AA14-85D8C044EA5E}" srcOrd="0" destOrd="0" parTransId="{44FDA9F2-1F1C-444D-A9C2-03BD381084BB}" sibTransId="{4BBFAAE3-C26C-4E89-9A42-79EE48BC093D}"/>
    <dgm:cxn modelId="{8A7355AA-2079-41A5-9E38-3A39E59CF79C}" type="presParOf" srcId="{1F916F19-B840-421C-BAA9-A989993163AD}" destId="{9F37B50A-51D6-4715-AA0D-A916053B9926}" srcOrd="0" destOrd="0" presId="urn:microsoft.com/office/officeart/2018/2/layout/IconVerticalSolidList"/>
    <dgm:cxn modelId="{850BE249-BAD9-4DF6-B6B5-E4BBC2DA230E}" type="presParOf" srcId="{9F37B50A-51D6-4715-AA0D-A916053B9926}" destId="{C1988A35-7D17-4100-9D47-F5693586023A}" srcOrd="0" destOrd="0" presId="urn:microsoft.com/office/officeart/2018/2/layout/IconVerticalSolidList"/>
    <dgm:cxn modelId="{17B68F50-EB73-41A1-BE52-DC887DC41C1D}" type="presParOf" srcId="{9F37B50A-51D6-4715-AA0D-A916053B9926}" destId="{3140A9AE-F889-406D-A2CA-C2CAB89E1A25}" srcOrd="1" destOrd="0" presId="urn:microsoft.com/office/officeart/2018/2/layout/IconVerticalSolidList"/>
    <dgm:cxn modelId="{A7BE3680-3F2C-49E0-8685-A994C8DA2029}" type="presParOf" srcId="{9F37B50A-51D6-4715-AA0D-A916053B9926}" destId="{237C1BD7-9A48-4E8C-AD90-AEB657738E66}" srcOrd="2" destOrd="0" presId="urn:microsoft.com/office/officeart/2018/2/layout/IconVerticalSolidList"/>
    <dgm:cxn modelId="{6011455C-9BF2-4DFD-A6FC-3861E6CE9E81}" type="presParOf" srcId="{9F37B50A-51D6-4715-AA0D-A916053B9926}" destId="{09CB1780-6D80-499E-BFEA-4FBB4FA590DB}" srcOrd="3" destOrd="0" presId="urn:microsoft.com/office/officeart/2018/2/layout/IconVerticalSolidList"/>
    <dgm:cxn modelId="{5B21B442-072E-4237-BF3F-15341DA3E771}" type="presParOf" srcId="{1F916F19-B840-421C-BAA9-A989993163AD}" destId="{2E8B438F-AED5-426B-802E-F8C02EF0C231}" srcOrd="1" destOrd="0" presId="urn:microsoft.com/office/officeart/2018/2/layout/IconVerticalSolidList"/>
    <dgm:cxn modelId="{5C0F3066-3E0D-4F7F-8A82-AFDF72B46334}" type="presParOf" srcId="{1F916F19-B840-421C-BAA9-A989993163AD}" destId="{373CECC3-B94F-4B53-B95C-329906274023}" srcOrd="2" destOrd="0" presId="urn:microsoft.com/office/officeart/2018/2/layout/IconVerticalSolidList"/>
    <dgm:cxn modelId="{937E4BA4-4C6B-4910-882C-86EE8EBE5E28}" type="presParOf" srcId="{373CECC3-B94F-4B53-B95C-329906274023}" destId="{3E4CCD73-E8FC-4299-BAFB-34744E87033C}" srcOrd="0" destOrd="0" presId="urn:microsoft.com/office/officeart/2018/2/layout/IconVerticalSolidList"/>
    <dgm:cxn modelId="{250E6CD3-9893-44C7-91BE-FB30B7412CB6}" type="presParOf" srcId="{373CECC3-B94F-4B53-B95C-329906274023}" destId="{8053AC1A-9843-4C03-B323-7DAB12ADBFD4}" srcOrd="1" destOrd="0" presId="urn:microsoft.com/office/officeart/2018/2/layout/IconVerticalSolidList"/>
    <dgm:cxn modelId="{DADF59BE-E4AF-487A-8828-5D5CAB78CBFC}" type="presParOf" srcId="{373CECC3-B94F-4B53-B95C-329906274023}" destId="{2BEAEBA4-764F-42EC-8EF9-E5382D4ACCE9}" srcOrd="2" destOrd="0" presId="urn:microsoft.com/office/officeart/2018/2/layout/IconVerticalSolidList"/>
    <dgm:cxn modelId="{53C76200-BA4B-4E17-880A-7E38093B490A}" type="presParOf" srcId="{373CECC3-B94F-4B53-B95C-329906274023}" destId="{30147228-49A1-4EDD-8E7E-2FC0156113FE}" srcOrd="3" destOrd="0" presId="urn:microsoft.com/office/officeart/2018/2/layout/IconVerticalSolidList"/>
    <dgm:cxn modelId="{A6DF0036-0A7F-41C3-9475-CA739E39952F}" type="presParOf" srcId="{1F916F19-B840-421C-BAA9-A989993163AD}" destId="{C820652D-4A65-4E8B-B2B9-08B7AB0D7314}" srcOrd="3" destOrd="0" presId="urn:microsoft.com/office/officeart/2018/2/layout/IconVerticalSolidList"/>
    <dgm:cxn modelId="{97E643E5-BE41-43B4-8A63-78F7F75174F3}" type="presParOf" srcId="{1F916F19-B840-421C-BAA9-A989993163AD}" destId="{3B793194-214C-416E-B30A-A55989171F37}" srcOrd="4" destOrd="0" presId="urn:microsoft.com/office/officeart/2018/2/layout/IconVerticalSolidList"/>
    <dgm:cxn modelId="{67F4A0BD-1525-4FAC-89AD-10A4C89271A9}" type="presParOf" srcId="{3B793194-214C-416E-B30A-A55989171F37}" destId="{C30D0893-16B4-462C-B0F1-6C08028CDE8A}" srcOrd="0" destOrd="0" presId="urn:microsoft.com/office/officeart/2018/2/layout/IconVerticalSolidList"/>
    <dgm:cxn modelId="{CEA4683D-B0AF-4E18-B822-4E323CDF4217}" type="presParOf" srcId="{3B793194-214C-416E-B30A-A55989171F37}" destId="{A03AD3D8-9BA8-456F-A3C0-816C8FB614BA}" srcOrd="1" destOrd="0" presId="urn:microsoft.com/office/officeart/2018/2/layout/IconVerticalSolidList"/>
    <dgm:cxn modelId="{271E3002-B421-4457-832E-6E8081F354D7}" type="presParOf" srcId="{3B793194-214C-416E-B30A-A55989171F37}" destId="{C0734FDF-9390-459C-8789-5FE0F91A8773}" srcOrd="2" destOrd="0" presId="urn:microsoft.com/office/officeart/2018/2/layout/IconVerticalSolidList"/>
    <dgm:cxn modelId="{34016B6E-A544-44F5-8D12-BD2602738CBF}" type="presParOf" srcId="{3B793194-214C-416E-B30A-A55989171F37}" destId="{8B95C5E9-D4A9-4FB3-8FD8-0B0BB35A5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88A35-7D17-4100-9D47-F5693586023A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0A9AE-F889-406D-A2CA-C2CAB89E1A25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B1780-6D80-499E-BFEA-4FBB4FA590DB}">
      <dsp:nvSpPr>
        <dsp:cNvPr id="0" name=""/>
        <dsp:cNvSpPr/>
      </dsp:nvSpPr>
      <dsp:spPr>
        <a:xfrm>
          <a:off x="1182711" y="437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Ziel des Projektes war ein funktionsfähiges Snake Spiel zu Programmieren</a:t>
          </a:r>
          <a:endParaRPr lang="en-US" sz="2300" kern="1200"/>
        </a:p>
      </dsp:txBody>
      <dsp:txXfrm>
        <a:off x="1182711" y="437"/>
        <a:ext cx="8723287" cy="1023992"/>
      </dsp:txXfrm>
    </dsp:sp>
    <dsp:sp modelId="{3E4CCD73-E8FC-4299-BAFB-34744E87033C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3AC1A-9843-4C03-B323-7DAB12ADBFD4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47228-49A1-4EDD-8E7E-2FC0156113FE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 dirty="0"/>
            <a:t>Man sollte die Schlange mit den Pfeiltasten bewegen können</a:t>
          </a:r>
          <a:endParaRPr lang="en-US" sz="2300" kern="1200" dirty="0"/>
        </a:p>
      </dsp:txBody>
      <dsp:txXfrm>
        <a:off x="1182711" y="1280428"/>
        <a:ext cx="8723287" cy="1023992"/>
      </dsp:txXfrm>
    </dsp:sp>
    <dsp:sp modelId="{C30D0893-16B4-462C-B0F1-6C08028CDE8A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AD3D8-9BA8-456F-A3C0-816C8FB614BA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5C5E9-D4A9-4FB3-8FD8-0B0BB35A575B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Anstatt verschieden Levels und Schwierigkeitsgraden haben wir es so programmiert das es immer schneller wird desto mehr Punkte man isst.</a:t>
          </a:r>
          <a:endParaRPr lang="en-US" sz="2300" kern="1200"/>
        </a:p>
      </dsp:txBody>
      <dsp:txXfrm>
        <a:off x="1182711" y="2560419"/>
        <a:ext cx="8723287" cy="102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3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4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64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91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1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257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676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765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2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5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0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7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77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2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3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776A-E687-4E90-A3E6-7BFE894FEF19}" type="datetimeFigureOut">
              <a:rPr lang="de-CH" smtClean="0"/>
              <a:t>02.11.2021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7CC6-5904-4F81-907F-B4DB7EF4EC8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867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5D7DE-FF3F-48E9-A485-83DE5980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656"/>
            <a:ext cx="9144000" cy="2387600"/>
          </a:xfrm>
        </p:spPr>
        <p:txBody>
          <a:bodyPr>
            <a:normAutofit/>
          </a:bodyPr>
          <a:lstStyle/>
          <a:p>
            <a:r>
              <a:rPr lang="de-CH" sz="9600" dirty="0"/>
              <a:t>Snake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95CBCD-9C83-46EF-BD79-B07E43AF9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984" y="6402943"/>
            <a:ext cx="9144000" cy="455057"/>
          </a:xfrm>
        </p:spPr>
        <p:txBody>
          <a:bodyPr/>
          <a:lstStyle/>
          <a:p>
            <a:r>
              <a:rPr lang="de-CH" dirty="0"/>
              <a:t>Präsentation von Gian-Luca Zwahlen und Gioele Ambrogini</a:t>
            </a:r>
          </a:p>
        </p:txBody>
      </p:sp>
    </p:spTree>
    <p:extLst>
      <p:ext uri="{BB962C8B-B14F-4D97-AF65-F5344CB8AC3E}">
        <p14:creationId xmlns:p14="http://schemas.microsoft.com/office/powerpoint/2010/main" val="332536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66DB5FF-9E06-46BD-8BC2-FC53F0B1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Kontrollieren</a:t>
            </a:r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376155-4C9A-465C-BA57-47A75935B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24465"/>
            <a:ext cx="6112382" cy="40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E1D6FF8-0C63-44F0-8A16-478F9640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Auswerten</a:t>
            </a:r>
          </a:p>
        </p:txBody>
      </p:sp>
      <p:sp>
        <p:nvSpPr>
          <p:cNvPr id="193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nalyse und Auswertung: Transparente Reportings - mdc.de">
            <a:extLst>
              <a:ext uri="{FF2B5EF4-FFF2-40B4-BE49-F238E27FC236}">
                <a16:creationId xmlns:a16="http://schemas.microsoft.com/office/drawing/2014/main" id="{0E390040-26E7-460B-92E2-C56D3315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854590"/>
            <a:ext cx="4635583" cy="314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1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E25C2A7-6D33-408B-BB8F-83AE8C1F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Teamarbeit</a:t>
            </a:r>
          </a:p>
        </p:txBody>
      </p:sp>
      <p:sp>
        <p:nvSpPr>
          <p:cNvPr id="193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Piktogramm Teamarbeit Design Isoliert Auf Weißem Hintergrund Lizenzfrei  Nutzbare Vektorgrafiken, Clip Arts, Illustrationen. Image 96508669.">
            <a:extLst>
              <a:ext uri="{FF2B5EF4-FFF2-40B4-BE49-F238E27FC236}">
                <a16:creationId xmlns:a16="http://schemas.microsoft.com/office/drawing/2014/main" id="{C7490E8E-66A8-4713-9C63-047B76C85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-1" b="12061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B185CA9-0148-4775-BFA5-9AAA3A2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Ergebnis</a:t>
            </a:r>
          </a:p>
        </p:txBody>
      </p:sp>
      <p:pic>
        <p:nvPicPr>
          <p:cNvPr id="4" name="Picture 3" descr="Grafik auf Dokument mit Stift">
            <a:extLst>
              <a:ext uri="{FF2B5EF4-FFF2-40B4-BE49-F238E27FC236}">
                <a16:creationId xmlns:a16="http://schemas.microsoft.com/office/drawing/2014/main" id="{0EC9B55D-E530-405F-9AFF-1B2D37CC7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16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44F374-F0CE-4442-AF8B-947C98B1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CH" dirty="0"/>
              <a:t>Ziel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F2EF20-76BE-435F-AD49-C25428950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7094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65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20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1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1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76" name="Rectangle 275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7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Schlaganfall: Leseschwache Angehörige schwer zu informieren">
            <a:extLst>
              <a:ext uri="{FF2B5EF4-FFF2-40B4-BE49-F238E27FC236}">
                <a16:creationId xmlns:a16="http://schemas.microsoft.com/office/drawing/2014/main" id="{54C0E23D-B018-42D6-B1DC-07A84F87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80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82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3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4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5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6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7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8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9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0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1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2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3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4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5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6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7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8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9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0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1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E652860-7395-47EE-98C9-EDBD9DC8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Informieren</a:t>
            </a:r>
          </a:p>
        </p:txBody>
      </p:sp>
    </p:spTree>
    <p:extLst>
      <p:ext uri="{BB962C8B-B14F-4D97-AF65-F5344CB8AC3E}">
        <p14:creationId xmlns:p14="http://schemas.microsoft.com/office/powerpoint/2010/main" val="31564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8DBD42-0524-4621-95B8-EDB9D51E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Group 47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6" name="Group 103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7" name="Rectangle 104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5491AB-2C59-46C5-A424-4BC3803C1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r="758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8" name="Group 107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9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2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3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7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8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19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0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DBDE56-4C61-43C2-8D4B-5EF1B2EE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2677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2" name="Rectangle 131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3CB9B09-D2D2-48A0-B645-4C18110A68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4474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6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0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CB5AF72-21C9-4133-BFDF-7F1E0ABF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Programmiersprache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4" name="Rectangle 133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3B8DF2-CA37-4716-B500-36B094F19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15581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8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0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2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4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5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6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7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8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59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63F963-2463-4E97-AF6D-71376C7E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Speicherort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" name="Rectangle 102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918ABF3-CAEB-4083-ADF7-95EE053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Programmieren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66DAE8-AB7A-4720-8149-1BEF078A1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648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63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083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14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0ED4D19-EB4D-4B2C-B1F9-6CDDFC84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Realisieren</a:t>
            </a:r>
          </a:p>
        </p:txBody>
      </p:sp>
      <p:sp>
        <p:nvSpPr>
          <p:cNvPr id="204" name="Round Diagonal Corner Rectangle 6">
            <a:extLst>
              <a:ext uri="{FF2B5EF4-FFF2-40B4-BE49-F238E27FC236}">
                <a16:creationId xmlns:a16="http://schemas.microsoft.com/office/drawing/2014/main" id="{60B8E1AF-8762-4AD6-9888-EC0606086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10" descr="Zahnräder Und Getriebe-Symbol Vector Illustration Lizenzfrei Nutzbare  Vektorgrafiken, Clip Arts, Illustrationen. Image 36366060.">
            <a:extLst>
              <a:ext uri="{FF2B5EF4-FFF2-40B4-BE49-F238E27FC236}">
                <a16:creationId xmlns:a16="http://schemas.microsoft.com/office/drawing/2014/main" id="{C3BB44CD-A9D8-4DEC-A073-1517C4F6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0673" y="951493"/>
            <a:ext cx="7512592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5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59</Words>
  <Application>Microsoft Office PowerPoint</Application>
  <PresentationFormat>Breitbild</PresentationFormat>
  <Paragraphs>16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Tw Cen MT</vt:lpstr>
      <vt:lpstr>Schaltkreis</vt:lpstr>
      <vt:lpstr>Snake</vt:lpstr>
      <vt:lpstr>Ziel</vt:lpstr>
      <vt:lpstr>Informieren</vt:lpstr>
      <vt:lpstr>PowerPoint-Präsentation</vt:lpstr>
      <vt:lpstr>Entscheiden</vt:lpstr>
      <vt:lpstr>Programmiersprache</vt:lpstr>
      <vt:lpstr>Speicherort</vt:lpstr>
      <vt:lpstr>Programmieren</vt:lpstr>
      <vt:lpstr>Realisieren</vt:lpstr>
      <vt:lpstr>Kontrollieren</vt:lpstr>
      <vt:lpstr>Auswerten</vt:lpstr>
      <vt:lpstr>Teamarbeit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</dc:title>
  <dc:creator>Gioele Ambrogini</dc:creator>
  <cp:lastModifiedBy>Gian-Luca Zwahlen</cp:lastModifiedBy>
  <cp:revision>6</cp:revision>
  <dcterms:created xsi:type="dcterms:W3CDTF">2021-10-05T14:36:22Z</dcterms:created>
  <dcterms:modified xsi:type="dcterms:W3CDTF">2021-11-02T12:55:23Z</dcterms:modified>
</cp:coreProperties>
</file>