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1" r:id="rId4"/>
    <p:sldId id="259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6" d="100"/>
          <a:sy n="46" d="100"/>
        </p:scale>
        <p:origin x="144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99344F-A361-4E50-8B6D-7019DAD968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E76D79C-EE2F-4BDA-AA14-85D8C044EA5E}">
      <dgm:prSet/>
      <dgm:spPr/>
      <dgm:t>
        <a:bodyPr/>
        <a:lstStyle/>
        <a:p>
          <a:r>
            <a:rPr lang="de-CH"/>
            <a:t>Ziel des Projektes war ein funktionsfähiges Snake Spiel zu Programmieren</a:t>
          </a:r>
          <a:endParaRPr lang="en-US"/>
        </a:p>
      </dgm:t>
    </dgm:pt>
    <dgm:pt modelId="{44FDA9F2-1F1C-444D-A9C2-03BD381084BB}" type="parTrans" cxnId="{F68A95DD-BDC0-4E40-BEC3-795DBB07F752}">
      <dgm:prSet/>
      <dgm:spPr/>
      <dgm:t>
        <a:bodyPr/>
        <a:lstStyle/>
        <a:p>
          <a:endParaRPr lang="en-US"/>
        </a:p>
      </dgm:t>
    </dgm:pt>
    <dgm:pt modelId="{4BBFAAE3-C26C-4E89-9A42-79EE48BC093D}" type="sibTrans" cxnId="{F68A95DD-BDC0-4E40-BEC3-795DBB07F752}">
      <dgm:prSet/>
      <dgm:spPr/>
      <dgm:t>
        <a:bodyPr/>
        <a:lstStyle/>
        <a:p>
          <a:endParaRPr lang="en-US"/>
        </a:p>
      </dgm:t>
    </dgm:pt>
    <dgm:pt modelId="{CAFC0DDC-5A1D-4E2C-9C8D-04C8B7596E2B}">
      <dgm:prSet/>
      <dgm:spPr/>
      <dgm:t>
        <a:bodyPr/>
        <a:lstStyle/>
        <a:p>
          <a:r>
            <a:rPr lang="de-CH" dirty="0"/>
            <a:t>Man sollte die Schlange mit den Pfeiltasten bewegen können</a:t>
          </a:r>
          <a:endParaRPr lang="en-US" dirty="0"/>
        </a:p>
      </dgm:t>
    </dgm:pt>
    <dgm:pt modelId="{3CDF52A1-D55B-4758-A3C1-2BD271D2527C}" type="parTrans" cxnId="{2F142484-190F-4750-9878-59D24B794545}">
      <dgm:prSet/>
      <dgm:spPr/>
      <dgm:t>
        <a:bodyPr/>
        <a:lstStyle/>
        <a:p>
          <a:endParaRPr lang="en-US"/>
        </a:p>
      </dgm:t>
    </dgm:pt>
    <dgm:pt modelId="{873EF7FF-E92C-4B9A-8991-EF11B4700982}" type="sibTrans" cxnId="{2F142484-190F-4750-9878-59D24B794545}">
      <dgm:prSet/>
      <dgm:spPr/>
      <dgm:t>
        <a:bodyPr/>
        <a:lstStyle/>
        <a:p>
          <a:endParaRPr lang="en-US"/>
        </a:p>
      </dgm:t>
    </dgm:pt>
    <dgm:pt modelId="{F8CE7C93-26B3-40EA-BA63-518EAD5235A0}">
      <dgm:prSet/>
      <dgm:spPr/>
      <dgm:t>
        <a:bodyPr/>
        <a:lstStyle/>
        <a:p>
          <a:r>
            <a:rPr lang="de-CH"/>
            <a:t>Anstatt verschieden Levels und Schwierigkeitsgraden haben wir es so programmiert das es immer schneller wird desto mehr Punkte man isst.</a:t>
          </a:r>
          <a:endParaRPr lang="en-US"/>
        </a:p>
      </dgm:t>
    </dgm:pt>
    <dgm:pt modelId="{FCAAE35F-5EC6-4613-93A7-DAE7F5914A8B}" type="parTrans" cxnId="{4DACE48B-8C9E-4615-A4B1-55BACB799BCD}">
      <dgm:prSet/>
      <dgm:spPr/>
      <dgm:t>
        <a:bodyPr/>
        <a:lstStyle/>
        <a:p>
          <a:endParaRPr lang="en-US"/>
        </a:p>
      </dgm:t>
    </dgm:pt>
    <dgm:pt modelId="{F6E3ACF2-10EB-4ED9-8BAD-C2E12714D1EF}" type="sibTrans" cxnId="{4DACE48B-8C9E-4615-A4B1-55BACB799BCD}">
      <dgm:prSet/>
      <dgm:spPr/>
      <dgm:t>
        <a:bodyPr/>
        <a:lstStyle/>
        <a:p>
          <a:endParaRPr lang="en-US"/>
        </a:p>
      </dgm:t>
    </dgm:pt>
    <dgm:pt modelId="{1F916F19-B840-421C-BAA9-A989993163AD}" type="pres">
      <dgm:prSet presAssocID="{6D99344F-A361-4E50-8B6D-7019DAD96817}" presName="root" presStyleCnt="0">
        <dgm:presLayoutVars>
          <dgm:dir/>
          <dgm:resizeHandles val="exact"/>
        </dgm:presLayoutVars>
      </dgm:prSet>
      <dgm:spPr/>
    </dgm:pt>
    <dgm:pt modelId="{9F37B50A-51D6-4715-AA0D-A916053B9926}" type="pres">
      <dgm:prSet presAssocID="{1E76D79C-EE2F-4BDA-AA14-85D8C044EA5E}" presName="compNode" presStyleCnt="0"/>
      <dgm:spPr/>
    </dgm:pt>
    <dgm:pt modelId="{C1988A35-7D17-4100-9D47-F5693586023A}" type="pres">
      <dgm:prSet presAssocID="{1E76D79C-EE2F-4BDA-AA14-85D8C044EA5E}" presName="bgRect" presStyleLbl="bgShp" presStyleIdx="0" presStyleCnt="3"/>
      <dgm:spPr/>
    </dgm:pt>
    <dgm:pt modelId="{3140A9AE-F889-406D-A2CA-C2CAB89E1A25}" type="pres">
      <dgm:prSet presAssocID="{1E76D79C-EE2F-4BDA-AA14-85D8C044EA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237C1BD7-9A48-4E8C-AD90-AEB657738E66}" type="pres">
      <dgm:prSet presAssocID="{1E76D79C-EE2F-4BDA-AA14-85D8C044EA5E}" presName="spaceRect" presStyleCnt="0"/>
      <dgm:spPr/>
    </dgm:pt>
    <dgm:pt modelId="{09CB1780-6D80-499E-BFEA-4FBB4FA590DB}" type="pres">
      <dgm:prSet presAssocID="{1E76D79C-EE2F-4BDA-AA14-85D8C044EA5E}" presName="parTx" presStyleLbl="revTx" presStyleIdx="0" presStyleCnt="3">
        <dgm:presLayoutVars>
          <dgm:chMax val="0"/>
          <dgm:chPref val="0"/>
        </dgm:presLayoutVars>
      </dgm:prSet>
      <dgm:spPr/>
    </dgm:pt>
    <dgm:pt modelId="{2E8B438F-AED5-426B-802E-F8C02EF0C231}" type="pres">
      <dgm:prSet presAssocID="{4BBFAAE3-C26C-4E89-9A42-79EE48BC093D}" presName="sibTrans" presStyleCnt="0"/>
      <dgm:spPr/>
    </dgm:pt>
    <dgm:pt modelId="{373CECC3-B94F-4B53-B95C-329906274023}" type="pres">
      <dgm:prSet presAssocID="{CAFC0DDC-5A1D-4E2C-9C8D-04C8B7596E2B}" presName="compNode" presStyleCnt="0"/>
      <dgm:spPr/>
    </dgm:pt>
    <dgm:pt modelId="{3E4CCD73-E8FC-4299-BAFB-34744E87033C}" type="pres">
      <dgm:prSet presAssocID="{CAFC0DDC-5A1D-4E2C-9C8D-04C8B7596E2B}" presName="bgRect" presStyleLbl="bgShp" presStyleIdx="1" presStyleCnt="3"/>
      <dgm:spPr/>
    </dgm:pt>
    <dgm:pt modelId="{8053AC1A-9843-4C03-B323-7DAB12ADBFD4}" type="pres">
      <dgm:prSet presAssocID="{CAFC0DDC-5A1D-4E2C-9C8D-04C8B7596E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lange"/>
        </a:ext>
      </dgm:extLst>
    </dgm:pt>
    <dgm:pt modelId="{2BEAEBA4-764F-42EC-8EF9-E5382D4ACCE9}" type="pres">
      <dgm:prSet presAssocID="{CAFC0DDC-5A1D-4E2C-9C8D-04C8B7596E2B}" presName="spaceRect" presStyleCnt="0"/>
      <dgm:spPr/>
    </dgm:pt>
    <dgm:pt modelId="{30147228-49A1-4EDD-8E7E-2FC0156113FE}" type="pres">
      <dgm:prSet presAssocID="{CAFC0DDC-5A1D-4E2C-9C8D-04C8B7596E2B}" presName="parTx" presStyleLbl="revTx" presStyleIdx="1" presStyleCnt="3">
        <dgm:presLayoutVars>
          <dgm:chMax val="0"/>
          <dgm:chPref val="0"/>
        </dgm:presLayoutVars>
      </dgm:prSet>
      <dgm:spPr/>
    </dgm:pt>
    <dgm:pt modelId="{C820652D-4A65-4E8B-B2B9-08B7AB0D7314}" type="pres">
      <dgm:prSet presAssocID="{873EF7FF-E92C-4B9A-8991-EF11B4700982}" presName="sibTrans" presStyleCnt="0"/>
      <dgm:spPr/>
    </dgm:pt>
    <dgm:pt modelId="{3B793194-214C-416E-B30A-A55989171F37}" type="pres">
      <dgm:prSet presAssocID="{F8CE7C93-26B3-40EA-BA63-518EAD5235A0}" presName="compNode" presStyleCnt="0"/>
      <dgm:spPr/>
    </dgm:pt>
    <dgm:pt modelId="{C30D0893-16B4-462C-B0F1-6C08028CDE8A}" type="pres">
      <dgm:prSet presAssocID="{F8CE7C93-26B3-40EA-BA63-518EAD5235A0}" presName="bgRect" presStyleLbl="bgShp" presStyleIdx="2" presStyleCnt="3"/>
      <dgm:spPr/>
    </dgm:pt>
    <dgm:pt modelId="{A03AD3D8-9BA8-456F-A3C0-816C8FB614BA}" type="pres">
      <dgm:prSet presAssocID="{F8CE7C93-26B3-40EA-BA63-518EAD5235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zessor"/>
        </a:ext>
      </dgm:extLst>
    </dgm:pt>
    <dgm:pt modelId="{C0734FDF-9390-459C-8789-5FE0F91A8773}" type="pres">
      <dgm:prSet presAssocID="{F8CE7C93-26B3-40EA-BA63-518EAD5235A0}" presName="spaceRect" presStyleCnt="0"/>
      <dgm:spPr/>
    </dgm:pt>
    <dgm:pt modelId="{8B95C5E9-D4A9-4FB3-8FD8-0B0BB35A575B}" type="pres">
      <dgm:prSet presAssocID="{F8CE7C93-26B3-40EA-BA63-518EAD5235A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4B09C32-28D6-4E2A-A69B-0CA70C5B3766}" type="presOf" srcId="{F8CE7C93-26B3-40EA-BA63-518EAD5235A0}" destId="{8B95C5E9-D4A9-4FB3-8FD8-0B0BB35A575B}" srcOrd="0" destOrd="0" presId="urn:microsoft.com/office/officeart/2018/2/layout/IconVerticalSolidList"/>
    <dgm:cxn modelId="{2F142484-190F-4750-9878-59D24B794545}" srcId="{6D99344F-A361-4E50-8B6D-7019DAD96817}" destId="{CAFC0DDC-5A1D-4E2C-9C8D-04C8B7596E2B}" srcOrd="1" destOrd="0" parTransId="{3CDF52A1-D55B-4758-A3C1-2BD271D2527C}" sibTransId="{873EF7FF-E92C-4B9A-8991-EF11B4700982}"/>
    <dgm:cxn modelId="{4DACE48B-8C9E-4615-A4B1-55BACB799BCD}" srcId="{6D99344F-A361-4E50-8B6D-7019DAD96817}" destId="{F8CE7C93-26B3-40EA-BA63-518EAD5235A0}" srcOrd="2" destOrd="0" parTransId="{FCAAE35F-5EC6-4613-93A7-DAE7F5914A8B}" sibTransId="{F6E3ACF2-10EB-4ED9-8BAD-C2E12714D1EF}"/>
    <dgm:cxn modelId="{42DBCD9B-D2DF-4E4B-9B61-E24C60266137}" type="presOf" srcId="{1E76D79C-EE2F-4BDA-AA14-85D8C044EA5E}" destId="{09CB1780-6D80-499E-BFEA-4FBB4FA590DB}" srcOrd="0" destOrd="0" presId="urn:microsoft.com/office/officeart/2018/2/layout/IconVerticalSolidList"/>
    <dgm:cxn modelId="{BAC8E5AB-9F42-40AB-8D2F-F84D3F487B4D}" type="presOf" srcId="{6D99344F-A361-4E50-8B6D-7019DAD96817}" destId="{1F916F19-B840-421C-BAA9-A989993163AD}" srcOrd="0" destOrd="0" presId="urn:microsoft.com/office/officeart/2018/2/layout/IconVerticalSolidList"/>
    <dgm:cxn modelId="{A807E8C7-4550-4ED5-9741-857081C1A8D2}" type="presOf" srcId="{CAFC0DDC-5A1D-4E2C-9C8D-04C8B7596E2B}" destId="{30147228-49A1-4EDD-8E7E-2FC0156113FE}" srcOrd="0" destOrd="0" presId="urn:microsoft.com/office/officeart/2018/2/layout/IconVerticalSolidList"/>
    <dgm:cxn modelId="{F68A95DD-BDC0-4E40-BEC3-795DBB07F752}" srcId="{6D99344F-A361-4E50-8B6D-7019DAD96817}" destId="{1E76D79C-EE2F-4BDA-AA14-85D8C044EA5E}" srcOrd="0" destOrd="0" parTransId="{44FDA9F2-1F1C-444D-A9C2-03BD381084BB}" sibTransId="{4BBFAAE3-C26C-4E89-9A42-79EE48BC093D}"/>
    <dgm:cxn modelId="{8A7355AA-2079-41A5-9E38-3A39E59CF79C}" type="presParOf" srcId="{1F916F19-B840-421C-BAA9-A989993163AD}" destId="{9F37B50A-51D6-4715-AA0D-A916053B9926}" srcOrd="0" destOrd="0" presId="urn:microsoft.com/office/officeart/2018/2/layout/IconVerticalSolidList"/>
    <dgm:cxn modelId="{850BE249-BAD9-4DF6-B6B5-E4BBC2DA230E}" type="presParOf" srcId="{9F37B50A-51D6-4715-AA0D-A916053B9926}" destId="{C1988A35-7D17-4100-9D47-F5693586023A}" srcOrd="0" destOrd="0" presId="urn:microsoft.com/office/officeart/2018/2/layout/IconVerticalSolidList"/>
    <dgm:cxn modelId="{17B68F50-EB73-41A1-BE52-DC887DC41C1D}" type="presParOf" srcId="{9F37B50A-51D6-4715-AA0D-A916053B9926}" destId="{3140A9AE-F889-406D-A2CA-C2CAB89E1A25}" srcOrd="1" destOrd="0" presId="urn:microsoft.com/office/officeart/2018/2/layout/IconVerticalSolidList"/>
    <dgm:cxn modelId="{A7BE3680-3F2C-49E0-8685-A994C8DA2029}" type="presParOf" srcId="{9F37B50A-51D6-4715-AA0D-A916053B9926}" destId="{237C1BD7-9A48-4E8C-AD90-AEB657738E66}" srcOrd="2" destOrd="0" presId="urn:microsoft.com/office/officeart/2018/2/layout/IconVerticalSolidList"/>
    <dgm:cxn modelId="{6011455C-9BF2-4DFD-A6FC-3861E6CE9E81}" type="presParOf" srcId="{9F37B50A-51D6-4715-AA0D-A916053B9926}" destId="{09CB1780-6D80-499E-BFEA-4FBB4FA590DB}" srcOrd="3" destOrd="0" presId="urn:microsoft.com/office/officeart/2018/2/layout/IconVerticalSolidList"/>
    <dgm:cxn modelId="{5B21B442-072E-4237-BF3F-15341DA3E771}" type="presParOf" srcId="{1F916F19-B840-421C-BAA9-A989993163AD}" destId="{2E8B438F-AED5-426B-802E-F8C02EF0C231}" srcOrd="1" destOrd="0" presId="urn:microsoft.com/office/officeart/2018/2/layout/IconVerticalSolidList"/>
    <dgm:cxn modelId="{5C0F3066-3E0D-4F7F-8A82-AFDF72B46334}" type="presParOf" srcId="{1F916F19-B840-421C-BAA9-A989993163AD}" destId="{373CECC3-B94F-4B53-B95C-329906274023}" srcOrd="2" destOrd="0" presId="urn:microsoft.com/office/officeart/2018/2/layout/IconVerticalSolidList"/>
    <dgm:cxn modelId="{937E4BA4-4C6B-4910-882C-86EE8EBE5E28}" type="presParOf" srcId="{373CECC3-B94F-4B53-B95C-329906274023}" destId="{3E4CCD73-E8FC-4299-BAFB-34744E87033C}" srcOrd="0" destOrd="0" presId="urn:microsoft.com/office/officeart/2018/2/layout/IconVerticalSolidList"/>
    <dgm:cxn modelId="{250E6CD3-9893-44C7-91BE-FB30B7412CB6}" type="presParOf" srcId="{373CECC3-B94F-4B53-B95C-329906274023}" destId="{8053AC1A-9843-4C03-B323-7DAB12ADBFD4}" srcOrd="1" destOrd="0" presId="urn:microsoft.com/office/officeart/2018/2/layout/IconVerticalSolidList"/>
    <dgm:cxn modelId="{DADF59BE-E4AF-487A-8828-5D5CAB78CBFC}" type="presParOf" srcId="{373CECC3-B94F-4B53-B95C-329906274023}" destId="{2BEAEBA4-764F-42EC-8EF9-E5382D4ACCE9}" srcOrd="2" destOrd="0" presId="urn:microsoft.com/office/officeart/2018/2/layout/IconVerticalSolidList"/>
    <dgm:cxn modelId="{53C76200-BA4B-4E17-880A-7E38093B490A}" type="presParOf" srcId="{373CECC3-B94F-4B53-B95C-329906274023}" destId="{30147228-49A1-4EDD-8E7E-2FC0156113FE}" srcOrd="3" destOrd="0" presId="urn:microsoft.com/office/officeart/2018/2/layout/IconVerticalSolidList"/>
    <dgm:cxn modelId="{A6DF0036-0A7F-41C3-9475-CA739E39952F}" type="presParOf" srcId="{1F916F19-B840-421C-BAA9-A989993163AD}" destId="{C820652D-4A65-4E8B-B2B9-08B7AB0D7314}" srcOrd="3" destOrd="0" presId="urn:microsoft.com/office/officeart/2018/2/layout/IconVerticalSolidList"/>
    <dgm:cxn modelId="{97E643E5-BE41-43B4-8A63-78F7F75174F3}" type="presParOf" srcId="{1F916F19-B840-421C-BAA9-A989993163AD}" destId="{3B793194-214C-416E-B30A-A55989171F37}" srcOrd="4" destOrd="0" presId="urn:microsoft.com/office/officeart/2018/2/layout/IconVerticalSolidList"/>
    <dgm:cxn modelId="{67F4A0BD-1525-4FAC-89AD-10A4C89271A9}" type="presParOf" srcId="{3B793194-214C-416E-B30A-A55989171F37}" destId="{C30D0893-16B4-462C-B0F1-6C08028CDE8A}" srcOrd="0" destOrd="0" presId="urn:microsoft.com/office/officeart/2018/2/layout/IconVerticalSolidList"/>
    <dgm:cxn modelId="{CEA4683D-B0AF-4E18-B822-4E323CDF4217}" type="presParOf" srcId="{3B793194-214C-416E-B30A-A55989171F37}" destId="{A03AD3D8-9BA8-456F-A3C0-816C8FB614BA}" srcOrd="1" destOrd="0" presId="urn:microsoft.com/office/officeart/2018/2/layout/IconVerticalSolidList"/>
    <dgm:cxn modelId="{271E3002-B421-4457-832E-6E8081F354D7}" type="presParOf" srcId="{3B793194-214C-416E-B30A-A55989171F37}" destId="{C0734FDF-9390-459C-8789-5FE0F91A8773}" srcOrd="2" destOrd="0" presId="urn:microsoft.com/office/officeart/2018/2/layout/IconVerticalSolidList"/>
    <dgm:cxn modelId="{34016B6E-A544-44F5-8D12-BD2602738CBF}" type="presParOf" srcId="{3B793194-214C-416E-B30A-A55989171F37}" destId="{8B95C5E9-D4A9-4FB3-8FD8-0B0BB35A57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88A35-7D17-4100-9D47-F5693586023A}">
      <dsp:nvSpPr>
        <dsp:cNvPr id="0" name=""/>
        <dsp:cNvSpPr/>
      </dsp:nvSpPr>
      <dsp:spPr>
        <a:xfrm>
          <a:off x="0" y="437"/>
          <a:ext cx="9905999" cy="10239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0A9AE-F889-406D-A2CA-C2CAB89E1A25}">
      <dsp:nvSpPr>
        <dsp:cNvPr id="0" name=""/>
        <dsp:cNvSpPr/>
      </dsp:nvSpPr>
      <dsp:spPr>
        <a:xfrm>
          <a:off x="309757" y="230835"/>
          <a:ext cx="563196" cy="563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B1780-6D80-499E-BFEA-4FBB4FA590DB}">
      <dsp:nvSpPr>
        <dsp:cNvPr id="0" name=""/>
        <dsp:cNvSpPr/>
      </dsp:nvSpPr>
      <dsp:spPr>
        <a:xfrm>
          <a:off x="1182711" y="437"/>
          <a:ext cx="87232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300" kern="1200"/>
            <a:t>Ziel des Projektes war ein funktionsfähiges Snake Spiel zu Programmieren</a:t>
          </a:r>
          <a:endParaRPr lang="en-US" sz="2300" kern="1200"/>
        </a:p>
      </dsp:txBody>
      <dsp:txXfrm>
        <a:off x="1182711" y="437"/>
        <a:ext cx="8723287" cy="1023992"/>
      </dsp:txXfrm>
    </dsp:sp>
    <dsp:sp modelId="{3E4CCD73-E8FC-4299-BAFB-34744E87033C}">
      <dsp:nvSpPr>
        <dsp:cNvPr id="0" name=""/>
        <dsp:cNvSpPr/>
      </dsp:nvSpPr>
      <dsp:spPr>
        <a:xfrm>
          <a:off x="0" y="1280428"/>
          <a:ext cx="9905999" cy="10239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3AC1A-9843-4C03-B323-7DAB12ADBFD4}">
      <dsp:nvSpPr>
        <dsp:cNvPr id="0" name=""/>
        <dsp:cNvSpPr/>
      </dsp:nvSpPr>
      <dsp:spPr>
        <a:xfrm>
          <a:off x="309757" y="1510826"/>
          <a:ext cx="563196" cy="563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47228-49A1-4EDD-8E7E-2FC0156113FE}">
      <dsp:nvSpPr>
        <dsp:cNvPr id="0" name=""/>
        <dsp:cNvSpPr/>
      </dsp:nvSpPr>
      <dsp:spPr>
        <a:xfrm>
          <a:off x="1182711" y="1280428"/>
          <a:ext cx="87232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300" kern="1200" dirty="0"/>
            <a:t>Man sollte die Schlange mit den Pfeiltasten bewegen können</a:t>
          </a:r>
          <a:endParaRPr lang="en-US" sz="2300" kern="1200" dirty="0"/>
        </a:p>
      </dsp:txBody>
      <dsp:txXfrm>
        <a:off x="1182711" y="1280428"/>
        <a:ext cx="8723287" cy="1023992"/>
      </dsp:txXfrm>
    </dsp:sp>
    <dsp:sp modelId="{C30D0893-16B4-462C-B0F1-6C08028CDE8A}">
      <dsp:nvSpPr>
        <dsp:cNvPr id="0" name=""/>
        <dsp:cNvSpPr/>
      </dsp:nvSpPr>
      <dsp:spPr>
        <a:xfrm>
          <a:off x="0" y="2560419"/>
          <a:ext cx="9905999" cy="10239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AD3D8-9BA8-456F-A3C0-816C8FB614BA}">
      <dsp:nvSpPr>
        <dsp:cNvPr id="0" name=""/>
        <dsp:cNvSpPr/>
      </dsp:nvSpPr>
      <dsp:spPr>
        <a:xfrm>
          <a:off x="309757" y="2790817"/>
          <a:ext cx="563196" cy="563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5C5E9-D4A9-4FB3-8FD8-0B0BB35A575B}">
      <dsp:nvSpPr>
        <dsp:cNvPr id="0" name=""/>
        <dsp:cNvSpPr/>
      </dsp:nvSpPr>
      <dsp:spPr>
        <a:xfrm>
          <a:off x="1182711" y="2560419"/>
          <a:ext cx="87232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300" kern="1200"/>
            <a:t>Anstatt verschieden Levels und Schwierigkeitsgraden haben wir es so programmiert das es immer schneller wird desto mehr Punkte man isst.</a:t>
          </a:r>
          <a:endParaRPr lang="en-US" sz="2300" kern="1200"/>
        </a:p>
      </dsp:txBody>
      <dsp:txXfrm>
        <a:off x="1182711" y="2560419"/>
        <a:ext cx="8723287" cy="1023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939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848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2649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0918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3814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6257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3676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6765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82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58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104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74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7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770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27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226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631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4867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5D7DE-FF3F-48E9-A485-83DE5980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1656"/>
            <a:ext cx="9144000" cy="2387600"/>
          </a:xfrm>
        </p:spPr>
        <p:txBody>
          <a:bodyPr>
            <a:normAutofit/>
          </a:bodyPr>
          <a:lstStyle/>
          <a:p>
            <a:r>
              <a:rPr lang="de-CH" sz="9600" dirty="0"/>
              <a:t>Snake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95CBCD-9C83-46EF-BD79-B07E43AF9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7984" y="6402943"/>
            <a:ext cx="9144000" cy="455057"/>
          </a:xfrm>
        </p:spPr>
        <p:txBody>
          <a:bodyPr/>
          <a:lstStyle/>
          <a:p>
            <a:r>
              <a:rPr lang="de-CH" dirty="0"/>
              <a:t>Präsentation von Gian-Luca Zwahlen und Gioele Ambrogini</a:t>
            </a:r>
          </a:p>
        </p:txBody>
      </p:sp>
    </p:spTree>
    <p:extLst>
      <p:ext uri="{BB962C8B-B14F-4D97-AF65-F5344CB8AC3E}">
        <p14:creationId xmlns:p14="http://schemas.microsoft.com/office/powerpoint/2010/main" val="332536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66DB5FF-9E06-46BD-8BC2-FC53F0B1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Kontrollieren</a:t>
            </a:r>
          </a:p>
        </p:txBody>
      </p:sp>
      <p:sp>
        <p:nvSpPr>
          <p:cNvPr id="73" name="Round Diagonal Corner Rectangle 6">
            <a:extLst>
              <a:ext uri="{FF2B5EF4-FFF2-40B4-BE49-F238E27FC236}">
                <a16:creationId xmlns:a16="http://schemas.microsoft.com/office/drawing/2014/main" id="{0E24CF0B-9BD9-4126-80C9-FF28141A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376155-4C9A-465C-BA57-47A75935B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1424465"/>
            <a:ext cx="6112382" cy="400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0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38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7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9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E1D6FF8-0C63-44F0-8A16-478F9640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Auswerten</a:t>
            </a:r>
          </a:p>
        </p:txBody>
      </p:sp>
      <p:sp>
        <p:nvSpPr>
          <p:cNvPr id="193" name="Round Diagonal Corner Rectangle 6">
            <a:extLst>
              <a:ext uri="{FF2B5EF4-FFF2-40B4-BE49-F238E27FC236}">
                <a16:creationId xmlns:a16="http://schemas.microsoft.com/office/drawing/2014/main" id="{E514B1EB-1EB9-4A85-9C31-C41C1A7CE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nalyse und Auswertung: Transparente Reportings - mdc.de">
            <a:extLst>
              <a:ext uri="{FF2B5EF4-FFF2-40B4-BE49-F238E27FC236}">
                <a16:creationId xmlns:a16="http://schemas.microsoft.com/office/drawing/2014/main" id="{0E390040-26E7-460B-92E2-C56D3315D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1396" y="1854590"/>
            <a:ext cx="4635583" cy="314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51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38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7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9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E25C2A7-6D33-408B-BB8F-83AE8C1F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Teamarbeit</a:t>
            </a:r>
          </a:p>
        </p:txBody>
      </p:sp>
      <p:sp>
        <p:nvSpPr>
          <p:cNvPr id="193" name="Round Diagonal Corner Rectangle 6">
            <a:extLst>
              <a:ext uri="{FF2B5EF4-FFF2-40B4-BE49-F238E27FC236}">
                <a16:creationId xmlns:a16="http://schemas.microsoft.com/office/drawing/2014/main" id="{EA9B643B-B316-4296-9F79-F2E085080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in Piktogramm Teamarbeit Design Isoliert Auf Weißem Hintergrund Lizenzfrei  Nutzbare Vektorgrafiken, Clip Arts, Illustrationen. Image 96508669.">
            <a:extLst>
              <a:ext uri="{FF2B5EF4-FFF2-40B4-BE49-F238E27FC236}">
                <a16:creationId xmlns:a16="http://schemas.microsoft.com/office/drawing/2014/main" id="{C7490E8E-66A8-4713-9C63-047B76C854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3" r="-1" b="12061"/>
          <a:stretch/>
        </p:blipFill>
        <p:spPr bwMode="auto">
          <a:xfrm>
            <a:off x="1118988" y="1136606"/>
            <a:ext cx="6112382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10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D50C3BF-4EC6-4075-8C5A-BB4D93669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AAD5EEF9-647D-437D-909D-552158996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AD572E06-C69D-4C73-907F-E960818C9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B185CA9-0148-4775-BFA5-9AAA3A20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066" y="1122363"/>
            <a:ext cx="5397933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Ergebnis</a:t>
            </a:r>
          </a:p>
        </p:txBody>
      </p:sp>
      <p:pic>
        <p:nvPicPr>
          <p:cNvPr id="4" name="Picture 3" descr="Grafik auf Dokument mit Stift">
            <a:extLst>
              <a:ext uri="{FF2B5EF4-FFF2-40B4-BE49-F238E27FC236}">
                <a16:creationId xmlns:a16="http://schemas.microsoft.com/office/drawing/2014/main" id="{0EC9B55D-E530-405F-9AFF-1B2D37CC7D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02" r="20579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5C427DC4-D0C8-4AD1-971C-C179999E4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11827C78-913D-484C-8C41-03DA31425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B6F8B17C-D826-4328-938A-3EA29923D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39D88DB7-6249-4F7B-BE6A-FCC6D4978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756D5198-7167-4B16-AB98-5B4E36925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DA8DAFD5-0534-4B77-9BDA-835065CBA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7CA8B15F-CF03-4D11-8AEC-82E80157B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459FF9F8-7A9B-4AA7-A132-383AF3485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CBA02FB8-E42C-45DA-AAF7-3397620DA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9929394A-93E2-4CC7-BE87-C83F6A8E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0D9C5509-FF48-4A4B-93E5-54BB49A4A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8D8D120B-EEA9-48FD-8996-23C6C46E1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3C6F42D5-B202-46C6-8515-D98407842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63970DAE-ED0B-4C16-A738-7D472097C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3057B46C-1C3D-49B0-BFA0-F8C524233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48CF20C5-3838-4173-A8B8-B2F2C98F1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ECE30E10-7578-4E62-ACBF-10C47906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944967BD-A875-4678-99F4-7F57BB00D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39B8890D-782F-4441-99F8-24D555ADB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BD2843C9-86AC-4823-8D89-66B62F94E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1B519EA3-915E-4EAD-A40F-32168E8E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7A321902-1E1D-4964-AF8F-D133DEA58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112E54C4-91A4-40EC-9182-578C6684F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8FA627D4-711B-43E1-956F-E83777F1E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A52861B4-1F11-4F96-B2C6-6CF1ABF3E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8B08E382-69A6-4F49-B9D0-30282ABF2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C90814EC-520D-44F5-86DC-EC86DC654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F912B22F-31DB-46D6-8E4E-54EBED6B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051A22F2-66B3-4FF2-89BD-CD02C2681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4C2C276D-BE72-4024-971D-6777F9524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6AFDDC6B-3AFC-48D7-95CF-5FBB511D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FFAA444D-5CF5-4864-A37F-A111C8FF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5FF79462-E4F2-48A6-A56D-0D6025638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966D2CEE-D08F-46BC-B14C-93765B5B5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599A4AD6-C27F-4336-9E88-8C647A23C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44DF8341-5042-4DC0-BAEF-E3D91FF7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71762CC7-CB05-40DA-A00C-4E2E2480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4F9045FC-8914-48C8-A36C-AAA35E3F4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2B8DF617-2AF1-45FE-A0B8-E36B9580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492D7FF8-46B6-4679-9439-2057238D5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33DDE513-207C-49C7-BF67-7526AAAA1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BEE1802-DF83-4775-831C-512B9B0B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3882C4EF-F620-4972-8FB9-B856D2B6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531F85E7-F63E-4D39-8088-8195AD227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9ADD32DD-B096-4677-80F8-B92AA01E6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9F1863D8-139F-4C40-BF00-40B6EA0F3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41C88777-539F-4497-8ACD-DB5EB48C8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502CEC28-4F28-4576-B919-7262CCC1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C9E5198A-7C53-4D62-BA3D-A3AC6FD0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E9A854AB-3F74-4287-87DC-AF5A56885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4AB0057E-B3A6-4026-9957-95F85AEE5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3EE41E05-F297-4026-836E-28493C070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C92C5E3B-704D-4F3E-8093-7CA684C41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825CD6F0-AF7C-4FF4-97CB-67456D1D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C4DD64A4-C034-4789-BB5E-F569044A3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683E0DB-6F21-4C3E-8305-9450FD8D6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F0A05D6A-7B96-4CC8-AE3F-7FD9D8AD9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5D804E2E-555D-4400-AF17-C855839CB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18D98775-8A76-44FB-B847-48847A7B5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81718D4D-D78C-49F6-A8D0-9BFA8281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77635061-C105-40C2-B344-85AFF348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8AC7657B-8096-43B1-8064-66D26AD3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53E7728E-84D6-4409-8B01-362F9C83C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id="{4AC472D4-CE53-4329-A993-58B6E842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id="{26159CF8-0326-4216-A837-F6D30FE96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41">
              <a:extLst>
                <a:ext uri="{FF2B5EF4-FFF2-40B4-BE49-F238E27FC236}">
                  <a16:creationId xmlns:a16="http://schemas.microsoft.com/office/drawing/2014/main" id="{9BC6B81B-A802-4A4A-A808-00EB76985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16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40000"/>
              </a:schemeClr>
            </a:gs>
            <a:gs pos="100000">
              <a:schemeClr val="bg2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276684-B387-4740-B467-9F85F45A3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44F374-F0CE-4442-AF8B-947C98B1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CH" dirty="0"/>
              <a:t>Ziel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7F2EF20-76BE-435F-AD49-C25428950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770948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165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9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0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3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8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0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85" name="Rectangle 184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6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2" descr="Schlaganfall: Leseschwache Angehörige schwer zu informieren">
            <a:extLst>
              <a:ext uri="{FF2B5EF4-FFF2-40B4-BE49-F238E27FC236}">
                <a16:creationId xmlns:a16="http://schemas.microsoft.com/office/drawing/2014/main" id="{54C0E23D-B018-42D6-B1DC-07A84F87C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"/>
          <a:stretch/>
        </p:blipFill>
        <p:spPr bwMode="auto">
          <a:xfrm>
            <a:off x="3611" y="10"/>
            <a:ext cx="121883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89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91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2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3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4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5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6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7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8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9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0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1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2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3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4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5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6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7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8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9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0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E652860-7395-47EE-98C9-EDBD9DC81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Informieren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8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5FC14DC2-4A54-40AC-8EF3-06CEBE60D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5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8EC2BBA-55E7-4DA8-AF56-7DBA1F819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8DBD42-0524-4621-95B8-EDB9D51ED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1329775"/>
            <a:ext cx="10905066" cy="41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5" name="Group 47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6" name="Group 103">
            <a:extLst>
              <a:ext uri="{FF2B5EF4-FFF2-40B4-BE49-F238E27FC236}">
                <a16:creationId xmlns:a16="http://schemas.microsoft.com/office/drawing/2014/main" id="{68961809-266D-4B4D-BE74-84C1B3CD6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7" name="Rectangle 104">
              <a:extLst>
                <a:ext uri="{FF2B5EF4-FFF2-40B4-BE49-F238E27FC236}">
                  <a16:creationId xmlns:a16="http://schemas.microsoft.com/office/drawing/2014/main" id="{A14E90A2-C55C-4A5B-A1CA-600A3ADCE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Picture 2">
              <a:extLst>
                <a:ext uri="{FF2B5EF4-FFF2-40B4-BE49-F238E27FC236}">
                  <a16:creationId xmlns:a16="http://schemas.microsoft.com/office/drawing/2014/main" id="{5C269CFD-5B02-4090-8D3A-DF39B5F4C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55491AB-2C59-46C5-A424-4BC3803C14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</a:blip>
          <a:srcRect r="7583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38" name="Group 107">
            <a:extLst>
              <a:ext uri="{FF2B5EF4-FFF2-40B4-BE49-F238E27FC236}">
                <a16:creationId xmlns:a16="http://schemas.microsoft.com/office/drawing/2014/main" id="{B2086F72-9495-4DC4-839B-72567BA8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39" name="Round Diagonal Corner Rectangle 7">
              <a:extLst>
                <a:ext uri="{FF2B5EF4-FFF2-40B4-BE49-F238E27FC236}">
                  <a16:creationId xmlns:a16="http://schemas.microsoft.com/office/drawing/2014/main" id="{80C915C2-7A87-4547-97CA-A14D39AB2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C3B34D4-8ACE-49A6-A4B3-29916A53B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11" name="Freeform 32">
                <a:extLst>
                  <a:ext uri="{FF2B5EF4-FFF2-40B4-BE49-F238E27FC236}">
                    <a16:creationId xmlns:a16="http://schemas.microsoft.com/office/drawing/2014/main" id="{5516CB95-0B27-48B5-AADE-72B57A6C7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2" name="Freeform 33">
                <a:extLst>
                  <a:ext uri="{FF2B5EF4-FFF2-40B4-BE49-F238E27FC236}">
                    <a16:creationId xmlns:a16="http://schemas.microsoft.com/office/drawing/2014/main" id="{5E314680-0A6F-49E3-8019-9616313D8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3" name="Freeform 34">
                <a:extLst>
                  <a:ext uri="{FF2B5EF4-FFF2-40B4-BE49-F238E27FC236}">
                    <a16:creationId xmlns:a16="http://schemas.microsoft.com/office/drawing/2014/main" id="{E822FA8D-1CAD-48AC-8AAF-AC9B13E44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4" name="Freeform 37">
                <a:extLst>
                  <a:ext uri="{FF2B5EF4-FFF2-40B4-BE49-F238E27FC236}">
                    <a16:creationId xmlns:a16="http://schemas.microsoft.com/office/drawing/2014/main" id="{B1780F53-5CB6-4C66-BE5C-CBB98ACBC4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5" name="Freeform 35">
                <a:extLst>
                  <a:ext uri="{FF2B5EF4-FFF2-40B4-BE49-F238E27FC236}">
                    <a16:creationId xmlns:a16="http://schemas.microsoft.com/office/drawing/2014/main" id="{781B98D4-7596-46BD-BB6D-0FAA51C38C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6" name="Freeform 36">
                <a:extLst>
                  <a:ext uri="{FF2B5EF4-FFF2-40B4-BE49-F238E27FC236}">
                    <a16:creationId xmlns:a16="http://schemas.microsoft.com/office/drawing/2014/main" id="{68558D61-DFBE-4A2C-8DBD-43BAFA68DD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7" name="Freeform 38">
                <a:extLst>
                  <a:ext uri="{FF2B5EF4-FFF2-40B4-BE49-F238E27FC236}">
                    <a16:creationId xmlns:a16="http://schemas.microsoft.com/office/drawing/2014/main" id="{5646C634-CAD3-432B-BD41-CDE0F526E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8" name="Freeform 39">
                <a:extLst>
                  <a:ext uri="{FF2B5EF4-FFF2-40B4-BE49-F238E27FC236}">
                    <a16:creationId xmlns:a16="http://schemas.microsoft.com/office/drawing/2014/main" id="{72B91DC4-A905-421C-B77D-3AB7CA3AC2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9" name="Freeform 40">
                <a:extLst>
                  <a:ext uri="{FF2B5EF4-FFF2-40B4-BE49-F238E27FC236}">
                    <a16:creationId xmlns:a16="http://schemas.microsoft.com/office/drawing/2014/main" id="{7A50FBDE-0FD3-4C3E-AB4C-40DD78E1AA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0" name="Rectangle 41">
                <a:extLst>
                  <a:ext uri="{FF2B5EF4-FFF2-40B4-BE49-F238E27FC236}">
                    <a16:creationId xmlns:a16="http://schemas.microsoft.com/office/drawing/2014/main" id="{10793947-01A9-45E9-9C1A-D96D5B220E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1" name="Freeform 32">
                <a:extLst>
                  <a:ext uri="{FF2B5EF4-FFF2-40B4-BE49-F238E27FC236}">
                    <a16:creationId xmlns:a16="http://schemas.microsoft.com/office/drawing/2014/main" id="{BF30035C-FBC7-40B2-B089-084EA4677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2" name="Freeform 33">
                <a:extLst>
                  <a:ext uri="{FF2B5EF4-FFF2-40B4-BE49-F238E27FC236}">
                    <a16:creationId xmlns:a16="http://schemas.microsoft.com/office/drawing/2014/main" id="{F3C7515F-9B43-411B-8D60-C38FA83FAB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3" name="Freeform 34">
                <a:extLst>
                  <a:ext uri="{FF2B5EF4-FFF2-40B4-BE49-F238E27FC236}">
                    <a16:creationId xmlns:a16="http://schemas.microsoft.com/office/drawing/2014/main" id="{709B1F65-34E0-401F-8C78-A5058C84B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4" name="Freeform 37">
                <a:extLst>
                  <a:ext uri="{FF2B5EF4-FFF2-40B4-BE49-F238E27FC236}">
                    <a16:creationId xmlns:a16="http://schemas.microsoft.com/office/drawing/2014/main" id="{BECD5C03-173E-4590-BD11-26241C59C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5" name="Freeform 35">
                <a:extLst>
                  <a:ext uri="{FF2B5EF4-FFF2-40B4-BE49-F238E27FC236}">
                    <a16:creationId xmlns:a16="http://schemas.microsoft.com/office/drawing/2014/main" id="{14931415-56EE-4E4A-8832-D570F57450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6" name="Freeform 36">
                <a:extLst>
                  <a:ext uri="{FF2B5EF4-FFF2-40B4-BE49-F238E27FC236}">
                    <a16:creationId xmlns:a16="http://schemas.microsoft.com/office/drawing/2014/main" id="{D881F11B-638D-4FEE-B212-B921A4C6D5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7" name="Freeform 38">
                <a:extLst>
                  <a:ext uri="{FF2B5EF4-FFF2-40B4-BE49-F238E27FC236}">
                    <a16:creationId xmlns:a16="http://schemas.microsoft.com/office/drawing/2014/main" id="{2EC82DB3-9325-44B9-81C1-933CFF0F13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8" name="Freeform 39">
                <a:extLst>
                  <a:ext uri="{FF2B5EF4-FFF2-40B4-BE49-F238E27FC236}">
                    <a16:creationId xmlns:a16="http://schemas.microsoft.com/office/drawing/2014/main" id="{F3F62819-5FD5-4BB4-9FB1-9F1D5F2C6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9" name="Freeform 40">
                <a:extLst>
                  <a:ext uri="{FF2B5EF4-FFF2-40B4-BE49-F238E27FC236}">
                    <a16:creationId xmlns:a16="http://schemas.microsoft.com/office/drawing/2014/main" id="{003B73B7-62FB-478B-823D-DDB5BFC40B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0" name="Rectangle 41">
                <a:extLst>
                  <a:ext uri="{FF2B5EF4-FFF2-40B4-BE49-F238E27FC236}">
                    <a16:creationId xmlns:a16="http://schemas.microsoft.com/office/drawing/2014/main" id="{19F16A31-F5A3-45EF-AD4B-500C660849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9DBDE56-4C61-43C2-8D4B-5EF1B2EE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Entscheiden</a:t>
            </a:r>
          </a:p>
        </p:txBody>
      </p:sp>
    </p:spTree>
    <p:extLst>
      <p:ext uri="{BB962C8B-B14F-4D97-AF65-F5344CB8AC3E}">
        <p14:creationId xmlns:p14="http://schemas.microsoft.com/office/powerpoint/2010/main" val="26777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2" name="Rectangle 131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33CB9B09-D2D2-48A0-B645-4C18110A68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r="4474" b="1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36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38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9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0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1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2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3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4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5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6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7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8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9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0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1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2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3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4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5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6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7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CB5AF72-21C9-4133-BFDF-7F1E0ABF0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Programmiersprache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4" name="Rectangle 133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F3B8DF2-CA37-4716-B500-36B094F193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r="15581" b="1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38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40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1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2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3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4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5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6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7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8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9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0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1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2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3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5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6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7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8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9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263F963-2463-4E97-AF6D-71376C7E1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Speicherort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7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8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C7171C6-EA46-47D6-AAE3-DD4CA039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3" name="Rectangle 102">
              <a:extLst>
                <a:ext uri="{FF2B5EF4-FFF2-40B4-BE49-F238E27FC236}">
                  <a16:creationId xmlns:a16="http://schemas.microsoft.com/office/drawing/2014/main" id="{56099417-50E6-4D31-B3BC-8ECCF737F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Picture 2">
              <a:extLst>
                <a:ext uri="{FF2B5EF4-FFF2-40B4-BE49-F238E27FC236}">
                  <a16:creationId xmlns:a16="http://schemas.microsoft.com/office/drawing/2014/main" id="{5641C704-94B4-4083-8565-C79289F6F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918ABF3-CAEB-4083-ADF7-95EE0531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894" y="1122363"/>
            <a:ext cx="31562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/>
              <a:t>Programmieren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66DAE8-AB7A-4720-8149-1BEF078A19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648" b="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A7C43DF-6C62-45B8-95AA-FD5810A8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07" name="Rectangle 5">
              <a:extLst>
                <a:ext uri="{FF2B5EF4-FFF2-40B4-BE49-F238E27FC236}">
                  <a16:creationId xmlns:a16="http://schemas.microsoft.com/office/drawing/2014/main" id="{BDEB9B3F-C225-43E6-9726-04AF9C1A5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4E61800F-DF6F-43CD-8C12-45DB0ED56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D183EED0-F5DA-44B0-9457-5D40010DA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8">
              <a:extLst>
                <a:ext uri="{FF2B5EF4-FFF2-40B4-BE49-F238E27FC236}">
                  <a16:creationId xmlns:a16="http://schemas.microsoft.com/office/drawing/2014/main" id="{FDC5A0D4-B99A-485A-89FF-844974568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9">
              <a:extLst>
                <a:ext uri="{FF2B5EF4-FFF2-40B4-BE49-F238E27FC236}">
                  <a16:creationId xmlns:a16="http://schemas.microsoft.com/office/drawing/2014/main" id="{0FE319C8-F4B9-4442-BD90-0519E429A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3BB8B11B-3B31-4AFA-8E9F-1A34B6D09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539DB9EB-8B31-4642-A442-7EDEF64FD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F39533B1-CCEC-4EF1-829E-718CC4E93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48712762-A8E5-45A2-B60F-3DA82DFC9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94B12164-83B1-49AC-9C1F-340008C18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C7DFAE75-1B9F-4753-8FA6-2B5ABD5E9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49E7D20F-0504-4E85-8FD8-691101FDC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B14F755D-AF63-4D99-8291-03149E5FE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33C0DFAF-5A4B-420B-95DE-0D2C04AA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96F54509-CFB7-4AF8-A899-904CC72CC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384A2F41-8978-49E0-A927-D58750662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07930ABC-E4F5-4079-A7FF-76DE9E787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FCD3C4A5-587C-432B-8F18-FA9EBEAF8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3">
              <a:extLst>
                <a:ext uri="{FF2B5EF4-FFF2-40B4-BE49-F238E27FC236}">
                  <a16:creationId xmlns:a16="http://schemas.microsoft.com/office/drawing/2014/main" id="{5F2BDFA3-A67E-4401-AA87-900456BFA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4">
              <a:extLst>
                <a:ext uri="{FF2B5EF4-FFF2-40B4-BE49-F238E27FC236}">
                  <a16:creationId xmlns:a16="http://schemas.microsoft.com/office/drawing/2014/main" id="{DFC87E89-90EB-42B2-BA68-CFC0EDA9B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5">
              <a:extLst>
                <a:ext uri="{FF2B5EF4-FFF2-40B4-BE49-F238E27FC236}">
                  <a16:creationId xmlns:a16="http://schemas.microsoft.com/office/drawing/2014/main" id="{826316A2-CD38-417D-9E5D-7E2C4E46E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6">
              <a:extLst>
                <a:ext uri="{FF2B5EF4-FFF2-40B4-BE49-F238E27FC236}">
                  <a16:creationId xmlns:a16="http://schemas.microsoft.com/office/drawing/2014/main" id="{20EA31E1-79BA-4721-9993-BB4313D3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7">
              <a:extLst>
                <a:ext uri="{FF2B5EF4-FFF2-40B4-BE49-F238E27FC236}">
                  <a16:creationId xmlns:a16="http://schemas.microsoft.com/office/drawing/2014/main" id="{33BAEAF8-89EF-47F7-9AF4-42BF388D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8">
              <a:extLst>
                <a:ext uri="{FF2B5EF4-FFF2-40B4-BE49-F238E27FC236}">
                  <a16:creationId xmlns:a16="http://schemas.microsoft.com/office/drawing/2014/main" id="{89190398-1BB4-4DF2-ACA4-34008058F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9">
              <a:extLst>
                <a:ext uri="{FF2B5EF4-FFF2-40B4-BE49-F238E27FC236}">
                  <a16:creationId xmlns:a16="http://schemas.microsoft.com/office/drawing/2014/main" id="{B6D40144-76DD-412F-87BD-7FB91D6F4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0">
              <a:extLst>
                <a:ext uri="{FF2B5EF4-FFF2-40B4-BE49-F238E27FC236}">
                  <a16:creationId xmlns:a16="http://schemas.microsoft.com/office/drawing/2014/main" id="{F97B6EF2-BF6F-4EF1-8E14-6EFDDAF9D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1">
              <a:extLst>
                <a:ext uri="{FF2B5EF4-FFF2-40B4-BE49-F238E27FC236}">
                  <a16:creationId xmlns:a16="http://schemas.microsoft.com/office/drawing/2014/main" id="{0CEBC145-3BEC-40B8-9019-B499D5CA4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C005CE09-5CB1-4149-930C-0D4EEA9A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Rectangle 33">
              <a:extLst>
                <a:ext uri="{FF2B5EF4-FFF2-40B4-BE49-F238E27FC236}">
                  <a16:creationId xmlns:a16="http://schemas.microsoft.com/office/drawing/2014/main" id="{F08D8FC9-82D6-4D11-AB57-BF732BA2E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D3850C8D-959A-46CA-9EDA-4950BAF2D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824AD5DC-310B-45F8-B702-5D73B04DC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B03C1129-4F01-49CF-A5D4-DCFE93B8B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E6C5106F-7014-4FF8-B0FC-8DD63E2A5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4BCE0F7C-0E64-458B-9353-848556B20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58D5D6FC-E890-4423-BB31-81F3D444E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0">
              <a:extLst>
                <a:ext uri="{FF2B5EF4-FFF2-40B4-BE49-F238E27FC236}">
                  <a16:creationId xmlns:a16="http://schemas.microsoft.com/office/drawing/2014/main" id="{347E3C13-5CA8-4EE5-BB16-81C50F72D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1">
              <a:extLst>
                <a:ext uri="{FF2B5EF4-FFF2-40B4-BE49-F238E27FC236}">
                  <a16:creationId xmlns:a16="http://schemas.microsoft.com/office/drawing/2014/main" id="{9037BA39-8C16-4305-9205-874625968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42">
              <a:extLst>
                <a:ext uri="{FF2B5EF4-FFF2-40B4-BE49-F238E27FC236}">
                  <a16:creationId xmlns:a16="http://schemas.microsoft.com/office/drawing/2014/main" id="{02601F0F-E0E0-4A6F-9487-9B5DC0FC6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3">
              <a:extLst>
                <a:ext uri="{FF2B5EF4-FFF2-40B4-BE49-F238E27FC236}">
                  <a16:creationId xmlns:a16="http://schemas.microsoft.com/office/drawing/2014/main" id="{8F0015F8-47CE-4D19-8F29-525DE7CEC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4">
              <a:extLst>
                <a:ext uri="{FF2B5EF4-FFF2-40B4-BE49-F238E27FC236}">
                  <a16:creationId xmlns:a16="http://schemas.microsoft.com/office/drawing/2014/main" id="{461CFAD1-B826-42C6-9A20-77DA27D04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Rectangle 45">
              <a:extLst>
                <a:ext uri="{FF2B5EF4-FFF2-40B4-BE49-F238E27FC236}">
                  <a16:creationId xmlns:a16="http://schemas.microsoft.com/office/drawing/2014/main" id="{5C0DBEF4-5974-4FF8-8043-517C217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46">
              <a:extLst>
                <a:ext uri="{FF2B5EF4-FFF2-40B4-BE49-F238E27FC236}">
                  <a16:creationId xmlns:a16="http://schemas.microsoft.com/office/drawing/2014/main" id="{C44AD8A0-5AAD-40E0-9382-4BB7CD3C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47">
              <a:extLst>
                <a:ext uri="{FF2B5EF4-FFF2-40B4-BE49-F238E27FC236}">
                  <a16:creationId xmlns:a16="http://schemas.microsoft.com/office/drawing/2014/main" id="{E69E7E91-7D80-4053-B776-390644F6A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48">
              <a:extLst>
                <a:ext uri="{FF2B5EF4-FFF2-40B4-BE49-F238E27FC236}">
                  <a16:creationId xmlns:a16="http://schemas.microsoft.com/office/drawing/2014/main" id="{9DCDCA0D-7DF0-458A-9F44-E279F8E4D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49">
              <a:extLst>
                <a:ext uri="{FF2B5EF4-FFF2-40B4-BE49-F238E27FC236}">
                  <a16:creationId xmlns:a16="http://schemas.microsoft.com/office/drawing/2014/main" id="{F5915D4C-1A03-4B6E-A0B7-F37365BDC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0">
              <a:extLst>
                <a:ext uri="{FF2B5EF4-FFF2-40B4-BE49-F238E27FC236}">
                  <a16:creationId xmlns:a16="http://schemas.microsoft.com/office/drawing/2014/main" id="{6014BA40-1928-40CA-9AF1-66DC3D8D4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51">
              <a:extLst>
                <a:ext uri="{FF2B5EF4-FFF2-40B4-BE49-F238E27FC236}">
                  <a16:creationId xmlns:a16="http://schemas.microsoft.com/office/drawing/2014/main" id="{13C62284-3A4A-4D9B-A961-560CEEC69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52">
              <a:extLst>
                <a:ext uri="{FF2B5EF4-FFF2-40B4-BE49-F238E27FC236}">
                  <a16:creationId xmlns:a16="http://schemas.microsoft.com/office/drawing/2014/main" id="{455348FF-DF1A-4EEC-ADF1-6902F64B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53">
              <a:extLst>
                <a:ext uri="{FF2B5EF4-FFF2-40B4-BE49-F238E27FC236}">
                  <a16:creationId xmlns:a16="http://schemas.microsoft.com/office/drawing/2014/main" id="{4ABA1C18-42D0-449B-9906-A9CADF63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54">
              <a:extLst>
                <a:ext uri="{FF2B5EF4-FFF2-40B4-BE49-F238E27FC236}">
                  <a16:creationId xmlns:a16="http://schemas.microsoft.com/office/drawing/2014/main" id="{96A7F1AE-6B77-4E76-96FB-0E77DD668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55">
              <a:extLst>
                <a:ext uri="{FF2B5EF4-FFF2-40B4-BE49-F238E27FC236}">
                  <a16:creationId xmlns:a16="http://schemas.microsoft.com/office/drawing/2014/main" id="{88F9C65E-66A1-4E52-BB44-725429B73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56">
              <a:extLst>
                <a:ext uri="{FF2B5EF4-FFF2-40B4-BE49-F238E27FC236}">
                  <a16:creationId xmlns:a16="http://schemas.microsoft.com/office/drawing/2014/main" id="{903B539B-47B8-404F-B2D8-440E7A63C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57">
              <a:extLst>
                <a:ext uri="{FF2B5EF4-FFF2-40B4-BE49-F238E27FC236}">
                  <a16:creationId xmlns:a16="http://schemas.microsoft.com/office/drawing/2014/main" id="{E307E88A-4532-4AF5-9DD7-AC651A02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58">
              <a:extLst>
                <a:ext uri="{FF2B5EF4-FFF2-40B4-BE49-F238E27FC236}">
                  <a16:creationId xmlns:a16="http://schemas.microsoft.com/office/drawing/2014/main" id="{FBBB7833-3456-45AD-ADCE-FE8DA877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0D26923-EE65-4E57-B679-61B80FBCA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63" name="Freeform 32">
              <a:extLst>
                <a:ext uri="{FF2B5EF4-FFF2-40B4-BE49-F238E27FC236}">
                  <a16:creationId xmlns:a16="http://schemas.microsoft.com/office/drawing/2014/main" id="{CCFEB195-EB36-44FF-8797-E3560DB15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3">
              <a:extLst>
                <a:ext uri="{FF2B5EF4-FFF2-40B4-BE49-F238E27FC236}">
                  <a16:creationId xmlns:a16="http://schemas.microsoft.com/office/drawing/2014/main" id="{F9DFB3B4-CAB4-464D-B98E-B1D631F83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4">
              <a:extLst>
                <a:ext uri="{FF2B5EF4-FFF2-40B4-BE49-F238E27FC236}">
                  <a16:creationId xmlns:a16="http://schemas.microsoft.com/office/drawing/2014/main" id="{AF9C413E-250B-480A-95EF-7530544E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5">
              <a:extLst>
                <a:ext uri="{FF2B5EF4-FFF2-40B4-BE49-F238E27FC236}">
                  <a16:creationId xmlns:a16="http://schemas.microsoft.com/office/drawing/2014/main" id="{835624A6-4E96-4687-BA1D-79877D44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6">
              <a:extLst>
                <a:ext uri="{FF2B5EF4-FFF2-40B4-BE49-F238E27FC236}">
                  <a16:creationId xmlns:a16="http://schemas.microsoft.com/office/drawing/2014/main" id="{9FDC4B4C-B72D-4BF9-802F-8936D2BA3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7">
              <a:extLst>
                <a:ext uri="{FF2B5EF4-FFF2-40B4-BE49-F238E27FC236}">
                  <a16:creationId xmlns:a16="http://schemas.microsoft.com/office/drawing/2014/main" id="{EA39328B-6796-4B68-AC37-D15A58FD2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8">
              <a:extLst>
                <a:ext uri="{FF2B5EF4-FFF2-40B4-BE49-F238E27FC236}">
                  <a16:creationId xmlns:a16="http://schemas.microsoft.com/office/drawing/2014/main" id="{E183C829-3FB7-4A3A-BA25-48085399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9">
              <a:extLst>
                <a:ext uri="{FF2B5EF4-FFF2-40B4-BE49-F238E27FC236}">
                  <a16:creationId xmlns:a16="http://schemas.microsoft.com/office/drawing/2014/main" id="{3432DC05-0F64-445E-9A04-28F38C31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0">
              <a:extLst>
                <a:ext uri="{FF2B5EF4-FFF2-40B4-BE49-F238E27FC236}">
                  <a16:creationId xmlns:a16="http://schemas.microsoft.com/office/drawing/2014/main" id="{84B73A47-61BF-41AA-88B2-8E886FE7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Rectangle 41">
              <a:extLst>
                <a:ext uri="{FF2B5EF4-FFF2-40B4-BE49-F238E27FC236}">
                  <a16:creationId xmlns:a16="http://schemas.microsoft.com/office/drawing/2014/main" id="{1598D14B-84D4-4984-9F52-076847DF3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0839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3" name="Group 143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45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4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6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0ED4D19-EB4D-4B2C-B1F9-6CDDFC84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Realisieren</a:t>
            </a:r>
          </a:p>
        </p:txBody>
      </p:sp>
      <p:sp>
        <p:nvSpPr>
          <p:cNvPr id="204" name="Round Diagonal Corner Rectangle 6">
            <a:extLst>
              <a:ext uri="{FF2B5EF4-FFF2-40B4-BE49-F238E27FC236}">
                <a16:creationId xmlns:a16="http://schemas.microsoft.com/office/drawing/2014/main" id="{60B8E1AF-8762-4AD6-9888-EC0606086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10" descr="Zahnräder Und Getriebe-Symbol Vector Illustration Lizenzfrei Nutzbare  Vektorgrafiken, Clip Arts, Illustrationen. Image 36366060.">
            <a:extLst>
              <a:ext uri="{FF2B5EF4-FFF2-40B4-BE49-F238E27FC236}">
                <a16:creationId xmlns:a16="http://schemas.microsoft.com/office/drawing/2014/main" id="{C3BB44CD-A9D8-4DEC-A073-1517C4F6B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0673" y="951493"/>
            <a:ext cx="7512592" cy="297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455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59</Words>
  <Application>Microsoft Office PowerPoint</Application>
  <PresentationFormat>Breitbild</PresentationFormat>
  <Paragraphs>16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Tw Cen MT</vt:lpstr>
      <vt:lpstr>Schaltkreis</vt:lpstr>
      <vt:lpstr>Snake</vt:lpstr>
      <vt:lpstr>Ziel</vt:lpstr>
      <vt:lpstr>Informieren</vt:lpstr>
      <vt:lpstr>PowerPoint-Präsentation</vt:lpstr>
      <vt:lpstr>Entscheiden</vt:lpstr>
      <vt:lpstr>Programmiersprache</vt:lpstr>
      <vt:lpstr>Speicherort</vt:lpstr>
      <vt:lpstr>Programmieren</vt:lpstr>
      <vt:lpstr>Realisieren</vt:lpstr>
      <vt:lpstr>Kontrollieren</vt:lpstr>
      <vt:lpstr>Auswerten</vt:lpstr>
      <vt:lpstr>Teamarbeit</vt:lpstr>
      <vt:lpstr>Ergebnis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</dc:title>
  <dc:creator>Gioele Ambrogini</dc:creator>
  <cp:lastModifiedBy>Gian-Luca Zwahlen</cp:lastModifiedBy>
  <cp:revision>5</cp:revision>
  <dcterms:created xsi:type="dcterms:W3CDTF">2021-10-05T14:36:22Z</dcterms:created>
  <dcterms:modified xsi:type="dcterms:W3CDTF">2021-11-02T12:49:35Z</dcterms:modified>
</cp:coreProperties>
</file>