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300" r:id="rId6"/>
    <p:sldId id="301" r:id="rId7"/>
    <p:sldId id="303" r:id="rId8"/>
    <p:sldId id="308" r:id="rId9"/>
    <p:sldId id="302" r:id="rId10"/>
    <p:sldId id="306" r:id="rId11"/>
    <p:sldId id="304" r:id="rId12"/>
    <p:sldId id="305" r:id="rId13"/>
    <p:sldId id="30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100"/>
    <a:srgbClr val="003B49"/>
    <a:srgbClr val="004656"/>
    <a:srgbClr val="006D7E"/>
    <a:srgbClr val="FFFFFF"/>
    <a:srgbClr val="006C82"/>
    <a:srgbClr val="2DE1FF"/>
    <a:srgbClr val="EAE000"/>
    <a:srgbClr val="4C7430"/>
    <a:srgbClr val="C1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3664" autoAdjust="0"/>
  </p:normalViewPr>
  <p:slideViewPr>
    <p:cSldViewPr snapToGrid="0">
      <p:cViewPr>
        <p:scale>
          <a:sx n="75" d="100"/>
          <a:sy n="75" d="100"/>
        </p:scale>
        <p:origin x="-37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9884-B22E-46FC-96B0-76D42A49B7E8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2C262-7304-44E2-B797-9C11537BD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59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8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27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6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6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0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3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76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, homem, segurando, em pé&#10;&#10;Descrição gerada automaticamente">
            <a:extLst>
              <a:ext uri="{FF2B5EF4-FFF2-40B4-BE49-F238E27FC236}">
                <a16:creationId xmlns="" xmlns:a16="http://schemas.microsoft.com/office/drawing/2014/main" id="{C4E5B191-5EEB-47D2-8BED-1A19010DAB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" b="46105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9366" y="4272742"/>
            <a:ext cx="6378633" cy="9850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1F5FF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1F5FF"/>
                </a:solidFill>
              </a:defRPr>
            </a:lvl1pPr>
          </a:lstStyle>
          <a:p>
            <a:endParaRPr lang="de-DE">
              <a:solidFill>
                <a:srgbClr val="C1F5FF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1F5FF"/>
                </a:solidFill>
              </a:defRPr>
            </a:lvl1pPr>
          </a:lstStyle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F104793C-6E3E-47C6-9288-8EBD02AA5C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945980" cy="6858000"/>
          </a:xfrm>
        </p:grpSpPr>
        <p:pic>
          <p:nvPicPr>
            <p:cNvPr id="8" name="Imagem 7" descr="Uma imagem contendo placar&#10;&#10;Descrição gerada automaticamente">
              <a:extLst>
                <a:ext uri="{FF2B5EF4-FFF2-40B4-BE49-F238E27FC236}">
                  <a16:creationId xmlns="" xmlns:a16="http://schemas.microsoft.com/office/drawing/2014/main" id="{D00D9919-4DC9-45E4-A602-A2E719540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01"/>
            <a:stretch/>
          </p:blipFill>
          <p:spPr>
            <a:xfrm>
              <a:off x="0" y="0"/>
              <a:ext cx="12945980" cy="6858000"/>
            </a:xfrm>
            <a:prstGeom prst="rect">
              <a:avLst/>
            </a:prstGeom>
          </p:spPr>
        </p:pic>
        <p:pic>
          <p:nvPicPr>
            <p:cNvPr id="9" name="Imagem 8" descr="Uma imagem contendo placar&#10;&#10;Descrição gerada automaticamente">
              <a:extLst>
                <a:ext uri="{FF2B5EF4-FFF2-40B4-BE49-F238E27FC236}">
                  <a16:creationId xmlns="" xmlns:a16="http://schemas.microsoft.com/office/drawing/2014/main" id="{80D756DD-25CA-4585-9851-624B8829E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" t="68093" r="60127" b="2223"/>
            <a:stretch/>
          </p:blipFill>
          <p:spPr>
            <a:xfrm>
              <a:off x="442762" y="2916455"/>
              <a:ext cx="6121666" cy="2035744"/>
            </a:xfrm>
            <a:prstGeom prst="rect">
              <a:avLst/>
            </a:prstGeom>
          </p:spPr>
        </p:pic>
        <p:pic>
          <p:nvPicPr>
            <p:cNvPr id="10" name="Imagem 9" descr="Uma imagem contendo placar&#10;&#10;Descrição gerada automaticamente">
              <a:extLst>
                <a:ext uri="{FF2B5EF4-FFF2-40B4-BE49-F238E27FC236}">
                  <a16:creationId xmlns="" xmlns:a16="http://schemas.microsoft.com/office/drawing/2014/main" id="{CE0FA97B-F36E-4FA1-948B-1AE320618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68" t="15874" r="17601" b="68042"/>
            <a:stretch/>
          </p:blipFill>
          <p:spPr>
            <a:xfrm>
              <a:off x="11567886" y="1103084"/>
              <a:ext cx="1378094" cy="1161143"/>
            </a:xfrm>
            <a:prstGeom prst="rect">
              <a:avLst/>
            </a:prstGeom>
          </p:spPr>
        </p:pic>
      </p:grp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156DEB86-FAFC-4968-9B14-A4510B937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5" b="328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34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pic>
        <p:nvPicPr>
          <p:cNvPr id="2" name="Imagem 1" descr="Uma imagem contendo natação&#10;&#10;Descrição gerada automaticamente">
            <a:extLst>
              <a:ext uri="{FF2B5EF4-FFF2-40B4-BE49-F238E27FC236}">
                <a16:creationId xmlns="" xmlns:a16="http://schemas.microsoft.com/office/drawing/2014/main" id="{C550B245-4102-4C2D-AA4B-953A8E6F42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7" b="31814"/>
          <a:stretch/>
        </p:blipFill>
        <p:spPr>
          <a:xfrm>
            <a:off x="0" y="0"/>
            <a:ext cx="1221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pic>
        <p:nvPicPr>
          <p:cNvPr id="2" name="Imagem 1" descr="Uma imagem contendo natação&#10;&#10;Descrição gerada automaticamente">
            <a:extLst>
              <a:ext uri="{FF2B5EF4-FFF2-40B4-BE49-F238E27FC236}">
                <a16:creationId xmlns="" xmlns:a16="http://schemas.microsoft.com/office/drawing/2014/main" id="{C550B245-4102-4C2D-AA4B-953A8E6F42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7" b="31814"/>
          <a:stretch/>
        </p:blipFill>
        <p:spPr>
          <a:xfrm>
            <a:off x="0" y="0"/>
            <a:ext cx="1221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7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7EF32EA5-B3EA-4367-8252-D6AAB6AE04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alpha val="0"/>
                  <a:lumMod val="80000"/>
                  <a:lumOff val="20000"/>
                </a:srgbClr>
              </a:gs>
              <a:gs pos="74000">
                <a:srgbClr val="004656"/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="" xmlns:a16="http://schemas.microsoft.com/office/drawing/2014/main" id="{789F57D0-82FB-46DD-9A56-B05CE05EBD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72" y="2107614"/>
            <a:ext cx="5344656" cy="26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1847075C-0238-4300-A35E-7AA1E2C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617E30F2-36C1-4F39-A611-677E47BE2EC2}"/>
              </a:ext>
            </a:extLst>
          </p:cNvPr>
          <p:cNvSpPr txBox="1"/>
          <p:nvPr/>
        </p:nvSpPr>
        <p:spPr>
          <a:xfrm>
            <a:off x="870434" y="2096281"/>
            <a:ext cx="7514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solução construída seria útil?</a:t>
            </a:r>
          </a:p>
          <a:p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 Não, e o porque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falta para conclusão do projeto?</a:t>
            </a:r>
          </a:p>
          <a:p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Falta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melhorar o relatório e a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integração de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o envio de e-mail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Quais conhecimentos </a:t>
            </a:r>
            <a:r>
              <a:rPr lang="pt-BR" dirty="0" smtClean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adquiridos </a:t>
            </a:r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durante a </a:t>
            </a:r>
            <a:r>
              <a:rPr lang="pt-BR" dirty="0" smtClean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construção </a:t>
            </a:r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 projeto</a:t>
            </a:r>
            <a:r>
              <a:rPr lang="pt-BR" dirty="0" smtClean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API,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Studio, SMTP, Bibliotecas do C++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="" xmlns:a16="http://schemas.microsoft.com/office/drawing/2014/main" id="{BF050101-D950-4FE7-B3D0-8D08B22BCEF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0" cy="5275761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CC5D2FD8-28C9-4043-B300-C2F80ABD9332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930EFE72-E5B4-4CC4-9671-90128DF27EAA}"/>
              </a:ext>
            </a:extLst>
          </p:cNvPr>
          <p:cNvCxnSpPr>
            <a:cxnSpLocks/>
          </p:cNvCxnSpPr>
          <p:nvPr/>
        </p:nvCxnSpPr>
        <p:spPr>
          <a:xfrm flipH="1">
            <a:off x="618978" y="2284843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B85D4417-64E7-4C21-8E6D-239A64E5A2F9}"/>
              </a:ext>
            </a:extLst>
          </p:cNvPr>
          <p:cNvCxnSpPr>
            <a:cxnSpLocks/>
          </p:cNvCxnSpPr>
          <p:nvPr/>
        </p:nvCxnSpPr>
        <p:spPr>
          <a:xfrm flipH="1">
            <a:off x="616632" y="3379773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769AFE58-7900-4FDC-B4B8-34CB6ABA3AA8}"/>
              </a:ext>
            </a:extLst>
          </p:cNvPr>
          <p:cNvCxnSpPr>
            <a:cxnSpLocks/>
          </p:cNvCxnSpPr>
          <p:nvPr/>
        </p:nvCxnSpPr>
        <p:spPr>
          <a:xfrm flipH="1">
            <a:off x="615822" y="4742006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BDFA2A2D-40DB-46ED-9B3E-1FFE4D65941E}"/>
              </a:ext>
            </a:extLst>
          </p:cNvPr>
          <p:cNvCxnSpPr>
            <a:cxnSpLocks/>
          </p:cNvCxnSpPr>
          <p:nvPr/>
        </p:nvCxnSpPr>
        <p:spPr>
          <a:xfrm flipH="1">
            <a:off x="618980" y="6451601"/>
            <a:ext cx="1069143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3B49">
                <a:alpha val="0"/>
                <a:lumMod val="0"/>
              </a:srgbClr>
            </a:gs>
            <a:gs pos="91143">
              <a:srgbClr val="004150">
                <a:alpha val="72000"/>
              </a:srgbClr>
            </a:gs>
            <a:gs pos="28000">
              <a:srgbClr val="000000"/>
            </a:gs>
            <a:gs pos="69000">
              <a:srgbClr val="004656">
                <a:alpha val="45000"/>
                <a:lumMod val="0"/>
              </a:srgbClr>
            </a:gs>
            <a:gs pos="78000">
              <a:srgbClr val="004656">
                <a:alpha val="71000"/>
                <a:lumMod val="97000"/>
                <a:lumOff val="3000"/>
              </a:srgbClr>
            </a:gs>
            <a:gs pos="100000">
              <a:srgbClr val="003B49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910A8B69-3BFC-4968-BC00-8DC297D0D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5B06CF1C-5F74-48F2-8782-4A695261E152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5A64D5F2-EC09-4ED0-AAF7-D35CC51D4B28}"/>
              </a:ext>
            </a:extLst>
          </p:cNvPr>
          <p:cNvSpPr txBox="1"/>
          <p:nvPr/>
        </p:nvSpPr>
        <p:spPr>
          <a:xfrm>
            <a:off x="939066" y="1449595"/>
            <a:ext cx="94650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Titulo de Projeto</a:t>
            </a:r>
            <a:r>
              <a:rPr lang="pt-BR" dirty="0">
                <a:solidFill>
                  <a:srgbClr val="E8E100"/>
                </a:solidFill>
              </a:rPr>
              <a:t>: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Monitoramento de batimentos cardíacos e pressão arterial.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Resumo do Projeto</a:t>
            </a:r>
            <a:r>
              <a:rPr lang="pt-BR" dirty="0" smtClean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 um sensor que faca o monitoramento dos batimentos cardíacos e a pressão arterial dentro de um intervalo de duas horas diárias, gera um relatório quanto solicitada para que seja enviado para o medico cardiologista por e-mail.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Aluno: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 Lucas de Lucena </a:t>
            </a:r>
            <a:r>
              <a:rPr lang="pt-BR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Benhos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Tutor: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Talita Caroline Rodrigues Carneiro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 do GitHub: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github.com/GianLucena/batimento-cardiaco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Linguagem(</a:t>
            </a:r>
            <a:r>
              <a:rPr lang="pt-BR" dirty="0" err="1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ns</a:t>
            </a:r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 de programação: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187EF164-B761-44D7-B251-96F1CB51108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635B4977-3D39-4CDD-99C6-88C1450816C6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84A86534-4837-4E19-A6D2-BFD015DDA2D7}"/>
              </a:ext>
            </a:extLst>
          </p:cNvPr>
          <p:cNvCxnSpPr>
            <a:cxnSpLocks/>
          </p:cNvCxnSpPr>
          <p:nvPr/>
        </p:nvCxnSpPr>
        <p:spPr>
          <a:xfrm flipH="1">
            <a:off x="618978" y="1665865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67BEC0AC-4EF5-4DB1-A6FA-309954D006B2}"/>
              </a:ext>
            </a:extLst>
          </p:cNvPr>
          <p:cNvCxnSpPr>
            <a:cxnSpLocks/>
          </p:cNvCxnSpPr>
          <p:nvPr/>
        </p:nvCxnSpPr>
        <p:spPr>
          <a:xfrm flipH="1">
            <a:off x="616632" y="2493515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="" xmlns:a16="http://schemas.microsoft.com/office/drawing/2014/main" id="{491FF390-B446-4446-84C7-6EB966E4A0FE}"/>
              </a:ext>
            </a:extLst>
          </p:cNvPr>
          <p:cNvCxnSpPr>
            <a:cxnSpLocks/>
          </p:cNvCxnSpPr>
          <p:nvPr/>
        </p:nvCxnSpPr>
        <p:spPr>
          <a:xfrm flipH="1">
            <a:off x="615822" y="4418444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="" xmlns:a16="http://schemas.microsoft.com/office/drawing/2014/main" id="{EFBF1D4F-94A6-465B-A55E-257243D449FC}"/>
              </a:ext>
            </a:extLst>
          </p:cNvPr>
          <p:cNvCxnSpPr>
            <a:cxnSpLocks/>
          </p:cNvCxnSpPr>
          <p:nvPr/>
        </p:nvCxnSpPr>
        <p:spPr>
          <a:xfrm flipH="1">
            <a:off x="636841" y="4964740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="" xmlns:a16="http://schemas.microsoft.com/office/drawing/2014/main" id="{9CE87682-6E32-4975-B9BB-6197A2823245}"/>
              </a:ext>
            </a:extLst>
          </p:cNvPr>
          <p:cNvCxnSpPr>
            <a:cxnSpLocks/>
          </p:cNvCxnSpPr>
          <p:nvPr/>
        </p:nvCxnSpPr>
        <p:spPr>
          <a:xfrm flipH="1">
            <a:off x="636841" y="5511035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37E57F98-9E50-456E-9E40-43D917F6314F}"/>
              </a:ext>
            </a:extLst>
          </p:cNvPr>
          <p:cNvCxnSpPr>
            <a:cxnSpLocks/>
          </p:cNvCxnSpPr>
          <p:nvPr/>
        </p:nvCxnSpPr>
        <p:spPr>
          <a:xfrm flipH="1">
            <a:off x="636841" y="6057331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57437FAF-469D-445C-985C-009306D41B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5" y="406399"/>
            <a:ext cx="3776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617E30F2-36C1-4F39-A611-677E47BE2EC2}"/>
              </a:ext>
            </a:extLst>
          </p:cNvPr>
          <p:cNvSpPr txBox="1"/>
          <p:nvPr/>
        </p:nvSpPr>
        <p:spPr>
          <a:xfrm>
            <a:off x="3053443" y="2967335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https://drive.google.com/file/d/1gawWRcY1G1NKJGPUPRyjSnQUoenUBtgK/view?usp=sharing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80B09F5A-A1AF-4D36-8AC8-432973230470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438B35DD-3A3B-415F-88DB-EE4A0ADCA7B5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15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117AACDD-8DB2-490C-B7B7-841FFEBCD8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5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059A4E55-6238-40C9-B55E-0DA77320CCF7}"/>
              </a:ext>
            </a:extLst>
          </p:cNvPr>
          <p:cNvSpPr txBox="1"/>
          <p:nvPr/>
        </p:nvSpPr>
        <p:spPr>
          <a:xfrm>
            <a:off x="4810135" y="5810260"/>
            <a:ext cx="257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 no envio do e-mail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8A95D465-6A67-4798-800E-B9F70604C33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FD3F1FBC-2B87-4ED4-B351-CEC3899B1265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509" r="42549" b="18256"/>
          <a:stretch/>
        </p:blipFill>
        <p:spPr bwMode="auto">
          <a:xfrm>
            <a:off x="2844800" y="1066800"/>
            <a:ext cx="7366000" cy="47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19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117AACDD-8DB2-490C-B7B7-841FFEBCD8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5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059A4E55-6238-40C9-B55E-0DA77320CCF7}"/>
              </a:ext>
            </a:extLst>
          </p:cNvPr>
          <p:cNvSpPr txBox="1"/>
          <p:nvPr/>
        </p:nvSpPr>
        <p:spPr>
          <a:xfrm>
            <a:off x="5577268" y="574728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8A95D465-6A67-4798-800E-B9F70604C33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FD3F1FBC-2B87-4ED4-B351-CEC3899B1265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63" b="58680"/>
          <a:stretch/>
        </p:blipFill>
        <p:spPr bwMode="auto">
          <a:xfrm>
            <a:off x="2971800" y="2505620"/>
            <a:ext cx="67056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40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C6C89842-138D-40D4-8CEE-99F170FAE8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6" y="406399"/>
            <a:ext cx="1024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 – Diagrama de Fluxo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E30C5A8-FCD2-4E8D-8F9A-C168A5DAE4E0}"/>
              </a:ext>
            </a:extLst>
          </p:cNvPr>
          <p:cNvSpPr/>
          <p:nvPr/>
        </p:nvSpPr>
        <p:spPr>
          <a:xfrm>
            <a:off x="1810136" y="3489648"/>
            <a:ext cx="1287624" cy="527272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Geração de dados </a:t>
            </a:r>
            <a:r>
              <a:rPr lang="pt-BR" sz="1200" dirty="0" smtClean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simulador</a:t>
            </a:r>
            <a:endParaRPr lang="pt-BR" sz="1200" dirty="0">
              <a:solidFill>
                <a:srgbClr val="003B4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írculo: Vazio 3">
            <a:extLst>
              <a:ext uri="{FF2B5EF4-FFF2-40B4-BE49-F238E27FC236}">
                <a16:creationId xmlns="" xmlns:a16="http://schemas.microsoft.com/office/drawing/2014/main" id="{87EA8D84-86BD-4C61-9C6E-033B9A63111C}"/>
              </a:ext>
            </a:extLst>
          </p:cNvPr>
          <p:cNvSpPr/>
          <p:nvPr/>
        </p:nvSpPr>
        <p:spPr>
          <a:xfrm>
            <a:off x="867745" y="3512975"/>
            <a:ext cx="429209" cy="429209"/>
          </a:xfrm>
          <a:prstGeom prst="donu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3B49"/>
              </a:solidFill>
            </a:endParaRPr>
          </a:p>
        </p:txBody>
      </p:sp>
      <p:cxnSp>
        <p:nvCxnSpPr>
          <p:cNvPr id="7" name="Conector: Curvo 6">
            <a:extLst>
              <a:ext uri="{FF2B5EF4-FFF2-40B4-BE49-F238E27FC236}">
                <a16:creationId xmlns="" xmlns:a16="http://schemas.microsoft.com/office/drawing/2014/main" id="{A86ECD4B-CE25-429C-AF79-024A4D6DEC63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1296954" y="3727580"/>
            <a:ext cx="513182" cy="25704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67D5BB7F-5DE7-4F3F-8C32-9C500C1CCE00}"/>
              </a:ext>
            </a:extLst>
          </p:cNvPr>
          <p:cNvSpPr/>
          <p:nvPr/>
        </p:nvSpPr>
        <p:spPr>
          <a:xfrm>
            <a:off x="3478502" y="3639198"/>
            <a:ext cx="1287624" cy="551801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Geração do relatório com os dados</a:t>
            </a:r>
            <a:endParaRPr lang="pt-BR" sz="1200" dirty="0">
              <a:solidFill>
                <a:srgbClr val="003B4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="" xmlns:a16="http://schemas.microsoft.com/office/drawing/2014/main" id="{7837974F-1678-4D7C-9CAC-998C15A887B1}"/>
              </a:ext>
            </a:extLst>
          </p:cNvPr>
          <p:cNvSpPr/>
          <p:nvPr/>
        </p:nvSpPr>
        <p:spPr>
          <a:xfrm>
            <a:off x="5612357" y="3300748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 ao conectar o API</a:t>
            </a:r>
            <a:endParaRPr lang="pt-BR" sz="1200" dirty="0">
              <a:solidFill>
                <a:srgbClr val="003B4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E6499969-B6A6-4202-9384-4BFE540D2E37}"/>
              </a:ext>
            </a:extLst>
          </p:cNvPr>
          <p:cNvSpPr/>
          <p:nvPr/>
        </p:nvSpPr>
        <p:spPr>
          <a:xfrm>
            <a:off x="7664314" y="3498794"/>
            <a:ext cx="1833985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erro ao enviar o e-mail</a:t>
            </a:r>
            <a:endParaRPr lang="pt-BR" sz="1200" dirty="0">
              <a:solidFill>
                <a:srgbClr val="003B4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9A7F46E3-1D8F-41CA-9B7F-8E83B708244E}"/>
              </a:ext>
            </a:extLst>
          </p:cNvPr>
          <p:cNvSpPr/>
          <p:nvPr/>
        </p:nvSpPr>
        <p:spPr>
          <a:xfrm>
            <a:off x="10234902" y="3451165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Exibição de Resultados</a:t>
            </a:r>
          </a:p>
        </p:txBody>
      </p:sp>
      <p:cxnSp>
        <p:nvCxnSpPr>
          <p:cNvPr id="33" name="Conector: Curvo 32">
            <a:extLst>
              <a:ext uri="{FF2B5EF4-FFF2-40B4-BE49-F238E27FC236}">
                <a16:creationId xmlns="" xmlns:a16="http://schemas.microsoft.com/office/drawing/2014/main" id="{FB19CCE9-7FC4-40E2-9629-90347434730E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3097760" y="3753284"/>
            <a:ext cx="380742" cy="16181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o 44">
            <a:extLst>
              <a:ext uri="{FF2B5EF4-FFF2-40B4-BE49-F238E27FC236}">
                <a16:creationId xmlns="" xmlns:a16="http://schemas.microsoft.com/office/drawing/2014/main" id="{92D1A7AA-1075-4F8C-900D-F6943FB5171A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4766126" y="3527016"/>
            <a:ext cx="846231" cy="388083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o 57">
            <a:extLst>
              <a:ext uri="{FF2B5EF4-FFF2-40B4-BE49-F238E27FC236}">
                <a16:creationId xmlns="" xmlns:a16="http://schemas.microsoft.com/office/drawing/2014/main" id="{5D057DE3-242E-4699-98BD-4BD59B68A818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6899981" y="3527016"/>
            <a:ext cx="764333" cy="19804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="" xmlns:a16="http://schemas.microsoft.com/office/drawing/2014/main" id="{DC983811-64A4-41E3-9790-3BB5407EE449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9498299" y="3677433"/>
            <a:ext cx="736603" cy="47629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="" xmlns:a16="http://schemas.microsoft.com/office/drawing/2014/main" id="{6F64854E-E911-47DA-A59F-5022A14EDED8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="" xmlns:a16="http://schemas.microsoft.com/office/drawing/2014/main" id="{C90C1037-FEC9-46B1-9264-83C3673C8C66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7E373BB6-A77F-4A31-9A25-87691A4E4B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7" y="406399"/>
            <a:ext cx="278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 </a:t>
            </a:r>
            <a:r>
              <a:rPr lang="pt-BR" sz="40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Código</a:t>
            </a:r>
            <a:endParaRPr lang="pt-BR" sz="4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="" xmlns:a16="http://schemas.microsoft.com/office/drawing/2014/main" id="{C2BDF31B-9660-4050-A52E-65FD0B5C1DBD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02D67AF3-27F6-453B-B69F-12B3EE1BEAAC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/>
          <a:stretch/>
        </p:blipFill>
        <p:spPr bwMode="auto">
          <a:xfrm>
            <a:off x="1010497" y="1454608"/>
            <a:ext cx="3983108" cy="3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"/>
          <a:stretch/>
        </p:blipFill>
        <p:spPr bwMode="auto">
          <a:xfrm>
            <a:off x="1010497" y="5320938"/>
            <a:ext cx="3983108" cy="1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98" y="1454608"/>
            <a:ext cx="4072351" cy="360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r="6951"/>
          <a:stretch/>
        </p:blipFill>
        <p:spPr bwMode="auto">
          <a:xfrm>
            <a:off x="5187097" y="5058290"/>
            <a:ext cx="4072352" cy="113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5" t="11855" r="42831" b="35523"/>
          <a:stretch/>
        </p:blipFill>
        <p:spPr bwMode="auto">
          <a:xfrm>
            <a:off x="9484536" y="1454608"/>
            <a:ext cx="2460722" cy="187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1112071" y="1163830"/>
            <a:ext cx="388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enviar o </a:t>
            </a:r>
            <a:r>
              <a:rPr lang="pt-BR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  <a:endParaRPr lang="pt-BR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9625418" y="1183085"/>
            <a:ext cx="2178958" cy="27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 gráfica teste</a:t>
            </a:r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5536921" y="1163830"/>
            <a:ext cx="337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da interface gráfica para </a:t>
            </a:r>
            <a:r>
              <a:rPr lang="pt-BR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2D726018-96D8-4003-8CBE-2B91EF6781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86301BD6-C550-44DF-859F-ECB04CCCE069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 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4574116" y="714175"/>
            <a:ext cx="388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Simulador de batimentos cardíacos e da pressão 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uma pessoa </a:t>
            </a:r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="" xmlns:a16="http://schemas.microsoft.com/office/drawing/2014/main" id="{44B47A9D-629B-47DF-9779-F6C9957F5916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BA8F920D-31FC-4922-995F-FABDF9FC45F1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973" r="42310" b="11941"/>
          <a:stretch/>
        </p:blipFill>
        <p:spPr bwMode="auto">
          <a:xfrm>
            <a:off x="3373920" y="1175840"/>
            <a:ext cx="6281926" cy="55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5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28B92DE-7530-47D2-82A2-DB22C4247A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86301BD6-C550-44DF-859F-ECB04CCCE069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 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3870649" y="5970155"/>
            <a:ext cx="4450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Geração </a:t>
            </a:r>
            <a:r>
              <a:rPr lang="pt-B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formulário contendo os  </a:t>
            </a:r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BD7BA598-4BF2-4009-9227-AA61BDE87328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A12C931A-79EA-488C-994B-48DB5DC8445B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7526" r="8809" b="10251"/>
          <a:stretch/>
        </p:blipFill>
        <p:spPr bwMode="auto">
          <a:xfrm>
            <a:off x="2245205" y="2085390"/>
            <a:ext cx="8027139" cy="386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51DC49F645B3498B1D80FD732D85DD" ma:contentTypeVersion="4" ma:contentTypeDescription="Create a new document." ma:contentTypeScope="" ma:versionID="5cc655e61d5db5206a625b73e69f9544">
  <xsd:schema xmlns:xsd="http://www.w3.org/2001/XMLSchema" xmlns:xs="http://www.w3.org/2001/XMLSchema" xmlns:p="http://schemas.microsoft.com/office/2006/metadata/properties" xmlns:ns2="225645ee-b05d-4b5e-a74e-5ebdf6a5a600" xmlns:ns3="d17ae68b-16a0-44f1-b9b0-1674f686cbbb" targetNamespace="http://schemas.microsoft.com/office/2006/metadata/properties" ma:root="true" ma:fieldsID="abbff5a008405bd5a7c802841d314132" ns2:_="" ns3:_="">
    <xsd:import namespace="225645ee-b05d-4b5e-a74e-5ebdf6a5a600"/>
    <xsd:import namespace="d17ae68b-16a0-44f1-b9b0-1674f686cb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645ee-b05d-4b5e-a74e-5ebdf6a5a6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ae68b-16a0-44f1-b9b0-1674f686c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305CB-0FE2-4585-945E-4210BF20AF48}">
  <ds:schemaRefs>
    <ds:schemaRef ds:uri="http://schemas.microsoft.com/office/2006/metadata/properties"/>
    <ds:schemaRef ds:uri="http://purl.org/dc/terms/"/>
    <ds:schemaRef ds:uri="http://www.w3.org/XML/1998/namespace"/>
    <ds:schemaRef ds:uri="d17ae68b-16a0-44f1-b9b0-1674f686cbbb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25645ee-b05d-4b5e-a74e-5ebdf6a5a60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467449-72DB-451A-AFF7-6C5EC284BD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3A3355-EED6-400B-94A5-2111D3858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645ee-b05d-4b5e-a74e-5ebdf6a5a600"/>
    <ds:schemaRef ds:uri="d17ae68b-16a0-44f1-b9b0-1674f686cb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12462</TotalTime>
  <Words>228</Words>
  <Application>Microsoft Office PowerPoint</Application>
  <PresentationFormat>Personalizar</PresentationFormat>
  <Paragraphs>51</Paragraphs>
  <Slides>10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Vieira</dc:creator>
  <cp:lastModifiedBy>Usuário do Windows</cp:lastModifiedBy>
  <cp:revision>247</cp:revision>
  <dcterms:created xsi:type="dcterms:W3CDTF">2020-09-17T10:07:22Z</dcterms:created>
  <dcterms:modified xsi:type="dcterms:W3CDTF">2020-11-13T14:11:48Z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0x0101005F51DC49F645B3498B1D80FD732D85DD</vt:lpwstr>
  </property>
</Properties>
</file>