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MI62K0sIRFiZPUHr21gtAbHJ0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10.jpg"/><Relationship Id="rId6" Type="http://schemas.openxmlformats.org/officeDocument/2006/relationships/image" Target="../media/image13.png"/><Relationship Id="rId7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</a:t>
            </a: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Ordena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1" name="Google Shape;181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2" name="Google Shape;182;p10" title="1_poaGV4iICp06Q-yTlA2g_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75" y="2680787"/>
            <a:ext cx="3908975" cy="22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 title="django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862" y="3197964"/>
            <a:ext cx="2562274" cy="11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 title="postgres-log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72148" y="3266000"/>
            <a:ext cx="2647426" cy="148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 title="1_pnSzmFJRCJztS7tkSJXYuQ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69250" y="2919875"/>
            <a:ext cx="3253235" cy="7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 txBox="1"/>
          <p:nvPr/>
        </p:nvSpPr>
        <p:spPr>
          <a:xfrm>
            <a:off x="1131663" y="4641925"/>
            <a:ext cx="2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End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5105975" y="4641925"/>
            <a:ext cx="2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9216650" y="4641925"/>
            <a:ext cx="22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3" name="Google Shape;1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1"/>
          <p:cNvSpPr txBox="1"/>
          <p:nvPr/>
        </p:nvSpPr>
        <p:spPr>
          <a:xfrm>
            <a:off x="-89074" y="215507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pic>
        <p:nvPicPr>
          <p:cNvPr id="195" name="Google Shape;19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24" y="1150425"/>
            <a:ext cx="6648152" cy="26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25" y="4128075"/>
            <a:ext cx="5706918" cy="272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2624" y="4686700"/>
            <a:ext cx="5132299" cy="18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4876" y="1145302"/>
            <a:ext cx="2925995" cy="338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3" name="Google Shape;2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2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751900" y="2454525"/>
            <a:ext cx="7537500" cy="3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 requerimientos ambigua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Utilización de las tecnologías definidas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Dificultades con el manejo de estado en frontend.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Configuración compleja de JWT.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Dificultad para mantener consistencia entre frontend y backend.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Ordena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p2"/>
          <p:cNvGrpSpPr/>
          <p:nvPr/>
        </p:nvGrpSpPr>
        <p:grpSpPr>
          <a:xfrm>
            <a:off x="4085626" y="1483482"/>
            <a:ext cx="7633553" cy="4350605"/>
            <a:chOff x="0" y="0"/>
            <a:chExt cx="7633553" cy="4350605"/>
          </a:xfrm>
        </p:grpSpPr>
        <p:sp>
          <p:nvSpPr>
            <p:cNvPr id="95" name="Google Shape;95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Fabian Olate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35954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Gian Muñoz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9144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1631457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2991005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662653" y="2991005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3922450" y="4356750"/>
            <a:ext cx="7959900" cy="187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Ordena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un sistema eficiente de inventario, ya que se generan pérdidas por desabastecimiento o sobreabastecimiento en sucursales que manejan grandes volúmenes de productos, como ferreterías.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integral de gestión de inventario y pedidos internos para una cadena de ferreterías, que permita organizar y monitorear el flujo de productos entre bodegas y sucursales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Ordena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1" y="390252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integral de gestión de inventario y pedidos internos para una red de ferreterías con múltiples sucursales.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25" y="4549025"/>
            <a:ext cx="10962900" cy="208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Aumentar el registro de productos en un 40% a partir del segundo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 de uso con el sistema de inventario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 Mejorar el seguimiento de los pedidos de proveedores en un 60%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del segundo mes con el uso de el 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 Acelerar el pedido de productos desde la bodega central en un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50% a partir desde el primer mes con uso de el 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Ordena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5"/>
          <p:cNvSpPr txBox="1"/>
          <p:nvPr/>
        </p:nvSpPr>
        <p:spPr>
          <a:xfrm>
            <a:off x="1048763" y="2341275"/>
            <a:ext cx="198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7731988" y="2341275"/>
            <a:ext cx="198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6364150" y="2773375"/>
            <a:ext cx="5134200" cy="48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usuarios internos (no incluye proveedores).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enfocado en una sola bodega central.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Requiere conexión a internet.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genera facturas electrónicas.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avanzadas no incluidas (devoluciones, trazabilidad).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653150" y="2956875"/>
            <a:ext cx="3989100" cy="3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Productos en inventarios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Stock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Reportes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Solicitudes sucursal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solicitudes de productos por sucursales.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Histórico de pedidos y solicitudes.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Ordena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-278450" y="901867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6"/>
          <p:cNvSpPr txBox="1"/>
          <p:nvPr/>
        </p:nvSpPr>
        <p:spPr>
          <a:xfrm>
            <a:off x="907950" y="1692225"/>
            <a:ext cx="10376100" cy="51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</a:rPr>
              <a:t>Es una combinación de dos enfoques ágiles: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CL" sz="1700">
                <a:solidFill>
                  <a:schemeClr val="dk1"/>
                </a:solidFill>
              </a:rPr>
              <a:t>Scrum:</a:t>
            </a:r>
            <a:r>
              <a:rPr lang="es-CL" sz="1700">
                <a:solidFill>
                  <a:schemeClr val="dk1"/>
                </a:solidFill>
              </a:rPr>
              <a:t> estructura el trabajo en sprints, con roles definidos y reuniones clave.</a:t>
            </a:r>
            <a:br>
              <a:rPr lang="es-CL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CL" sz="1700">
                <a:solidFill>
                  <a:schemeClr val="dk1"/>
                </a:solidFill>
              </a:rPr>
              <a:t>Kanban:</a:t>
            </a:r>
            <a:r>
              <a:rPr lang="es-CL" sz="1700">
                <a:solidFill>
                  <a:schemeClr val="dk1"/>
                </a:solidFill>
              </a:rPr>
              <a:t> permite visualizar y gestionar el flujo de tareas en tiempo real.</a:t>
            </a:r>
            <a:br>
              <a:rPr lang="es-CL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700">
                <a:solidFill>
                  <a:schemeClr val="dk1"/>
                </a:solidFill>
              </a:rPr>
              <a:t>¿Cómo la adaptamos en Ordena?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>
                <a:solidFill>
                  <a:schemeClr val="dk1"/>
                </a:solidFill>
              </a:rPr>
              <a:t>Usamos </a:t>
            </a:r>
            <a:r>
              <a:rPr b="1" lang="es-CL" sz="1700">
                <a:solidFill>
                  <a:schemeClr val="dk1"/>
                </a:solidFill>
              </a:rPr>
              <a:t>sprints de 2 semanas</a:t>
            </a:r>
            <a:r>
              <a:rPr lang="es-CL" sz="1700">
                <a:solidFill>
                  <a:schemeClr val="dk1"/>
                </a:solidFill>
              </a:rPr>
              <a:t> para planificar entregas y dividir el desarrollo por módulos (solicitudes, pedidos, usuarios, etc.).</a:t>
            </a:r>
            <a:br>
              <a:rPr lang="es-CL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>
                <a:solidFill>
                  <a:schemeClr val="dk1"/>
                </a:solidFill>
              </a:rPr>
              <a:t>Implementamos un </a:t>
            </a:r>
            <a:r>
              <a:rPr b="1" lang="es-CL" sz="1700">
                <a:solidFill>
                  <a:schemeClr val="dk1"/>
                </a:solidFill>
              </a:rPr>
              <a:t>tablero Kanban</a:t>
            </a:r>
            <a:r>
              <a:rPr lang="es-CL" sz="1700">
                <a:solidFill>
                  <a:schemeClr val="dk1"/>
                </a:solidFill>
              </a:rPr>
              <a:t> para mover tareas entre "Pendiente", "En Proceso", "En Revisión" y "Hecho".</a:t>
            </a:r>
            <a:br>
              <a:rPr lang="es-CL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>
                <a:solidFill>
                  <a:schemeClr val="dk1"/>
                </a:solidFill>
              </a:rPr>
              <a:t>Hicimos </a:t>
            </a:r>
            <a:r>
              <a:rPr b="1" lang="es-CL" sz="1700">
                <a:solidFill>
                  <a:schemeClr val="dk1"/>
                </a:solidFill>
              </a:rPr>
              <a:t>reuniones rápidas semanales</a:t>
            </a:r>
            <a:r>
              <a:rPr lang="es-CL" sz="1700">
                <a:solidFill>
                  <a:schemeClr val="dk1"/>
                </a:solidFill>
              </a:rPr>
              <a:t> para revisar avances y bloqueos.</a:t>
            </a:r>
            <a:br>
              <a:rPr lang="es-CL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>
                <a:solidFill>
                  <a:schemeClr val="dk1"/>
                </a:solidFill>
              </a:rPr>
              <a:t>Aplicamos </a:t>
            </a:r>
            <a:r>
              <a:rPr b="1" lang="es-CL" sz="1700">
                <a:solidFill>
                  <a:schemeClr val="dk1"/>
                </a:solidFill>
              </a:rPr>
              <a:t>prioridades visuales</a:t>
            </a:r>
            <a:r>
              <a:rPr lang="es-CL" sz="1700">
                <a:solidFill>
                  <a:schemeClr val="dk1"/>
                </a:solidFill>
              </a:rPr>
              <a:t> para tareas urgentes o errores.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Ordena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5" name="Google Shape;15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100" y="2210958"/>
            <a:ext cx="67818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Ordena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13" y="4347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163" name="Google Shape;16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4" name="Google Shape;16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2712" y="1225947"/>
            <a:ext cx="12877425" cy="5203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9" name="Google Shape;1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Ordena</a:t>
            </a:r>
            <a:endParaRPr/>
          </a:p>
        </p:txBody>
      </p:sp>
      <p:sp>
        <p:nvSpPr>
          <p:cNvPr id="171" name="Google Shape;171;p9"/>
          <p:cNvSpPr txBox="1"/>
          <p:nvPr/>
        </p:nvSpPr>
        <p:spPr>
          <a:xfrm>
            <a:off x="0" y="2075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2" name="Google Shape;172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3" name="Google Shape;173;p9" title="ordena_v7_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038" y="854050"/>
            <a:ext cx="8153917" cy="600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