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GxsWTnlGPXg1pYgdbijenLLeQ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10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730c958f4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6730c958f4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730c958f4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730c958f4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6730c958f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6730c958f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Ordena</a:t>
            </a:r>
            <a:r>
              <a:rPr lang="es-C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</a:t>
            </a:r>
            <a:r>
              <a:rPr lang="es-CL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Entrega 2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g36730c958f4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8625"/>
            <a:ext cx="5857875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36730c958f4_1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289850"/>
            <a:ext cx="585787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36730c958f4_1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906425"/>
            <a:ext cx="5857875" cy="923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g36730c958f4_1_15"/>
          <p:cNvCxnSpPr/>
          <p:nvPr/>
        </p:nvCxnSpPr>
        <p:spPr>
          <a:xfrm>
            <a:off x="6042625" y="503425"/>
            <a:ext cx="13200" cy="5503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" name="Google Shape;189;g36730c958f4_1_15"/>
          <p:cNvSpPr txBox="1"/>
          <p:nvPr/>
        </p:nvSpPr>
        <p:spPr>
          <a:xfrm>
            <a:off x="208550" y="675750"/>
            <a:ext cx="1918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36730c958f4_1_15"/>
          <p:cNvSpPr txBox="1"/>
          <p:nvPr/>
        </p:nvSpPr>
        <p:spPr>
          <a:xfrm>
            <a:off x="6631600" y="365875"/>
            <a:ext cx="1918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Pruebas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36730c958f4_1_15"/>
          <p:cNvSpPr txBox="1"/>
          <p:nvPr/>
        </p:nvSpPr>
        <p:spPr>
          <a:xfrm>
            <a:off x="6453225" y="2094325"/>
            <a:ext cx="23544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Implementación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36730c958f4_1_15"/>
          <p:cNvSpPr txBox="1"/>
          <p:nvPr/>
        </p:nvSpPr>
        <p:spPr>
          <a:xfrm>
            <a:off x="6533625" y="3893500"/>
            <a:ext cx="1918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Mantención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g36730c958f4_1_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69400" y="825334"/>
            <a:ext cx="5831375" cy="785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36730c958f4_1_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69400" y="2730634"/>
            <a:ext cx="5831375" cy="53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36730c958f4_1_15"/>
          <p:cNvPicPr preferRelativeResize="0"/>
          <p:nvPr/>
        </p:nvPicPr>
        <p:blipFill rotWithShape="1">
          <a:blip r:embed="rId8">
            <a:alphaModFix/>
          </a:blip>
          <a:srcRect r="4306"/>
          <a:stretch/>
        </p:blipFill>
        <p:spPr>
          <a:xfrm>
            <a:off x="6287025" y="4557850"/>
            <a:ext cx="5988300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8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Ordena</a:t>
            </a:r>
            <a:endParaRPr/>
          </a:p>
        </p:txBody>
      </p:sp>
      <p:sp>
        <p:nvSpPr>
          <p:cNvPr id="202" name="Google Shape;202;p8"/>
          <p:cNvSpPr txBox="1"/>
          <p:nvPr/>
        </p:nvSpPr>
        <p:spPr>
          <a:xfrm>
            <a:off x="13" y="43478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</p:txBody>
      </p:sp>
      <p:cxnSp>
        <p:nvCxnSpPr>
          <p:cNvPr id="203" name="Google Shape;203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4" name="Google Shape;20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42712" y="1225947"/>
            <a:ext cx="12877425" cy="5203403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8"/>
          <p:cNvSpPr txBox="1"/>
          <p:nvPr/>
        </p:nvSpPr>
        <p:spPr>
          <a:xfrm>
            <a:off x="3646650" y="1225950"/>
            <a:ext cx="4898700" cy="13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en capas bajo el modelo cliente-servidor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9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Ordena</a:t>
            </a:r>
            <a:endParaRPr/>
          </a:p>
        </p:txBody>
      </p:sp>
      <p:sp>
        <p:nvSpPr>
          <p:cNvPr id="212" name="Google Shape;212;p9"/>
          <p:cNvSpPr txBox="1"/>
          <p:nvPr/>
        </p:nvSpPr>
        <p:spPr>
          <a:xfrm>
            <a:off x="0" y="2075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213" name="Google Shape;213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4" name="Google Shape;214;p9" title="ordena_v7_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9038" y="777800"/>
            <a:ext cx="8153917" cy="600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10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Ordena</a:t>
            </a:r>
            <a:endParaRPr/>
          </a:p>
        </p:txBody>
      </p:sp>
      <p:sp>
        <p:nvSpPr>
          <p:cNvPr id="221" name="Google Shape;221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222" name="Google Shape;222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3" name="Google Shape;223;p10" title="1_poaGV4iICp06Q-yTlA2g_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375" y="2680787"/>
            <a:ext cx="3908975" cy="22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0" title="django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4862" y="3197964"/>
            <a:ext cx="2562274" cy="116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0" title="postgres-logo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72148" y="3266000"/>
            <a:ext cx="2647426" cy="148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0" title="1_pnSzmFJRCJztS7tkSJXYuQ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69250" y="2919875"/>
            <a:ext cx="3253235" cy="78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0"/>
          <p:cNvSpPr txBox="1"/>
          <p:nvPr/>
        </p:nvSpPr>
        <p:spPr>
          <a:xfrm>
            <a:off x="1131663" y="4641925"/>
            <a:ext cx="225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 End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0"/>
          <p:cNvSpPr txBox="1"/>
          <p:nvPr/>
        </p:nvSpPr>
        <p:spPr>
          <a:xfrm>
            <a:off x="5105975" y="4641925"/>
            <a:ext cx="225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 End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0"/>
          <p:cNvSpPr txBox="1"/>
          <p:nvPr/>
        </p:nvSpPr>
        <p:spPr>
          <a:xfrm>
            <a:off x="9216650" y="4641925"/>
            <a:ext cx="225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datos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1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1"/>
          <p:cNvSpPr txBox="1"/>
          <p:nvPr/>
        </p:nvSpPr>
        <p:spPr>
          <a:xfrm>
            <a:off x="-89074" y="215507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  <p:pic>
        <p:nvPicPr>
          <p:cNvPr id="236" name="Google Shape;23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324" y="1150425"/>
            <a:ext cx="6648152" cy="267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125" y="4128075"/>
            <a:ext cx="5706918" cy="272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42624" y="4686700"/>
            <a:ext cx="5132299" cy="185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54876" y="1145302"/>
            <a:ext cx="2925995" cy="338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12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2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246" name="Google Shape;246;p12"/>
          <p:cNvSpPr txBox="1"/>
          <p:nvPr/>
        </p:nvSpPr>
        <p:spPr>
          <a:xfrm>
            <a:off x="751900" y="2454525"/>
            <a:ext cx="7537500" cy="3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Ambigüedad en la definición de requerimientos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Curva de aprendizaje en el uso de tecnologías definidas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Desafíos en el manejo de estado en el frontend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Configuración inicial de autenticación con JWT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s-CL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Falta de consistencia en la comunicación entre frontend y backend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Ordena</a:t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94" name="Google Shape;94;p2"/>
          <p:cNvGrpSpPr/>
          <p:nvPr/>
        </p:nvGrpSpPr>
        <p:grpSpPr>
          <a:xfrm>
            <a:off x="4085626" y="1483494"/>
            <a:ext cx="7633553" cy="4350605"/>
            <a:chOff x="0" y="0"/>
            <a:chExt cx="7633553" cy="4350605"/>
          </a:xfrm>
        </p:grpSpPr>
        <p:sp>
          <p:nvSpPr>
            <p:cNvPr id="95" name="Google Shape;95;p2"/>
            <p:cNvSpPr/>
            <p:nvPr/>
          </p:nvSpPr>
          <p:spPr>
            <a:xfrm>
              <a:off x="0" y="0"/>
              <a:ext cx="7633500" cy="13596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3" y="0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Fabian Olate</a:t>
              </a: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914400" marR="0" lvl="0" indent="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5954" y="135954"/>
              <a:ext cx="1526700" cy="1087500"/>
            </a:xfrm>
            <a:prstGeom prst="roundRect">
              <a:avLst>
                <a:gd name="adj" fmla="val 10000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1495502"/>
              <a:ext cx="7633500" cy="13596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662653" y="1495502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Gian Muñoz</a:t>
              </a:r>
              <a:endParaRPr sz="2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914400" marR="0" lvl="0" indent="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5954" y="1631457"/>
              <a:ext cx="1526700" cy="1087500"/>
            </a:xfrm>
            <a:prstGeom prst="roundRect">
              <a:avLst>
                <a:gd name="adj" fmla="val 10000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0" y="2991005"/>
              <a:ext cx="7633500" cy="13596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1662653" y="2991005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103;p2"/>
          <p:cNvSpPr/>
          <p:nvPr/>
        </p:nvSpPr>
        <p:spPr>
          <a:xfrm>
            <a:off x="3922450" y="4356750"/>
            <a:ext cx="7959900" cy="187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5989725" y="1892550"/>
            <a:ext cx="50799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3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Product Owner</a:t>
            </a:r>
            <a:endParaRPr sz="23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3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Desarrollador</a:t>
            </a:r>
            <a:endParaRPr sz="23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6049525" y="3304988"/>
            <a:ext cx="50799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3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Scrum Master</a:t>
            </a:r>
            <a:endParaRPr sz="23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3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Desarrollador</a:t>
            </a:r>
            <a:endParaRPr sz="23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Ordena</a:t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Falta de un sistema eficiente de inventario, ya que se generan pérdidas por desabastecimiento o sobreabastecimiento en sucursales que manejan grandes volúmenes de productos, como ferreterías.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plataforma integral de gestión de inventario y pedidos internos para una cadena de ferreterías, que permita organizar y monitorear el flujo de productos entre bodegas y sucursales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4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Ordena</a:t>
            </a: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5" name="Google Shape;125;p4"/>
          <p:cNvSpPr txBox="1"/>
          <p:nvPr/>
        </p:nvSpPr>
        <p:spPr>
          <a:xfrm>
            <a:off x="1" y="3902521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just" rtl="0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plataforma integral de gestión de inventario y pedidos internos para una red de ferreterías con múltiples sucursales.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614525" y="4549025"/>
            <a:ext cx="10962900" cy="2084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Aumentar el registro de productos en un 40% a partir del segundo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 de uso con el sistema de inventario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 Mejorar el seguimiento de los pedidos en un 60%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partir del segundo mes con el uso de el sistema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●  Acelerar el pedido de productos desde la bodega central en un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50% a partir desde el primer mes con uso de el sistema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5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Ordena</a:t>
            </a:r>
            <a:endParaRPr/>
          </a:p>
        </p:txBody>
      </p:sp>
      <p:sp>
        <p:nvSpPr>
          <p:cNvPr id="134" name="Google Shape;134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35" name="Google Shape;135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p5"/>
          <p:cNvSpPr txBox="1"/>
          <p:nvPr/>
        </p:nvSpPr>
        <p:spPr>
          <a:xfrm>
            <a:off x="1048750" y="2157775"/>
            <a:ext cx="1988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7669163" y="2078975"/>
            <a:ext cx="1988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6352375" y="2518725"/>
            <a:ext cx="5134200" cy="48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Solo usuarios internos (no incluye proveedores).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enfocado en una sola bodega central.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Requiere conexión a internet.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genera facturas electrónicas.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Funcionalidades avanzadas no incluidas (devoluciones, trazabilidad).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642675" y="2753600"/>
            <a:ext cx="3989100" cy="3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usuarios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Registro Productos en inventarios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Stock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Reportes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Solicitudes sucursal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Módulo de solicitudes de productos por sucursales.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Histórico de pedidos y solicitudes.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6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Ordena</a:t>
            </a:r>
            <a:endParaRPr/>
          </a:p>
        </p:txBody>
      </p:sp>
      <p:sp>
        <p:nvSpPr>
          <p:cNvPr id="146" name="Google Shape;146;p6"/>
          <p:cNvSpPr txBox="1"/>
          <p:nvPr/>
        </p:nvSpPr>
        <p:spPr>
          <a:xfrm>
            <a:off x="-278450" y="901867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8" name="Google Shape;148;p6"/>
          <p:cNvSpPr txBox="1"/>
          <p:nvPr/>
        </p:nvSpPr>
        <p:spPr>
          <a:xfrm>
            <a:off x="907950" y="1692225"/>
            <a:ext cx="10376100" cy="51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dk1"/>
                </a:solidFill>
              </a:rPr>
              <a:t>Es una combinación de dos enfoques ágiles: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CL" sz="1700" b="1">
                <a:solidFill>
                  <a:schemeClr val="dk1"/>
                </a:solidFill>
              </a:rPr>
              <a:t>Scrum:</a:t>
            </a:r>
            <a:r>
              <a:rPr lang="es-CL" sz="1700">
                <a:solidFill>
                  <a:schemeClr val="dk1"/>
                </a:solidFill>
              </a:rPr>
              <a:t> estructura el trabajo en sprints, con roles definidos y reuniones clave.</a:t>
            </a:r>
            <a:br>
              <a:rPr lang="es-CL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CL" sz="1700" b="1">
                <a:solidFill>
                  <a:schemeClr val="dk1"/>
                </a:solidFill>
              </a:rPr>
              <a:t>Kanban:</a:t>
            </a:r>
            <a:r>
              <a:rPr lang="es-CL" sz="1700">
                <a:solidFill>
                  <a:schemeClr val="dk1"/>
                </a:solidFill>
              </a:rPr>
              <a:t> permite visualizar y gestionar el flujo de tareas en tiempo real.</a:t>
            </a:r>
            <a:br>
              <a:rPr lang="es-CL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700" b="1">
                <a:solidFill>
                  <a:schemeClr val="dk1"/>
                </a:solidFill>
              </a:rPr>
              <a:t>¿Cómo la adaptamos en Ordena?</a:t>
            </a:r>
            <a:endParaRPr sz="1700" b="1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CL" sz="1700">
                <a:solidFill>
                  <a:schemeClr val="dk1"/>
                </a:solidFill>
              </a:rPr>
              <a:t>Usamos </a:t>
            </a:r>
            <a:r>
              <a:rPr lang="es-CL" sz="1700" b="1">
                <a:solidFill>
                  <a:schemeClr val="dk1"/>
                </a:solidFill>
              </a:rPr>
              <a:t>sprints de 1-2 semanas</a:t>
            </a:r>
            <a:r>
              <a:rPr lang="es-CL" sz="1700">
                <a:solidFill>
                  <a:schemeClr val="dk1"/>
                </a:solidFill>
              </a:rPr>
              <a:t> para planificar entregas y dividir el desarrollo por módulos (solicitudes, pedidos, usuarios, etc.).</a:t>
            </a:r>
            <a:br>
              <a:rPr lang="es-CL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CL" sz="1700">
                <a:solidFill>
                  <a:schemeClr val="dk1"/>
                </a:solidFill>
              </a:rPr>
              <a:t>Implementamos un </a:t>
            </a:r>
            <a:r>
              <a:rPr lang="es-CL" sz="1700" b="1">
                <a:solidFill>
                  <a:schemeClr val="dk1"/>
                </a:solidFill>
              </a:rPr>
              <a:t>tablero Kanban</a:t>
            </a:r>
            <a:r>
              <a:rPr lang="es-CL" sz="1700">
                <a:solidFill>
                  <a:schemeClr val="dk1"/>
                </a:solidFill>
              </a:rPr>
              <a:t> para mover tareas entre "Pendiente", "En Proceso", "En Revisión" y "Hecho".</a:t>
            </a:r>
            <a:br>
              <a:rPr lang="es-CL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CL" sz="1700">
                <a:solidFill>
                  <a:schemeClr val="dk1"/>
                </a:solidFill>
              </a:rPr>
              <a:t>Hicimos </a:t>
            </a:r>
            <a:r>
              <a:rPr lang="es-CL" sz="1700" b="1">
                <a:solidFill>
                  <a:schemeClr val="dk1"/>
                </a:solidFill>
              </a:rPr>
              <a:t>reuniones rápidas semanales</a:t>
            </a:r>
            <a:r>
              <a:rPr lang="es-CL" sz="1700">
                <a:solidFill>
                  <a:schemeClr val="dk1"/>
                </a:solidFill>
              </a:rPr>
              <a:t> para revisar avances y bloqueos.</a:t>
            </a:r>
            <a:br>
              <a:rPr lang="es-CL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s-CL" sz="1700">
                <a:solidFill>
                  <a:schemeClr val="dk1"/>
                </a:solidFill>
              </a:rPr>
              <a:t>Aplicamos </a:t>
            </a:r>
            <a:r>
              <a:rPr lang="es-CL" sz="1700" b="1">
                <a:solidFill>
                  <a:schemeClr val="dk1"/>
                </a:solidFill>
              </a:rPr>
              <a:t>prioridades visuales</a:t>
            </a:r>
            <a:r>
              <a:rPr lang="es-CL" sz="1700">
                <a:solidFill>
                  <a:schemeClr val="dk1"/>
                </a:solidFill>
              </a:rPr>
              <a:t> para tareas urgentes o errores.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g36730c958f4_1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598775"/>
            <a:ext cx="10363200" cy="452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36730c958f4_1_42"/>
          <p:cNvSpPr txBox="1"/>
          <p:nvPr/>
        </p:nvSpPr>
        <p:spPr>
          <a:xfrm>
            <a:off x="726225" y="817950"/>
            <a:ext cx="666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Tablero kanban | Sprint 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7" descr="EscuelaIT Duoc UC - Escuela de Informática y Telecomunicaciones Duoc UC - Duoc  UC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Ordena</a:t>
            </a:r>
            <a:endParaRPr/>
          </a:p>
        </p:txBody>
      </p:sp>
      <p:sp>
        <p:nvSpPr>
          <p:cNvPr id="161" name="Google Shape;161;p7"/>
          <p:cNvSpPr txBox="1"/>
          <p:nvPr/>
        </p:nvSpPr>
        <p:spPr>
          <a:xfrm>
            <a:off x="1" y="1155656"/>
            <a:ext cx="1219199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 dirty="0"/>
          </a:p>
        </p:txBody>
      </p:sp>
      <p:cxnSp>
        <p:nvCxnSpPr>
          <p:cNvPr id="162" name="Google Shape;162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3" name="Google Shape;163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5100" y="2210958"/>
            <a:ext cx="6781800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g36730c958f4_1_0"/>
          <p:cNvPicPr preferRelativeResize="0"/>
          <p:nvPr/>
        </p:nvPicPr>
        <p:blipFill rotWithShape="1">
          <a:blip r:embed="rId3">
            <a:alphaModFix/>
          </a:blip>
          <a:srcRect l="4269"/>
          <a:stretch/>
        </p:blipFill>
        <p:spPr>
          <a:xfrm>
            <a:off x="0" y="465875"/>
            <a:ext cx="5999624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36730c958f4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038463"/>
            <a:ext cx="610552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36730c958f4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020263"/>
            <a:ext cx="614362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36730c958f4_1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6575" y="674675"/>
            <a:ext cx="5629275" cy="1942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36730c958f4_1_0"/>
          <p:cNvPicPr preferRelativeResize="0"/>
          <p:nvPr/>
        </p:nvPicPr>
        <p:blipFill rotWithShape="1">
          <a:blip r:embed="rId7">
            <a:alphaModFix/>
          </a:blip>
          <a:srcRect r="2959"/>
          <a:stretch/>
        </p:blipFill>
        <p:spPr>
          <a:xfrm>
            <a:off x="6270675" y="2882575"/>
            <a:ext cx="593407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36730c958f4_1_0"/>
          <p:cNvPicPr preferRelativeResize="0"/>
          <p:nvPr/>
        </p:nvPicPr>
        <p:blipFill rotWithShape="1">
          <a:blip r:embed="rId8">
            <a:alphaModFix/>
          </a:blip>
          <a:srcRect r="6129"/>
          <a:stretch/>
        </p:blipFill>
        <p:spPr>
          <a:xfrm>
            <a:off x="-1" y="2313725"/>
            <a:ext cx="5999626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36730c958f4_1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95625" y="4720400"/>
            <a:ext cx="5591174" cy="152897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36730c958f4_1_0"/>
          <p:cNvSpPr txBox="1"/>
          <p:nvPr/>
        </p:nvSpPr>
        <p:spPr>
          <a:xfrm>
            <a:off x="208550" y="66150"/>
            <a:ext cx="1918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Planificación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36730c958f4_1_0"/>
          <p:cNvSpPr txBox="1"/>
          <p:nvPr/>
        </p:nvSpPr>
        <p:spPr>
          <a:xfrm>
            <a:off x="149275" y="1942250"/>
            <a:ext cx="26655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 de Análisis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36730c958f4_1_0"/>
          <p:cNvSpPr txBox="1"/>
          <p:nvPr/>
        </p:nvSpPr>
        <p:spPr>
          <a:xfrm>
            <a:off x="327625" y="3663100"/>
            <a:ext cx="1918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36730c958f4_1_0"/>
          <p:cNvSpPr txBox="1"/>
          <p:nvPr/>
        </p:nvSpPr>
        <p:spPr>
          <a:xfrm>
            <a:off x="377875" y="4638550"/>
            <a:ext cx="1918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" name="Google Shape;179;g36730c958f4_1_0"/>
          <p:cNvCxnSpPr/>
          <p:nvPr/>
        </p:nvCxnSpPr>
        <p:spPr>
          <a:xfrm>
            <a:off x="6174925" y="357900"/>
            <a:ext cx="13200" cy="621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g36730c958f4_1_0"/>
          <p:cNvSpPr txBox="1"/>
          <p:nvPr/>
        </p:nvSpPr>
        <p:spPr>
          <a:xfrm>
            <a:off x="6678675" y="66150"/>
            <a:ext cx="19182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Microsoft Office PowerPoint</Application>
  <PresentationFormat>Panorámica</PresentationFormat>
  <Paragraphs>84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Gerardo Galan Cruz</dc:creator>
  <cp:lastModifiedBy>GIAN CARLOS Munoz Sandoval</cp:lastModifiedBy>
  <cp:revision>1</cp:revision>
  <dcterms:created xsi:type="dcterms:W3CDTF">2023-10-28T21:12:11Z</dcterms:created>
  <dcterms:modified xsi:type="dcterms:W3CDTF">2025-06-18T06:32:11Z</dcterms:modified>
</cp:coreProperties>
</file>