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06e754ad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06e754ad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6e754ad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6e754ad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6e754ad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6e754ad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06e754ad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06e754ad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06e754ad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06e754ad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06e754ad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06e754ad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6e754ad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06e754ad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06e754ad3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06e754ad3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06e754ad3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06e754ad3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oogle.com/spreadsheets/d/1sGU5BumscKViQ8ujz-VRdiGY7UdXW_7DOWEvLYvF-Fo/edit?gid=0#gid=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6425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Proyecto Inventario </a:t>
            </a:r>
            <a:r>
              <a:rPr lang="es-CL"/>
              <a:t>Ferreteria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41650" y="3232925"/>
            <a:ext cx="33945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Gian Muñoz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Fabian Olate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Capstone 001D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09/04/2025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/>
              <a:t>Comentarios finales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Dificultades en el control de inventario entre bodegas y sucursales.</a:t>
            </a:r>
            <a:br>
              <a:rPr lang="e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Falta de visibilidad sobre el estado de los pedidos.</a:t>
            </a:r>
            <a:br>
              <a:rPr lang="e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Procesos manuales que generan errores o retrasos.</a:t>
            </a:r>
            <a:br>
              <a:rPr lang="e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Comunicación ineficiente entre áreas (bodega, sucursal).</a:t>
            </a:r>
            <a:br>
              <a:rPr lang="e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Necesidad de digitalizar la gestión logística.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 b="1"/>
              <a:t>Desarrollar una plataforma de gestión de inventario y pedidos que permita optimizar los procesos de abastecimiento entre bodegas y sucursales, centralizando la información y mejorando la eficiencia logística.</a:t>
            </a: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el registro de productos en un 40% a partir del segundo mes de uso con el sistema de inventario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el seguimiento de los pedidos de proveedores en un 60% a partir del segundo mes con el uso de el sistema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Acelerar el pedido de productos desde la bodega central en un 50% a partir desde el primer mes con uso de el sistema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proyecto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725" b="1">
                <a:solidFill>
                  <a:srgbClr val="000000"/>
                </a:solidFill>
              </a:rPr>
              <a:t>Lo que incluye:</a:t>
            </a:r>
            <a:br>
              <a:rPr lang="es" sz="4725" b="1">
                <a:solidFill>
                  <a:srgbClr val="000000"/>
                </a:solidFill>
              </a:rPr>
            </a:br>
            <a:endParaRPr sz="4725" b="1">
              <a:solidFill>
                <a:srgbClr val="000000"/>
              </a:solidFill>
            </a:endParaRPr>
          </a:p>
          <a:p>
            <a:pPr marL="457200" lvl="0" indent="-30362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s" sz="4725">
                <a:solidFill>
                  <a:srgbClr val="000000"/>
                </a:solidFill>
              </a:rPr>
              <a:t>Módulo de inventario (CRUD, stock, historial).</a:t>
            </a:r>
            <a:br>
              <a:rPr lang="es" sz="4725">
                <a:solidFill>
                  <a:srgbClr val="000000"/>
                </a:solidFill>
              </a:rPr>
            </a:br>
            <a:endParaRPr sz="4725">
              <a:solidFill>
                <a:srgbClr val="000000"/>
              </a:solidFill>
            </a:endParaRPr>
          </a:p>
          <a:p>
            <a:pPr marL="457200" lvl="0" indent="-3036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s" sz="4725">
                <a:solidFill>
                  <a:srgbClr val="000000"/>
                </a:solidFill>
              </a:rPr>
              <a:t>Módulo de pedidos (historial, cambios de estado, alertas).</a:t>
            </a:r>
            <a:br>
              <a:rPr lang="es" sz="4725">
                <a:solidFill>
                  <a:srgbClr val="000000"/>
                </a:solidFill>
              </a:rPr>
            </a:br>
            <a:endParaRPr sz="4725">
              <a:solidFill>
                <a:srgbClr val="000000"/>
              </a:solidFill>
            </a:endParaRPr>
          </a:p>
          <a:p>
            <a:pPr marL="457200" lvl="0" indent="-3036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s" sz="4725">
                <a:solidFill>
                  <a:srgbClr val="000000"/>
                </a:solidFill>
              </a:rPr>
              <a:t>Módulo de autenticación y roles.</a:t>
            </a:r>
            <a:br>
              <a:rPr lang="es" sz="4725">
                <a:solidFill>
                  <a:srgbClr val="000000"/>
                </a:solidFill>
              </a:rPr>
            </a:br>
            <a:endParaRPr sz="4725">
              <a:solidFill>
                <a:srgbClr val="000000"/>
              </a:solidFill>
            </a:endParaRPr>
          </a:p>
          <a:p>
            <a:pPr marL="457200" lvl="0" indent="-3036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s" sz="4725">
                <a:solidFill>
                  <a:srgbClr val="000000"/>
                </a:solidFill>
              </a:rPr>
              <a:t>Dashboard de métricas.</a:t>
            </a:r>
            <a:br>
              <a:rPr lang="es" sz="4725">
                <a:solidFill>
                  <a:srgbClr val="000000"/>
                </a:solidFill>
              </a:rPr>
            </a:br>
            <a:endParaRPr sz="4725">
              <a:solidFill>
                <a:srgbClr val="000000"/>
              </a:solidFill>
            </a:endParaRPr>
          </a:p>
          <a:p>
            <a:pPr marL="457200" lvl="0" indent="-3036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s" sz="4725">
                <a:solidFill>
                  <a:srgbClr val="000000"/>
                </a:solidFill>
              </a:rPr>
              <a:t>Generación de informes PDF/Excel.</a:t>
            </a:r>
            <a:br>
              <a:rPr lang="es" sz="4725">
                <a:solidFill>
                  <a:srgbClr val="000000"/>
                </a:solidFill>
              </a:rPr>
            </a:br>
            <a:endParaRPr sz="472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25" b="1">
                <a:solidFill>
                  <a:srgbClr val="000000"/>
                </a:solidFill>
              </a:rPr>
              <a:t>Lo que no incluye:</a:t>
            </a:r>
            <a:br>
              <a:rPr lang="es" sz="4725" b="1">
                <a:solidFill>
                  <a:srgbClr val="000000"/>
                </a:solidFill>
              </a:rPr>
            </a:br>
            <a:endParaRPr sz="4725" b="1">
              <a:solidFill>
                <a:srgbClr val="000000"/>
              </a:solidFill>
            </a:endParaRPr>
          </a:p>
          <a:p>
            <a:pPr marL="457200" lvl="0" indent="-30362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s" sz="4725">
                <a:solidFill>
                  <a:srgbClr val="000000"/>
                </a:solidFill>
              </a:rPr>
              <a:t>Acceso o gestión directa por parte de proveedores externos.</a:t>
            </a:r>
            <a:br>
              <a:rPr lang="es" sz="4725">
                <a:solidFill>
                  <a:srgbClr val="000000"/>
                </a:solidFill>
              </a:rPr>
            </a:br>
            <a:endParaRPr sz="4725">
              <a:solidFill>
                <a:srgbClr val="000000"/>
              </a:solidFill>
            </a:endParaRPr>
          </a:p>
          <a:p>
            <a:pPr marL="457200" lvl="0" indent="-3036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s" sz="4725">
                <a:solidFill>
                  <a:srgbClr val="000000"/>
                </a:solidFill>
              </a:rPr>
              <a:t>App móvil (solo App Web).</a:t>
            </a:r>
            <a:endParaRPr sz="4725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96700"/>
            <a:ext cx="8520600" cy="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614825"/>
            <a:ext cx="3742800" cy="4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</a:rPr>
              <a:t> Funcionales:	</a:t>
            </a:r>
            <a:r>
              <a:rPr lang="es" sz="1000" b="1">
                <a:solidFill>
                  <a:srgbClr val="000000"/>
                </a:solidFill>
              </a:rPr>
              <a:t>				</a:t>
            </a:r>
            <a:endParaRPr sz="10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000000"/>
                </a:solidFill>
              </a:rPr>
              <a:t>Gestión de Inventario:</a:t>
            </a: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CRUD de productos y catálogo.</a:t>
            </a:r>
            <a:br>
              <a:rPr lang="es" sz="1100" b="1">
                <a:solidFill>
                  <a:srgbClr val="000000"/>
                </a:solidFill>
              </a:rPr>
            </a:b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Búsqueda, filtrado y vista detallada de productos.</a:t>
            </a:r>
            <a:endParaRPr sz="11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000000"/>
                </a:solidFill>
              </a:rPr>
              <a:t>Gestión de Pedidos:</a:t>
            </a: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Registro y seguimiento de pedidos.</a:t>
            </a:r>
            <a:br>
              <a:rPr lang="es" sz="1100" b="1">
                <a:solidFill>
                  <a:srgbClr val="000000"/>
                </a:solidFill>
              </a:rPr>
            </a:b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Cambio y visualización de estados.</a:t>
            </a:r>
            <a:endParaRPr sz="11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000000"/>
                </a:solidFill>
              </a:rPr>
              <a:t>Gestión de Usuarios:</a:t>
            </a: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Registro e inicio de sesión.</a:t>
            </a:r>
            <a:br>
              <a:rPr lang="es" sz="1100" b="1">
                <a:solidFill>
                  <a:srgbClr val="000000"/>
                </a:solidFill>
              </a:rPr>
            </a:b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Asignación de roles y control de acceso.</a:t>
            </a:r>
            <a:endParaRPr sz="11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000000"/>
                </a:solidFill>
              </a:rPr>
              <a:t>Visualización y Análisis:</a:t>
            </a: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Dashboard general y por producto.</a:t>
            </a:r>
            <a:br>
              <a:rPr lang="es" sz="1100" b="1">
                <a:solidFill>
                  <a:srgbClr val="000000"/>
                </a:solidFill>
              </a:rPr>
            </a:br>
            <a:endParaRPr sz="1100" b="1">
              <a:solidFill>
                <a:srgbClr val="000000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Char char="●"/>
            </a:pPr>
            <a:r>
              <a:rPr lang="es" sz="1100" b="1">
                <a:solidFill>
                  <a:srgbClr val="000000"/>
                </a:solidFill>
              </a:rPr>
              <a:t>Generación de informes en PDF o Excel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217025" y="707700"/>
            <a:ext cx="3742800" cy="22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  <a:t>No funcionales: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  <a:t>La app debe ser accesible vía web.</a:t>
            </a:r>
            <a:b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  <a:t>Interfaz intuitiva y adaptada por rol.</a:t>
            </a:r>
            <a:b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  <a:t>Seguridad en el control de acceso.</a:t>
            </a:r>
            <a:b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  <a:t>Tiempo de respuesta menor a 2 segundos.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  <a:t>Alertas y notificaciones centralizadas.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119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692625"/>
            <a:ext cx="3765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95" b="1">
                <a:solidFill>
                  <a:srgbClr val="000000"/>
                </a:solidFill>
              </a:rPr>
              <a:t>Para el desarrollo del proyecto se utilizará la metodología ágil Kanban, la cual permite gestionar el trabajo de forma visual, flexible y continua, facilitando la adaptación a cambios y la entrega progresiva de funcionalidades.</a:t>
            </a:r>
            <a:endParaRPr sz="139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endParaRPr sz="1765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5327500" y="119925"/>
            <a:ext cx="3765600" cy="4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Proxima Nova"/>
                <a:ea typeface="Proxima Nova"/>
                <a:cs typeface="Proxima Nova"/>
                <a:sym typeface="Proxima Nova"/>
              </a:rPr>
              <a:t>¿Cómo aplicamos Kanban en nuestro proyecto?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Tablero visual dividido en columnas:</a:t>
            </a: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Por hacer (To Do)</a:t>
            </a:r>
            <a:b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En proceso (In Progress)</a:t>
            </a:r>
            <a:b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Revisión (Review)</a:t>
            </a:r>
            <a:b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Hecho (Done)</a:t>
            </a:r>
            <a:b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</a:b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Tareas divididas por módulos del sistema:</a:t>
            </a: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Inventario, pedidos, usuarios, dashboards</a:t>
            </a:r>
            <a:br>
              <a:rPr lang="es" sz="900">
                <a:latin typeface="Proxima Nova"/>
                <a:ea typeface="Proxima Nova"/>
                <a:cs typeface="Proxima Nova"/>
                <a:sym typeface="Proxima Nova"/>
              </a:rPr>
            </a:b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Cada tarea contiene:</a:t>
            </a: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Descripción, responsable, prioridad y fecha estimada</a:t>
            </a:r>
            <a:br>
              <a:rPr lang="es" sz="900">
                <a:latin typeface="Proxima Nova"/>
                <a:ea typeface="Proxima Nova"/>
                <a:cs typeface="Proxima Nova"/>
                <a:sym typeface="Proxima Nova"/>
              </a:rPr>
            </a:b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 b="1">
                <a:latin typeface="Proxima Nova"/>
                <a:ea typeface="Proxima Nova"/>
                <a:cs typeface="Proxima Nova"/>
                <a:sym typeface="Proxima Nova"/>
              </a:rPr>
              <a:t>Reuniones periódicas de revisión:</a:t>
            </a:r>
            <a:endParaRPr sz="9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Proxima Nova"/>
              <a:buChar char="●"/>
            </a:pPr>
            <a:r>
              <a:rPr lang="es" sz="900">
                <a:latin typeface="Proxima Nova"/>
                <a:ea typeface="Proxima Nova"/>
                <a:cs typeface="Proxima Nova"/>
                <a:sym typeface="Proxima Nova"/>
              </a:rPr>
              <a:t>Para identificar bloqueos, ajustar prioridades y mejorar flujo de trabajo.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0" y="2188225"/>
            <a:ext cx="4992675" cy="19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334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Fase 1: Diseño</a:t>
            </a:r>
            <a:br>
              <a:rPr lang="es" sz="2000" b="1"/>
            </a:b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b="1"/>
              <a:t>Fase 2: Base de Datos</a:t>
            </a:r>
            <a:br>
              <a:rPr lang="es" sz="2000" b="1"/>
            </a:b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b="1"/>
              <a:t>Fase 3: Desarrollo Software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700" y="672150"/>
            <a:ext cx="6122126" cy="29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511400" y="4076275"/>
            <a:ext cx="358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 b="1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Carta Gantt (Planificación)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del proyecto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50" b="1"/>
              <a:t>Ahorro de tiempo en gestión de stock y pedidos.</a:t>
            </a:r>
            <a:br>
              <a:rPr lang="es" sz="2550" b="1"/>
            </a:br>
            <a:endParaRPr sz="255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 b="1"/>
              <a:t>Mejora en la comunicación entre áreas.</a:t>
            </a:r>
            <a:br>
              <a:rPr lang="es" sz="2550" b="1"/>
            </a:br>
            <a:endParaRPr sz="255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 b="1"/>
              <a:t>Reducción de errores por automatización.</a:t>
            </a:r>
            <a:br>
              <a:rPr lang="es" sz="2550" b="1"/>
            </a:br>
            <a:endParaRPr sz="255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 b="1"/>
              <a:t>Toma de decisiones basada en datos.</a:t>
            </a:r>
            <a:br>
              <a:rPr lang="es" sz="2550" b="1"/>
            </a:br>
            <a:endParaRPr sz="255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 b="1"/>
              <a:t>Profesionalización de la gestión logística.</a:t>
            </a:r>
            <a:endParaRPr sz="255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Presentación en pantalla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Proyecto Inventario Ferreteria</vt:lpstr>
      <vt:lpstr>Problemática</vt:lpstr>
      <vt:lpstr>Objetivo General</vt:lpstr>
      <vt:lpstr>Objetivos específicos</vt:lpstr>
      <vt:lpstr>Alcance del proyecto</vt:lpstr>
      <vt:lpstr>Requerimientos</vt:lpstr>
      <vt:lpstr>Metodología</vt:lpstr>
      <vt:lpstr>Planificación</vt:lpstr>
      <vt:lpstr>Impacto del proyecto</vt:lpstr>
      <vt:lpstr>Comentarios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Fabian Patricio Olate Bello</cp:lastModifiedBy>
  <cp:revision>1</cp:revision>
  <dcterms:modified xsi:type="dcterms:W3CDTF">2025-04-07T23:17:26Z</dcterms:modified>
</cp:coreProperties>
</file>