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7" r:id="rId4"/>
    <p:sldId id="264" r:id="rId5"/>
    <p:sldId id="259" r:id="rId6"/>
    <p:sldId id="258" r:id="rId7"/>
    <p:sldId id="260" r:id="rId8"/>
    <p:sldId id="268" r:id="rId9"/>
    <p:sldId id="267" r:id="rId10"/>
    <p:sldId id="263" r:id="rId11"/>
    <p:sldId id="265" r:id="rId12"/>
    <p:sldId id="266" r:id="rId13"/>
    <p:sldId id="261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64BD7-E8D8-43B7-8C5C-A05D66A5A8A1}" v="2262" dt="2020-10-22T18:21:16.726"/>
    <p1510:client id="{4CB8BD66-4DA9-47CE-90C7-B79DA9EAA037}" v="1066" dt="2020-10-22T17:15:29.967"/>
    <p1510:client id="{9C0C5754-BECE-49C0-8BC3-547AEF96648C}" v="255" dt="2020-10-22T16:20:36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D941E-FDDD-4C9B-B4D0-041F60CEA5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 altLang="zh-CN"/>
        </a:p>
      </dgm:t>
    </dgm:pt>
    <dgm:pt modelId="{1A03B4A1-4092-4342-846B-9543BC6876D3}">
      <dgm:prSet/>
      <dgm:spPr/>
      <dgm:t>
        <a:bodyPr/>
        <a:lstStyle/>
        <a:p>
          <a:r>
            <a:rPr lang="en-GB" dirty="0"/>
            <a:t>What is Godot?</a:t>
          </a:r>
          <a:endParaRPr lang="en-US" dirty="0"/>
        </a:p>
      </dgm:t>
    </dgm:pt>
    <dgm:pt modelId="{4C14B5F6-FB30-493D-A131-D2770C9316BF}" type="parTrans" cxnId="{5DFB53E6-4361-4516-8886-92EC82C00455}">
      <dgm:prSet/>
      <dgm:spPr/>
      <dgm:t>
        <a:bodyPr/>
        <a:lstStyle/>
        <a:p>
          <a:endParaRPr lang="en-US" altLang="zh-CN"/>
        </a:p>
      </dgm:t>
    </dgm:pt>
    <dgm:pt modelId="{EB420E47-4692-4407-9950-7F773A435F9E}" type="sibTrans" cxnId="{5DFB53E6-4361-4516-8886-92EC82C00455}">
      <dgm:prSet/>
      <dgm:spPr/>
      <dgm:t>
        <a:bodyPr/>
        <a:lstStyle/>
        <a:p>
          <a:endParaRPr lang="en-US" altLang="zh-CN"/>
        </a:p>
      </dgm:t>
    </dgm:pt>
    <dgm:pt modelId="{E03F9404-3B7D-4227-82CD-E3B2109F8FE7}">
      <dgm:prSet/>
      <dgm:spPr/>
      <dgm:t>
        <a:bodyPr/>
        <a:lstStyle/>
        <a:p>
          <a:r>
            <a:rPr lang="en-GB" dirty="0"/>
            <a:t>Why use Godot?</a:t>
          </a:r>
          <a:endParaRPr lang="en-US" dirty="0"/>
        </a:p>
      </dgm:t>
    </dgm:pt>
    <dgm:pt modelId="{4A2CF156-81A6-4662-9008-E33DA4469958}" type="parTrans" cxnId="{CD07B600-BA0B-4BEF-9D07-9A07ECA1B4DC}">
      <dgm:prSet/>
      <dgm:spPr/>
      <dgm:t>
        <a:bodyPr/>
        <a:lstStyle/>
        <a:p>
          <a:endParaRPr lang="en-US" altLang="zh-CN"/>
        </a:p>
      </dgm:t>
    </dgm:pt>
    <dgm:pt modelId="{1893AC0F-284B-4514-98BB-282B29BB1ED5}" type="sibTrans" cxnId="{CD07B600-BA0B-4BEF-9D07-9A07ECA1B4DC}">
      <dgm:prSet/>
      <dgm:spPr/>
      <dgm:t>
        <a:bodyPr/>
        <a:lstStyle/>
        <a:p>
          <a:endParaRPr lang="en-US" altLang="zh-CN"/>
        </a:p>
      </dgm:t>
    </dgm:pt>
    <dgm:pt modelId="{F2179B86-BA26-4AEA-BF98-C3C5DE2ACB11}">
      <dgm:prSet/>
      <dgm:spPr/>
      <dgm:t>
        <a:bodyPr/>
        <a:lstStyle/>
        <a:p>
          <a:r>
            <a:rPr lang="en-GB" dirty="0"/>
            <a:t>Pros and Cons of the Engine.</a:t>
          </a:r>
        </a:p>
      </dgm:t>
    </dgm:pt>
    <dgm:pt modelId="{3610D9CA-EE51-4985-B9F7-A16E342290B2}" type="parTrans" cxnId="{263D1917-BE0B-44C9-98FF-7958F380D942}">
      <dgm:prSet/>
      <dgm:spPr/>
      <dgm:t>
        <a:bodyPr/>
        <a:lstStyle/>
        <a:p>
          <a:endParaRPr lang="en-US" altLang="zh-CN"/>
        </a:p>
      </dgm:t>
    </dgm:pt>
    <dgm:pt modelId="{91D21960-1EDB-4716-8A0E-892F203068D8}" type="sibTrans" cxnId="{263D1917-BE0B-44C9-98FF-7958F380D942}">
      <dgm:prSet/>
      <dgm:spPr/>
      <dgm:t>
        <a:bodyPr/>
        <a:lstStyle/>
        <a:p>
          <a:endParaRPr lang="en-US" altLang="zh-CN"/>
        </a:p>
      </dgm:t>
    </dgm:pt>
    <dgm:pt modelId="{E1815C60-A504-40AC-9F28-3E627F1DECC0}">
      <dgm:prSet/>
      <dgm:spPr/>
      <dgm:t>
        <a:bodyPr/>
        <a:lstStyle/>
        <a:p>
          <a:r>
            <a:rPr lang="en-GB" dirty="0"/>
            <a:t>What is GitHub?</a:t>
          </a:r>
          <a:endParaRPr lang="en-US" dirty="0"/>
        </a:p>
      </dgm:t>
    </dgm:pt>
    <dgm:pt modelId="{BE0C29D7-0A22-4A46-8C81-2323AA11C77F}" type="parTrans" cxnId="{30DA7073-43AE-47FD-B314-950B72914D63}">
      <dgm:prSet/>
      <dgm:spPr/>
      <dgm:t>
        <a:bodyPr/>
        <a:lstStyle/>
        <a:p>
          <a:endParaRPr lang="en-US" altLang="zh-CN"/>
        </a:p>
      </dgm:t>
    </dgm:pt>
    <dgm:pt modelId="{947424F4-0354-405E-879B-3B87FA50841A}" type="sibTrans" cxnId="{30DA7073-43AE-47FD-B314-950B72914D63}">
      <dgm:prSet/>
      <dgm:spPr/>
      <dgm:t>
        <a:bodyPr/>
        <a:lstStyle/>
        <a:p>
          <a:endParaRPr lang="en-US" altLang="zh-CN"/>
        </a:p>
      </dgm:t>
    </dgm:pt>
    <dgm:pt modelId="{66B06687-0F98-44BD-8887-D7B92F92EC49}">
      <dgm:prSet/>
      <dgm:spPr/>
      <dgm:t>
        <a:bodyPr/>
        <a:lstStyle/>
        <a:p>
          <a:r>
            <a:rPr lang="en-GB" dirty="0"/>
            <a:t>Why use GitHub?</a:t>
          </a:r>
          <a:endParaRPr lang="en-US" dirty="0"/>
        </a:p>
      </dgm:t>
    </dgm:pt>
    <dgm:pt modelId="{5F67BEC7-A772-4EDA-9422-F4B77640E571}" type="parTrans" cxnId="{0104B081-35BB-417D-A3BD-A953F7C11223}">
      <dgm:prSet/>
      <dgm:spPr/>
      <dgm:t>
        <a:bodyPr/>
        <a:lstStyle/>
        <a:p>
          <a:endParaRPr lang="en-US" altLang="zh-CN"/>
        </a:p>
      </dgm:t>
    </dgm:pt>
    <dgm:pt modelId="{19A346FA-D229-47C9-A7DA-8512C7C97E8D}" type="sibTrans" cxnId="{0104B081-35BB-417D-A3BD-A953F7C11223}">
      <dgm:prSet/>
      <dgm:spPr/>
      <dgm:t>
        <a:bodyPr/>
        <a:lstStyle/>
        <a:p>
          <a:endParaRPr lang="en-US" altLang="zh-CN"/>
        </a:p>
      </dgm:t>
    </dgm:pt>
    <dgm:pt modelId="{1766BFB4-FC2B-485C-B53D-C77A9BEC1689}">
      <dgm:prSet/>
      <dgm:spPr/>
      <dgm:t>
        <a:bodyPr/>
        <a:lstStyle/>
        <a:p>
          <a:r>
            <a:rPr lang="en-GB" dirty="0"/>
            <a:t>Alternatives to GitHub.</a:t>
          </a:r>
          <a:endParaRPr lang="en-US" dirty="0"/>
        </a:p>
      </dgm:t>
    </dgm:pt>
    <dgm:pt modelId="{64C1449E-8563-4DCA-B0EB-6DBF46A95013}" type="parTrans" cxnId="{572D271D-0780-435F-BA93-ECC910DE2569}">
      <dgm:prSet/>
      <dgm:spPr/>
      <dgm:t>
        <a:bodyPr/>
        <a:lstStyle/>
        <a:p>
          <a:endParaRPr lang="en-US" altLang="zh-CN"/>
        </a:p>
      </dgm:t>
    </dgm:pt>
    <dgm:pt modelId="{A975F9CA-F4AF-4882-A621-285E4DA0C5BE}" type="sibTrans" cxnId="{572D271D-0780-435F-BA93-ECC910DE2569}">
      <dgm:prSet/>
      <dgm:spPr/>
      <dgm:t>
        <a:bodyPr/>
        <a:lstStyle/>
        <a:p>
          <a:endParaRPr lang="en-US" altLang="zh-CN"/>
        </a:p>
      </dgm:t>
    </dgm:pt>
    <dgm:pt modelId="{D979671D-090B-4155-B3DF-1B39E32E70CC}">
      <dgm:prSet phldr="0"/>
      <dgm:spPr/>
      <dgm:t>
        <a:bodyPr/>
        <a:lstStyle/>
        <a:p>
          <a:r>
            <a:rPr lang="en-GB" dirty="0">
              <a:latin typeface="Century Gothic" panose="020B0502020202020204"/>
            </a:rPr>
            <a:t>----------------------------------------------------------------------</a:t>
          </a:r>
        </a:p>
      </dgm:t>
    </dgm:pt>
    <dgm:pt modelId="{896B298E-66EB-4581-8C94-0224A30B8842}" type="parTrans" cxnId="{26E27EA7-2B51-471F-84F1-D8FA000117EA}">
      <dgm:prSet/>
      <dgm:spPr/>
    </dgm:pt>
    <dgm:pt modelId="{F9E5B845-95BC-4868-B580-2E384059D2A2}" type="sibTrans" cxnId="{26E27EA7-2B51-471F-84F1-D8FA000117EA}">
      <dgm:prSet/>
      <dgm:spPr/>
    </dgm:pt>
    <dgm:pt modelId="{65C44F15-92B9-4ACC-BADA-1D62CC0D8006}" type="pres">
      <dgm:prSet presAssocID="{AADD941E-FDDD-4C9B-B4D0-041F60CEA595}" presName="vert0" presStyleCnt="0">
        <dgm:presLayoutVars>
          <dgm:dir/>
          <dgm:animOne val="branch"/>
          <dgm:animLvl val="lvl"/>
        </dgm:presLayoutVars>
      </dgm:prSet>
      <dgm:spPr/>
    </dgm:pt>
    <dgm:pt modelId="{A6158A0A-5634-43EC-95F9-91DCAFD8CD27}" type="pres">
      <dgm:prSet presAssocID="{1A03B4A1-4092-4342-846B-9543BC6876D3}" presName="thickLine" presStyleLbl="alignNode1" presStyleIdx="0" presStyleCnt="7"/>
      <dgm:spPr/>
    </dgm:pt>
    <dgm:pt modelId="{5038FCF9-070F-454D-9EC4-CEC8FD78826B}" type="pres">
      <dgm:prSet presAssocID="{1A03B4A1-4092-4342-846B-9543BC6876D3}" presName="horz1" presStyleCnt="0"/>
      <dgm:spPr/>
    </dgm:pt>
    <dgm:pt modelId="{6F7D9F29-E733-4486-973E-36E3D5BE97AD}" type="pres">
      <dgm:prSet presAssocID="{1A03B4A1-4092-4342-846B-9543BC6876D3}" presName="tx1" presStyleLbl="revTx" presStyleIdx="0" presStyleCnt="7"/>
      <dgm:spPr/>
    </dgm:pt>
    <dgm:pt modelId="{CDB182BC-E500-47F4-BBE3-E441D3F88E0E}" type="pres">
      <dgm:prSet presAssocID="{1A03B4A1-4092-4342-846B-9543BC6876D3}" presName="vert1" presStyleCnt="0"/>
      <dgm:spPr/>
    </dgm:pt>
    <dgm:pt modelId="{66E0FE6C-A10B-4165-AF01-E43ABD3A45BD}" type="pres">
      <dgm:prSet presAssocID="{E03F9404-3B7D-4227-82CD-E3B2109F8FE7}" presName="thickLine" presStyleLbl="alignNode1" presStyleIdx="1" presStyleCnt="7"/>
      <dgm:spPr/>
    </dgm:pt>
    <dgm:pt modelId="{EBD7543F-9D4F-4B3E-B2BE-587549B77250}" type="pres">
      <dgm:prSet presAssocID="{E03F9404-3B7D-4227-82CD-E3B2109F8FE7}" presName="horz1" presStyleCnt="0"/>
      <dgm:spPr/>
    </dgm:pt>
    <dgm:pt modelId="{913C50B1-423C-4B32-8A39-76C095AEFFFA}" type="pres">
      <dgm:prSet presAssocID="{E03F9404-3B7D-4227-82CD-E3B2109F8FE7}" presName="tx1" presStyleLbl="revTx" presStyleIdx="1" presStyleCnt="7"/>
      <dgm:spPr/>
    </dgm:pt>
    <dgm:pt modelId="{FC09D4F8-39D2-4344-8568-6D4725B146FD}" type="pres">
      <dgm:prSet presAssocID="{E03F9404-3B7D-4227-82CD-E3B2109F8FE7}" presName="vert1" presStyleCnt="0"/>
      <dgm:spPr/>
    </dgm:pt>
    <dgm:pt modelId="{0A01A37C-E5C8-495F-8292-23A6CBC102B2}" type="pres">
      <dgm:prSet presAssocID="{F2179B86-BA26-4AEA-BF98-C3C5DE2ACB11}" presName="thickLine" presStyleLbl="alignNode1" presStyleIdx="2" presStyleCnt="7"/>
      <dgm:spPr/>
    </dgm:pt>
    <dgm:pt modelId="{F0C96219-69C1-4D4F-83F2-AAF0E83C0B27}" type="pres">
      <dgm:prSet presAssocID="{F2179B86-BA26-4AEA-BF98-C3C5DE2ACB11}" presName="horz1" presStyleCnt="0"/>
      <dgm:spPr/>
    </dgm:pt>
    <dgm:pt modelId="{4CFCBD48-E385-49D1-8459-F7A0076E90EE}" type="pres">
      <dgm:prSet presAssocID="{F2179B86-BA26-4AEA-BF98-C3C5DE2ACB11}" presName="tx1" presStyleLbl="revTx" presStyleIdx="2" presStyleCnt="7"/>
      <dgm:spPr/>
    </dgm:pt>
    <dgm:pt modelId="{71FDCB5F-0524-44BF-8505-0D9955E21B4F}" type="pres">
      <dgm:prSet presAssocID="{F2179B86-BA26-4AEA-BF98-C3C5DE2ACB11}" presName="vert1" presStyleCnt="0"/>
      <dgm:spPr/>
    </dgm:pt>
    <dgm:pt modelId="{CF694C05-88A9-443E-868E-774E5BBED13B}" type="pres">
      <dgm:prSet presAssocID="{D979671D-090B-4155-B3DF-1B39E32E70CC}" presName="thickLine" presStyleLbl="alignNode1" presStyleIdx="3" presStyleCnt="7"/>
      <dgm:spPr/>
    </dgm:pt>
    <dgm:pt modelId="{042ACAF8-9D7C-4380-ACB4-0B9D647546D6}" type="pres">
      <dgm:prSet presAssocID="{D979671D-090B-4155-B3DF-1B39E32E70CC}" presName="horz1" presStyleCnt="0"/>
      <dgm:spPr/>
    </dgm:pt>
    <dgm:pt modelId="{442C0BF6-8C60-4736-9C79-A764D8508DAA}" type="pres">
      <dgm:prSet presAssocID="{D979671D-090B-4155-B3DF-1B39E32E70CC}" presName="tx1" presStyleLbl="revTx" presStyleIdx="3" presStyleCnt="7"/>
      <dgm:spPr/>
    </dgm:pt>
    <dgm:pt modelId="{2FC2EE50-176E-4833-872F-5D474010F145}" type="pres">
      <dgm:prSet presAssocID="{D979671D-090B-4155-B3DF-1B39E32E70CC}" presName="vert1" presStyleCnt="0"/>
      <dgm:spPr/>
    </dgm:pt>
    <dgm:pt modelId="{ECF0695C-CDCA-43CB-B11B-269C9B414A3A}" type="pres">
      <dgm:prSet presAssocID="{E1815C60-A504-40AC-9F28-3E627F1DECC0}" presName="thickLine" presStyleLbl="alignNode1" presStyleIdx="4" presStyleCnt="7"/>
      <dgm:spPr/>
    </dgm:pt>
    <dgm:pt modelId="{0CFEE26A-6431-47E9-9D14-367C70D5CB4F}" type="pres">
      <dgm:prSet presAssocID="{E1815C60-A504-40AC-9F28-3E627F1DECC0}" presName="horz1" presStyleCnt="0"/>
      <dgm:spPr/>
    </dgm:pt>
    <dgm:pt modelId="{98199CF9-FAC9-4738-A3F2-2F6F3C20A835}" type="pres">
      <dgm:prSet presAssocID="{E1815C60-A504-40AC-9F28-3E627F1DECC0}" presName="tx1" presStyleLbl="revTx" presStyleIdx="4" presStyleCnt="7"/>
      <dgm:spPr/>
    </dgm:pt>
    <dgm:pt modelId="{F2CFFC19-90A5-4E63-85B6-6B08F9B5A63C}" type="pres">
      <dgm:prSet presAssocID="{E1815C60-A504-40AC-9F28-3E627F1DECC0}" presName="vert1" presStyleCnt="0"/>
      <dgm:spPr/>
    </dgm:pt>
    <dgm:pt modelId="{554B6336-9B8A-46E9-BCF8-2B4D7ABA7F20}" type="pres">
      <dgm:prSet presAssocID="{66B06687-0F98-44BD-8887-D7B92F92EC49}" presName="thickLine" presStyleLbl="alignNode1" presStyleIdx="5" presStyleCnt="7"/>
      <dgm:spPr/>
    </dgm:pt>
    <dgm:pt modelId="{33B905F4-14FF-4D03-B2FD-44297E3E19C7}" type="pres">
      <dgm:prSet presAssocID="{66B06687-0F98-44BD-8887-D7B92F92EC49}" presName="horz1" presStyleCnt="0"/>
      <dgm:spPr/>
    </dgm:pt>
    <dgm:pt modelId="{CD8E126C-23DD-440B-8515-6F5B925988F8}" type="pres">
      <dgm:prSet presAssocID="{66B06687-0F98-44BD-8887-D7B92F92EC49}" presName="tx1" presStyleLbl="revTx" presStyleIdx="5" presStyleCnt="7"/>
      <dgm:spPr/>
    </dgm:pt>
    <dgm:pt modelId="{32E12473-4569-438A-AF7D-FB2D7ADF3DE0}" type="pres">
      <dgm:prSet presAssocID="{66B06687-0F98-44BD-8887-D7B92F92EC49}" presName="vert1" presStyleCnt="0"/>
      <dgm:spPr/>
    </dgm:pt>
    <dgm:pt modelId="{0A0A7755-7C0C-4529-8739-B914668B184D}" type="pres">
      <dgm:prSet presAssocID="{1766BFB4-FC2B-485C-B53D-C77A9BEC1689}" presName="thickLine" presStyleLbl="alignNode1" presStyleIdx="6" presStyleCnt="7"/>
      <dgm:spPr/>
    </dgm:pt>
    <dgm:pt modelId="{F5E97E48-30E5-439A-9457-66D93C3C4D04}" type="pres">
      <dgm:prSet presAssocID="{1766BFB4-FC2B-485C-B53D-C77A9BEC1689}" presName="horz1" presStyleCnt="0"/>
      <dgm:spPr/>
    </dgm:pt>
    <dgm:pt modelId="{897E82AE-4D11-43C9-BDBA-57F0ADA0103D}" type="pres">
      <dgm:prSet presAssocID="{1766BFB4-FC2B-485C-B53D-C77A9BEC1689}" presName="tx1" presStyleLbl="revTx" presStyleIdx="6" presStyleCnt="7"/>
      <dgm:spPr/>
    </dgm:pt>
    <dgm:pt modelId="{75075687-6014-4A94-94DB-908DCF29846F}" type="pres">
      <dgm:prSet presAssocID="{1766BFB4-FC2B-485C-B53D-C77A9BEC1689}" presName="vert1" presStyleCnt="0"/>
      <dgm:spPr/>
    </dgm:pt>
  </dgm:ptLst>
  <dgm:cxnLst>
    <dgm:cxn modelId="{CD07B600-BA0B-4BEF-9D07-9A07ECA1B4DC}" srcId="{AADD941E-FDDD-4C9B-B4D0-041F60CEA595}" destId="{E03F9404-3B7D-4227-82CD-E3B2109F8FE7}" srcOrd="1" destOrd="0" parTransId="{4A2CF156-81A6-4662-9008-E33DA4469958}" sibTransId="{1893AC0F-284B-4514-98BB-282B29BB1ED5}"/>
    <dgm:cxn modelId="{EBB85F06-7EA6-4530-B7A3-FEC412F638A3}" type="presOf" srcId="{AADD941E-FDDD-4C9B-B4D0-041F60CEA595}" destId="{65C44F15-92B9-4ACC-BADA-1D62CC0D8006}" srcOrd="0" destOrd="0" presId="urn:microsoft.com/office/officeart/2008/layout/LinedList"/>
    <dgm:cxn modelId="{263D1917-BE0B-44C9-98FF-7958F380D942}" srcId="{AADD941E-FDDD-4C9B-B4D0-041F60CEA595}" destId="{F2179B86-BA26-4AEA-BF98-C3C5DE2ACB11}" srcOrd="2" destOrd="0" parTransId="{3610D9CA-EE51-4985-B9F7-A16E342290B2}" sibTransId="{91D21960-1EDB-4716-8A0E-892F203068D8}"/>
    <dgm:cxn modelId="{572D271D-0780-435F-BA93-ECC910DE2569}" srcId="{AADD941E-FDDD-4C9B-B4D0-041F60CEA595}" destId="{1766BFB4-FC2B-485C-B53D-C77A9BEC1689}" srcOrd="6" destOrd="0" parTransId="{64C1449E-8563-4DCA-B0EB-6DBF46A95013}" sibTransId="{A975F9CA-F4AF-4882-A621-285E4DA0C5BE}"/>
    <dgm:cxn modelId="{22D3831F-A7EB-4EAC-B607-43B7C765BB8D}" type="presOf" srcId="{1766BFB4-FC2B-485C-B53D-C77A9BEC1689}" destId="{897E82AE-4D11-43C9-BDBA-57F0ADA0103D}" srcOrd="0" destOrd="0" presId="urn:microsoft.com/office/officeart/2008/layout/LinedList"/>
    <dgm:cxn modelId="{5D8A6025-102C-425B-B025-E3DAF8E03BD3}" type="presOf" srcId="{1A03B4A1-4092-4342-846B-9543BC6876D3}" destId="{6F7D9F29-E733-4486-973E-36E3D5BE97AD}" srcOrd="0" destOrd="0" presId="urn:microsoft.com/office/officeart/2008/layout/LinedList"/>
    <dgm:cxn modelId="{30DA7073-43AE-47FD-B314-950B72914D63}" srcId="{AADD941E-FDDD-4C9B-B4D0-041F60CEA595}" destId="{E1815C60-A504-40AC-9F28-3E627F1DECC0}" srcOrd="4" destOrd="0" parTransId="{BE0C29D7-0A22-4A46-8C81-2323AA11C77F}" sibTransId="{947424F4-0354-405E-879B-3B87FA50841A}"/>
    <dgm:cxn modelId="{04ADFF7C-0B73-47EE-AC37-C9ACA1894483}" type="presOf" srcId="{D979671D-090B-4155-B3DF-1B39E32E70CC}" destId="{442C0BF6-8C60-4736-9C79-A764D8508DAA}" srcOrd="0" destOrd="0" presId="urn:microsoft.com/office/officeart/2008/layout/LinedList"/>
    <dgm:cxn modelId="{A826E17D-3C84-4A58-AED5-D5AE8DD5919F}" type="presOf" srcId="{F2179B86-BA26-4AEA-BF98-C3C5DE2ACB11}" destId="{4CFCBD48-E385-49D1-8459-F7A0076E90EE}" srcOrd="0" destOrd="0" presId="urn:microsoft.com/office/officeart/2008/layout/LinedList"/>
    <dgm:cxn modelId="{0104B081-35BB-417D-A3BD-A953F7C11223}" srcId="{AADD941E-FDDD-4C9B-B4D0-041F60CEA595}" destId="{66B06687-0F98-44BD-8887-D7B92F92EC49}" srcOrd="5" destOrd="0" parTransId="{5F67BEC7-A772-4EDA-9422-F4B77640E571}" sibTransId="{19A346FA-D229-47C9-A7DA-8512C7C97E8D}"/>
    <dgm:cxn modelId="{8A6B1F9D-EE3D-4E71-A439-75351E56CEA2}" type="presOf" srcId="{E03F9404-3B7D-4227-82CD-E3B2109F8FE7}" destId="{913C50B1-423C-4B32-8A39-76C095AEFFFA}" srcOrd="0" destOrd="0" presId="urn:microsoft.com/office/officeart/2008/layout/LinedList"/>
    <dgm:cxn modelId="{505C49A4-4DBB-4DF6-87F6-58D7986ED55E}" type="presOf" srcId="{66B06687-0F98-44BD-8887-D7B92F92EC49}" destId="{CD8E126C-23DD-440B-8515-6F5B925988F8}" srcOrd="0" destOrd="0" presId="urn:microsoft.com/office/officeart/2008/layout/LinedList"/>
    <dgm:cxn modelId="{26E27EA7-2B51-471F-84F1-D8FA000117EA}" srcId="{AADD941E-FDDD-4C9B-B4D0-041F60CEA595}" destId="{D979671D-090B-4155-B3DF-1B39E32E70CC}" srcOrd="3" destOrd="0" parTransId="{896B298E-66EB-4581-8C94-0224A30B8842}" sibTransId="{F9E5B845-95BC-4868-B580-2E384059D2A2}"/>
    <dgm:cxn modelId="{EFDBB5A7-BC26-4E4A-8E81-A518A3406AB3}" type="presOf" srcId="{E1815C60-A504-40AC-9F28-3E627F1DECC0}" destId="{98199CF9-FAC9-4738-A3F2-2F6F3C20A835}" srcOrd="0" destOrd="0" presId="urn:microsoft.com/office/officeart/2008/layout/LinedList"/>
    <dgm:cxn modelId="{5DFB53E6-4361-4516-8886-92EC82C00455}" srcId="{AADD941E-FDDD-4C9B-B4D0-041F60CEA595}" destId="{1A03B4A1-4092-4342-846B-9543BC6876D3}" srcOrd="0" destOrd="0" parTransId="{4C14B5F6-FB30-493D-A131-D2770C9316BF}" sibTransId="{EB420E47-4692-4407-9950-7F773A435F9E}"/>
    <dgm:cxn modelId="{919F684B-E457-4255-83B8-63A8397B22CE}" type="presParOf" srcId="{65C44F15-92B9-4ACC-BADA-1D62CC0D8006}" destId="{A6158A0A-5634-43EC-95F9-91DCAFD8CD27}" srcOrd="0" destOrd="0" presId="urn:microsoft.com/office/officeart/2008/layout/LinedList"/>
    <dgm:cxn modelId="{C3399F08-84E3-4CAA-912B-21C5F2DF9C52}" type="presParOf" srcId="{65C44F15-92B9-4ACC-BADA-1D62CC0D8006}" destId="{5038FCF9-070F-454D-9EC4-CEC8FD78826B}" srcOrd="1" destOrd="0" presId="urn:microsoft.com/office/officeart/2008/layout/LinedList"/>
    <dgm:cxn modelId="{11B8421A-2764-46DE-8586-09DD638D9CA4}" type="presParOf" srcId="{5038FCF9-070F-454D-9EC4-CEC8FD78826B}" destId="{6F7D9F29-E733-4486-973E-36E3D5BE97AD}" srcOrd="0" destOrd="0" presId="urn:microsoft.com/office/officeart/2008/layout/LinedList"/>
    <dgm:cxn modelId="{A30A84BF-3F47-4FF2-AC6C-30A9A026F7E9}" type="presParOf" srcId="{5038FCF9-070F-454D-9EC4-CEC8FD78826B}" destId="{CDB182BC-E500-47F4-BBE3-E441D3F88E0E}" srcOrd="1" destOrd="0" presId="urn:microsoft.com/office/officeart/2008/layout/LinedList"/>
    <dgm:cxn modelId="{477BA3C4-F78F-4480-AE70-ADE21050CAD7}" type="presParOf" srcId="{65C44F15-92B9-4ACC-BADA-1D62CC0D8006}" destId="{66E0FE6C-A10B-4165-AF01-E43ABD3A45BD}" srcOrd="2" destOrd="0" presId="urn:microsoft.com/office/officeart/2008/layout/LinedList"/>
    <dgm:cxn modelId="{DCD5CA54-F3D2-4A7E-8821-E4FCD863EAEA}" type="presParOf" srcId="{65C44F15-92B9-4ACC-BADA-1D62CC0D8006}" destId="{EBD7543F-9D4F-4B3E-B2BE-587549B77250}" srcOrd="3" destOrd="0" presId="urn:microsoft.com/office/officeart/2008/layout/LinedList"/>
    <dgm:cxn modelId="{3EA8829C-0D9E-42B4-82E1-4E863A21CB11}" type="presParOf" srcId="{EBD7543F-9D4F-4B3E-B2BE-587549B77250}" destId="{913C50B1-423C-4B32-8A39-76C095AEFFFA}" srcOrd="0" destOrd="0" presId="urn:microsoft.com/office/officeart/2008/layout/LinedList"/>
    <dgm:cxn modelId="{CF0A6B85-2842-4808-984C-B6653289256B}" type="presParOf" srcId="{EBD7543F-9D4F-4B3E-B2BE-587549B77250}" destId="{FC09D4F8-39D2-4344-8568-6D4725B146FD}" srcOrd="1" destOrd="0" presId="urn:microsoft.com/office/officeart/2008/layout/LinedList"/>
    <dgm:cxn modelId="{5E9B62AA-AD08-440A-9510-7940ED9FBC69}" type="presParOf" srcId="{65C44F15-92B9-4ACC-BADA-1D62CC0D8006}" destId="{0A01A37C-E5C8-495F-8292-23A6CBC102B2}" srcOrd="4" destOrd="0" presId="urn:microsoft.com/office/officeart/2008/layout/LinedList"/>
    <dgm:cxn modelId="{59573D9F-552C-4E76-AC5B-3E395B894971}" type="presParOf" srcId="{65C44F15-92B9-4ACC-BADA-1D62CC0D8006}" destId="{F0C96219-69C1-4D4F-83F2-AAF0E83C0B27}" srcOrd="5" destOrd="0" presId="urn:microsoft.com/office/officeart/2008/layout/LinedList"/>
    <dgm:cxn modelId="{4FB52656-EDA7-4CD8-9058-F91745799D2B}" type="presParOf" srcId="{F0C96219-69C1-4D4F-83F2-AAF0E83C0B27}" destId="{4CFCBD48-E385-49D1-8459-F7A0076E90EE}" srcOrd="0" destOrd="0" presId="urn:microsoft.com/office/officeart/2008/layout/LinedList"/>
    <dgm:cxn modelId="{38B7F313-269A-43B6-9619-A5F90F51B20F}" type="presParOf" srcId="{F0C96219-69C1-4D4F-83F2-AAF0E83C0B27}" destId="{71FDCB5F-0524-44BF-8505-0D9955E21B4F}" srcOrd="1" destOrd="0" presId="urn:microsoft.com/office/officeart/2008/layout/LinedList"/>
    <dgm:cxn modelId="{679D2B5E-3E90-49E6-AEF7-2B869C1BE442}" type="presParOf" srcId="{65C44F15-92B9-4ACC-BADA-1D62CC0D8006}" destId="{CF694C05-88A9-443E-868E-774E5BBED13B}" srcOrd="6" destOrd="0" presId="urn:microsoft.com/office/officeart/2008/layout/LinedList"/>
    <dgm:cxn modelId="{D26D1362-0836-44EF-A7AB-6E36958AD091}" type="presParOf" srcId="{65C44F15-92B9-4ACC-BADA-1D62CC0D8006}" destId="{042ACAF8-9D7C-4380-ACB4-0B9D647546D6}" srcOrd="7" destOrd="0" presId="urn:microsoft.com/office/officeart/2008/layout/LinedList"/>
    <dgm:cxn modelId="{ABC0614E-8081-468A-912B-FB2F5DC43879}" type="presParOf" srcId="{042ACAF8-9D7C-4380-ACB4-0B9D647546D6}" destId="{442C0BF6-8C60-4736-9C79-A764D8508DAA}" srcOrd="0" destOrd="0" presId="urn:microsoft.com/office/officeart/2008/layout/LinedList"/>
    <dgm:cxn modelId="{624AEDBF-BFB3-496D-AB9A-42420058974B}" type="presParOf" srcId="{042ACAF8-9D7C-4380-ACB4-0B9D647546D6}" destId="{2FC2EE50-176E-4833-872F-5D474010F145}" srcOrd="1" destOrd="0" presId="urn:microsoft.com/office/officeart/2008/layout/LinedList"/>
    <dgm:cxn modelId="{3CA030C1-D6E6-437E-BA96-356413686BD3}" type="presParOf" srcId="{65C44F15-92B9-4ACC-BADA-1D62CC0D8006}" destId="{ECF0695C-CDCA-43CB-B11B-269C9B414A3A}" srcOrd="8" destOrd="0" presId="urn:microsoft.com/office/officeart/2008/layout/LinedList"/>
    <dgm:cxn modelId="{F6D943B8-ADE7-4970-8832-21BA8634B78C}" type="presParOf" srcId="{65C44F15-92B9-4ACC-BADA-1D62CC0D8006}" destId="{0CFEE26A-6431-47E9-9D14-367C70D5CB4F}" srcOrd="9" destOrd="0" presId="urn:microsoft.com/office/officeart/2008/layout/LinedList"/>
    <dgm:cxn modelId="{0BE5180C-60F3-440C-AF36-27CB4ADA0B44}" type="presParOf" srcId="{0CFEE26A-6431-47E9-9D14-367C70D5CB4F}" destId="{98199CF9-FAC9-4738-A3F2-2F6F3C20A835}" srcOrd="0" destOrd="0" presId="urn:microsoft.com/office/officeart/2008/layout/LinedList"/>
    <dgm:cxn modelId="{58E1A29A-9467-4E0E-9742-95C70DB8F589}" type="presParOf" srcId="{0CFEE26A-6431-47E9-9D14-367C70D5CB4F}" destId="{F2CFFC19-90A5-4E63-85B6-6B08F9B5A63C}" srcOrd="1" destOrd="0" presId="urn:microsoft.com/office/officeart/2008/layout/LinedList"/>
    <dgm:cxn modelId="{0D9643FB-DC9C-42E3-B20E-D03EB0466A11}" type="presParOf" srcId="{65C44F15-92B9-4ACC-BADA-1D62CC0D8006}" destId="{554B6336-9B8A-46E9-BCF8-2B4D7ABA7F20}" srcOrd="10" destOrd="0" presId="urn:microsoft.com/office/officeart/2008/layout/LinedList"/>
    <dgm:cxn modelId="{C5A42DA1-DF4A-44BB-BA7F-910EC22B0E31}" type="presParOf" srcId="{65C44F15-92B9-4ACC-BADA-1D62CC0D8006}" destId="{33B905F4-14FF-4D03-B2FD-44297E3E19C7}" srcOrd="11" destOrd="0" presId="urn:microsoft.com/office/officeart/2008/layout/LinedList"/>
    <dgm:cxn modelId="{C053EDD3-3046-47C6-B3BC-AB7779587485}" type="presParOf" srcId="{33B905F4-14FF-4D03-B2FD-44297E3E19C7}" destId="{CD8E126C-23DD-440B-8515-6F5B925988F8}" srcOrd="0" destOrd="0" presId="urn:microsoft.com/office/officeart/2008/layout/LinedList"/>
    <dgm:cxn modelId="{FD0BCD79-928A-4D2A-90BB-5FB3E61D75BF}" type="presParOf" srcId="{33B905F4-14FF-4D03-B2FD-44297E3E19C7}" destId="{32E12473-4569-438A-AF7D-FB2D7ADF3DE0}" srcOrd="1" destOrd="0" presId="urn:microsoft.com/office/officeart/2008/layout/LinedList"/>
    <dgm:cxn modelId="{FBB5E9BA-7462-4CC6-8554-E09D40885FF8}" type="presParOf" srcId="{65C44F15-92B9-4ACC-BADA-1D62CC0D8006}" destId="{0A0A7755-7C0C-4529-8739-B914668B184D}" srcOrd="12" destOrd="0" presId="urn:microsoft.com/office/officeart/2008/layout/LinedList"/>
    <dgm:cxn modelId="{61FD8CC3-FC3A-4334-8D0B-B6C87CC423E3}" type="presParOf" srcId="{65C44F15-92B9-4ACC-BADA-1D62CC0D8006}" destId="{F5E97E48-30E5-439A-9457-66D93C3C4D04}" srcOrd="13" destOrd="0" presId="urn:microsoft.com/office/officeart/2008/layout/LinedList"/>
    <dgm:cxn modelId="{CE591E13-D53E-4164-8930-EEA2AD2D5107}" type="presParOf" srcId="{F5E97E48-30E5-439A-9457-66D93C3C4D04}" destId="{897E82AE-4D11-43C9-BDBA-57F0ADA0103D}" srcOrd="0" destOrd="0" presId="urn:microsoft.com/office/officeart/2008/layout/LinedList"/>
    <dgm:cxn modelId="{231B9C72-0B1E-45CB-8090-F50DA7D62550}" type="presParOf" srcId="{F5E97E48-30E5-439A-9457-66D93C3C4D04}" destId="{75075687-6014-4A94-94DB-908DCF2984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5E768-A864-4030-92C3-AE78436378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BD9A00-69AD-42F7-82FD-FE33BBE9F86B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tx1"/>
              </a:solidFill>
              <a:latin typeface="Century Gothic" panose="020B0502020202020204"/>
            </a:rPr>
            <a:t>Get changes</a:t>
          </a:r>
          <a:r>
            <a:rPr lang="en-GB" b="0" i="0" u="none" strike="noStrike" cap="none" baseline="0" noProof="0" dirty="0">
              <a:solidFill>
                <a:schemeClr val="tx1"/>
              </a:solidFill>
              <a:latin typeface="Century Gothic"/>
            </a:rPr>
            <a:t> from other developers</a:t>
          </a:r>
          <a:endParaRPr lang="en-GB" b="0" i="0" u="none" strike="noStrike" cap="none" baseline="0" noProof="0" dirty="0" err="1">
            <a:solidFill>
              <a:schemeClr val="tx1"/>
            </a:solidFill>
            <a:latin typeface="Century Gothic"/>
          </a:endParaRPr>
        </a:p>
      </dgm:t>
    </dgm:pt>
    <dgm:pt modelId="{BB811766-CCD5-4FD6-8020-FE7719FE6B4D}" type="parTrans" cxnId="{A0872872-7614-4E12-9920-FBEB22D16E90}">
      <dgm:prSet/>
      <dgm:spPr/>
    </dgm:pt>
    <dgm:pt modelId="{2A6EB04F-4D87-4F64-B4AB-D0934641822B}" type="sibTrans" cxnId="{A0872872-7614-4E12-9920-FBEB22D16E90}">
      <dgm:prSet/>
      <dgm:spPr/>
    </dgm:pt>
    <dgm:pt modelId="{BDC2774D-94CB-44E1-8616-3EBACFE9DB04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Add own changes</a:t>
          </a:r>
          <a:endParaRPr lang="en-GB" dirty="0"/>
        </a:p>
      </dgm:t>
    </dgm:pt>
    <dgm:pt modelId="{D661D975-1FDD-44BD-827B-F204913D82DD}" type="parTrans" cxnId="{4EB9263A-ADD7-406D-BD3B-AA04BFC7459E}">
      <dgm:prSet/>
      <dgm:spPr/>
    </dgm:pt>
    <dgm:pt modelId="{4F4A269B-D8E3-4E1B-9BDB-58538A1B52B3}" type="sibTrans" cxnId="{4EB9263A-ADD7-406D-BD3B-AA04BFC7459E}">
      <dgm:prSet/>
      <dgm:spPr/>
    </dgm:pt>
    <dgm:pt modelId="{1E9413B6-64BC-4A71-A7E6-C76425ACC3FF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Send new version to other developers</a:t>
          </a:r>
          <a:endParaRPr lang="en-GB" dirty="0"/>
        </a:p>
      </dgm:t>
    </dgm:pt>
    <dgm:pt modelId="{E2B864A9-4C1C-41A1-A54D-4B35578A08CB}" type="parTrans" cxnId="{92F57338-4579-4D28-BF80-281AED4BE9A4}">
      <dgm:prSet/>
      <dgm:spPr/>
    </dgm:pt>
    <dgm:pt modelId="{8AAA6513-D65D-497D-82F1-EC30FDEEF834}" type="sibTrans" cxnId="{92F57338-4579-4D28-BF80-281AED4BE9A4}">
      <dgm:prSet/>
      <dgm:spPr/>
    </dgm:pt>
    <dgm:pt modelId="{28604B16-AD9C-4718-8B2F-B37C9C95CD4B}" type="pres">
      <dgm:prSet presAssocID="{1EC5E768-A864-4030-92C3-AE7843637896}" presName="Name0" presStyleCnt="0">
        <dgm:presLayoutVars>
          <dgm:dir/>
          <dgm:resizeHandles val="exact"/>
        </dgm:presLayoutVars>
      </dgm:prSet>
      <dgm:spPr/>
    </dgm:pt>
    <dgm:pt modelId="{3E365F56-A9E2-4159-AECE-CB9AD836A2A0}" type="pres">
      <dgm:prSet presAssocID="{98BD9A00-69AD-42F7-82FD-FE33BBE9F86B}" presName="parTxOnly" presStyleLbl="node1" presStyleIdx="0" presStyleCnt="3">
        <dgm:presLayoutVars>
          <dgm:bulletEnabled val="1"/>
        </dgm:presLayoutVars>
      </dgm:prSet>
      <dgm:spPr/>
    </dgm:pt>
    <dgm:pt modelId="{7EBAF980-8634-455A-AD93-4C6377206658}" type="pres">
      <dgm:prSet presAssocID="{2A6EB04F-4D87-4F64-B4AB-D0934641822B}" presName="parSpace" presStyleCnt="0"/>
      <dgm:spPr/>
    </dgm:pt>
    <dgm:pt modelId="{8D8F4C55-DF1C-4832-8D78-BF8E9CD1887F}" type="pres">
      <dgm:prSet presAssocID="{BDC2774D-94CB-44E1-8616-3EBACFE9DB04}" presName="parTxOnly" presStyleLbl="node1" presStyleIdx="1" presStyleCnt="3">
        <dgm:presLayoutVars>
          <dgm:bulletEnabled val="1"/>
        </dgm:presLayoutVars>
      </dgm:prSet>
      <dgm:spPr/>
    </dgm:pt>
    <dgm:pt modelId="{EC0A801C-C512-4D6B-97C9-D8AE8A0646D7}" type="pres">
      <dgm:prSet presAssocID="{4F4A269B-D8E3-4E1B-9BDB-58538A1B52B3}" presName="parSpace" presStyleCnt="0"/>
      <dgm:spPr/>
    </dgm:pt>
    <dgm:pt modelId="{D79B85A5-BCB1-4013-88BE-9866E05616B9}" type="pres">
      <dgm:prSet presAssocID="{1E9413B6-64BC-4A71-A7E6-C76425ACC3F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19768E03-B481-447C-BB4E-39380E5CB613}" type="presOf" srcId="{98BD9A00-69AD-42F7-82FD-FE33BBE9F86B}" destId="{3E365F56-A9E2-4159-AECE-CB9AD836A2A0}" srcOrd="0" destOrd="0" presId="urn:microsoft.com/office/officeart/2005/8/layout/hChevron3"/>
    <dgm:cxn modelId="{62F9A713-E441-43F6-88B8-F7042E3BF196}" type="presOf" srcId="{1E9413B6-64BC-4A71-A7E6-C76425ACC3FF}" destId="{D79B85A5-BCB1-4013-88BE-9866E05616B9}" srcOrd="0" destOrd="0" presId="urn:microsoft.com/office/officeart/2005/8/layout/hChevron3"/>
    <dgm:cxn modelId="{92F57338-4579-4D28-BF80-281AED4BE9A4}" srcId="{1EC5E768-A864-4030-92C3-AE7843637896}" destId="{1E9413B6-64BC-4A71-A7E6-C76425ACC3FF}" srcOrd="2" destOrd="0" parTransId="{E2B864A9-4C1C-41A1-A54D-4B35578A08CB}" sibTransId="{8AAA6513-D65D-497D-82F1-EC30FDEEF834}"/>
    <dgm:cxn modelId="{4EB9263A-ADD7-406D-BD3B-AA04BFC7459E}" srcId="{1EC5E768-A864-4030-92C3-AE7843637896}" destId="{BDC2774D-94CB-44E1-8616-3EBACFE9DB04}" srcOrd="1" destOrd="0" parTransId="{D661D975-1FDD-44BD-827B-F204913D82DD}" sibTransId="{4F4A269B-D8E3-4E1B-9BDB-58538A1B52B3}"/>
    <dgm:cxn modelId="{20791962-96A6-4740-90CF-F391F301CB8F}" type="presOf" srcId="{BDC2774D-94CB-44E1-8616-3EBACFE9DB04}" destId="{8D8F4C55-DF1C-4832-8D78-BF8E9CD1887F}" srcOrd="0" destOrd="0" presId="urn:microsoft.com/office/officeart/2005/8/layout/hChevron3"/>
    <dgm:cxn modelId="{A0872872-7614-4E12-9920-FBEB22D16E90}" srcId="{1EC5E768-A864-4030-92C3-AE7843637896}" destId="{98BD9A00-69AD-42F7-82FD-FE33BBE9F86B}" srcOrd="0" destOrd="0" parTransId="{BB811766-CCD5-4FD6-8020-FE7719FE6B4D}" sibTransId="{2A6EB04F-4D87-4F64-B4AB-D0934641822B}"/>
    <dgm:cxn modelId="{276E15BB-EE9B-4B60-82B0-5C1E51156145}" type="presOf" srcId="{1EC5E768-A864-4030-92C3-AE7843637896}" destId="{28604B16-AD9C-4718-8B2F-B37C9C95CD4B}" srcOrd="0" destOrd="0" presId="urn:microsoft.com/office/officeart/2005/8/layout/hChevron3"/>
    <dgm:cxn modelId="{83BEA1D5-A27C-4CD8-93D9-77588DEC4C2A}" type="presParOf" srcId="{28604B16-AD9C-4718-8B2F-B37C9C95CD4B}" destId="{3E365F56-A9E2-4159-AECE-CB9AD836A2A0}" srcOrd="0" destOrd="0" presId="urn:microsoft.com/office/officeart/2005/8/layout/hChevron3"/>
    <dgm:cxn modelId="{C93178B8-FB7C-4D23-BEFE-2F6FEC651A3B}" type="presParOf" srcId="{28604B16-AD9C-4718-8B2F-B37C9C95CD4B}" destId="{7EBAF980-8634-455A-AD93-4C6377206658}" srcOrd="1" destOrd="0" presId="urn:microsoft.com/office/officeart/2005/8/layout/hChevron3"/>
    <dgm:cxn modelId="{CCFEDD3F-758B-44BD-8C5E-7DAFDA782F9E}" type="presParOf" srcId="{28604B16-AD9C-4718-8B2F-B37C9C95CD4B}" destId="{8D8F4C55-DF1C-4832-8D78-BF8E9CD1887F}" srcOrd="2" destOrd="0" presId="urn:microsoft.com/office/officeart/2005/8/layout/hChevron3"/>
    <dgm:cxn modelId="{4C1E94A5-2974-44B1-A126-9698CDD2C4FF}" type="presParOf" srcId="{28604B16-AD9C-4718-8B2F-B37C9C95CD4B}" destId="{EC0A801C-C512-4D6B-97C9-D8AE8A0646D7}" srcOrd="3" destOrd="0" presId="urn:microsoft.com/office/officeart/2005/8/layout/hChevron3"/>
    <dgm:cxn modelId="{CA37E234-B797-4F81-9EC4-1090F596E9AF}" type="presParOf" srcId="{28604B16-AD9C-4718-8B2F-B37C9C95CD4B}" destId="{D79B85A5-BCB1-4013-88BE-9866E05616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C5E768-A864-4030-92C3-AE78436378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BD9A00-69AD-42F7-82FD-FE33BBE9F86B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tx1"/>
              </a:solidFill>
              <a:latin typeface="Century Gothic" panose="020B0502020202020204"/>
            </a:rPr>
            <a:t>Get changes</a:t>
          </a:r>
          <a:r>
            <a:rPr lang="en-GB" b="0" i="0" u="none" strike="noStrike" cap="none" baseline="0" noProof="0" dirty="0">
              <a:solidFill>
                <a:schemeClr val="tx1"/>
              </a:solidFill>
              <a:latin typeface="Century Gothic"/>
            </a:rPr>
            <a:t> from other developers</a:t>
          </a:r>
          <a:endParaRPr lang="en-GB" b="0" i="0" u="none" strike="noStrike" cap="none" baseline="0" noProof="0" dirty="0" err="1">
            <a:solidFill>
              <a:schemeClr val="tx1"/>
            </a:solidFill>
            <a:latin typeface="Century Gothic"/>
          </a:endParaRPr>
        </a:p>
      </dgm:t>
    </dgm:pt>
    <dgm:pt modelId="{BB811766-CCD5-4FD6-8020-FE7719FE6B4D}" type="parTrans" cxnId="{A0872872-7614-4E12-9920-FBEB22D16E90}">
      <dgm:prSet/>
      <dgm:spPr/>
    </dgm:pt>
    <dgm:pt modelId="{2A6EB04F-4D87-4F64-B4AB-D0934641822B}" type="sibTrans" cxnId="{A0872872-7614-4E12-9920-FBEB22D16E90}">
      <dgm:prSet/>
      <dgm:spPr/>
    </dgm:pt>
    <dgm:pt modelId="{BDC2774D-94CB-44E1-8616-3EBACFE9DB04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Add own changes</a:t>
          </a:r>
          <a:endParaRPr lang="en-GB" dirty="0"/>
        </a:p>
      </dgm:t>
    </dgm:pt>
    <dgm:pt modelId="{D661D975-1FDD-44BD-827B-F204913D82DD}" type="parTrans" cxnId="{4EB9263A-ADD7-406D-BD3B-AA04BFC7459E}">
      <dgm:prSet/>
      <dgm:spPr/>
    </dgm:pt>
    <dgm:pt modelId="{4F4A269B-D8E3-4E1B-9BDB-58538A1B52B3}" type="sibTrans" cxnId="{4EB9263A-ADD7-406D-BD3B-AA04BFC7459E}">
      <dgm:prSet/>
      <dgm:spPr/>
    </dgm:pt>
    <dgm:pt modelId="{1E9413B6-64BC-4A71-A7E6-C76425ACC3FF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Send new version to other developers</a:t>
          </a:r>
          <a:endParaRPr lang="en-GB" dirty="0"/>
        </a:p>
      </dgm:t>
    </dgm:pt>
    <dgm:pt modelId="{E2B864A9-4C1C-41A1-A54D-4B35578A08CB}" type="parTrans" cxnId="{92F57338-4579-4D28-BF80-281AED4BE9A4}">
      <dgm:prSet/>
      <dgm:spPr/>
    </dgm:pt>
    <dgm:pt modelId="{8AAA6513-D65D-497D-82F1-EC30FDEEF834}" type="sibTrans" cxnId="{92F57338-4579-4D28-BF80-281AED4BE9A4}">
      <dgm:prSet/>
      <dgm:spPr/>
    </dgm:pt>
    <dgm:pt modelId="{28604B16-AD9C-4718-8B2F-B37C9C95CD4B}" type="pres">
      <dgm:prSet presAssocID="{1EC5E768-A864-4030-92C3-AE7843637896}" presName="Name0" presStyleCnt="0">
        <dgm:presLayoutVars>
          <dgm:dir/>
          <dgm:resizeHandles val="exact"/>
        </dgm:presLayoutVars>
      </dgm:prSet>
      <dgm:spPr/>
    </dgm:pt>
    <dgm:pt modelId="{3E365F56-A9E2-4159-AECE-CB9AD836A2A0}" type="pres">
      <dgm:prSet presAssocID="{98BD9A00-69AD-42F7-82FD-FE33BBE9F86B}" presName="parTxOnly" presStyleLbl="node1" presStyleIdx="0" presStyleCnt="3">
        <dgm:presLayoutVars>
          <dgm:bulletEnabled val="1"/>
        </dgm:presLayoutVars>
      </dgm:prSet>
      <dgm:spPr/>
    </dgm:pt>
    <dgm:pt modelId="{7EBAF980-8634-455A-AD93-4C6377206658}" type="pres">
      <dgm:prSet presAssocID="{2A6EB04F-4D87-4F64-B4AB-D0934641822B}" presName="parSpace" presStyleCnt="0"/>
      <dgm:spPr/>
    </dgm:pt>
    <dgm:pt modelId="{8D8F4C55-DF1C-4832-8D78-BF8E9CD1887F}" type="pres">
      <dgm:prSet presAssocID="{BDC2774D-94CB-44E1-8616-3EBACFE9DB04}" presName="parTxOnly" presStyleLbl="node1" presStyleIdx="1" presStyleCnt="3">
        <dgm:presLayoutVars>
          <dgm:bulletEnabled val="1"/>
        </dgm:presLayoutVars>
      </dgm:prSet>
      <dgm:spPr/>
    </dgm:pt>
    <dgm:pt modelId="{EC0A801C-C512-4D6B-97C9-D8AE8A0646D7}" type="pres">
      <dgm:prSet presAssocID="{4F4A269B-D8E3-4E1B-9BDB-58538A1B52B3}" presName="parSpace" presStyleCnt="0"/>
      <dgm:spPr/>
    </dgm:pt>
    <dgm:pt modelId="{D79B85A5-BCB1-4013-88BE-9866E05616B9}" type="pres">
      <dgm:prSet presAssocID="{1E9413B6-64BC-4A71-A7E6-C76425ACC3F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19768E03-B481-447C-BB4E-39380E5CB613}" type="presOf" srcId="{98BD9A00-69AD-42F7-82FD-FE33BBE9F86B}" destId="{3E365F56-A9E2-4159-AECE-CB9AD836A2A0}" srcOrd="0" destOrd="0" presId="urn:microsoft.com/office/officeart/2005/8/layout/hChevron3"/>
    <dgm:cxn modelId="{62F9A713-E441-43F6-88B8-F7042E3BF196}" type="presOf" srcId="{1E9413B6-64BC-4A71-A7E6-C76425ACC3FF}" destId="{D79B85A5-BCB1-4013-88BE-9866E05616B9}" srcOrd="0" destOrd="0" presId="urn:microsoft.com/office/officeart/2005/8/layout/hChevron3"/>
    <dgm:cxn modelId="{92F57338-4579-4D28-BF80-281AED4BE9A4}" srcId="{1EC5E768-A864-4030-92C3-AE7843637896}" destId="{1E9413B6-64BC-4A71-A7E6-C76425ACC3FF}" srcOrd="2" destOrd="0" parTransId="{E2B864A9-4C1C-41A1-A54D-4B35578A08CB}" sibTransId="{8AAA6513-D65D-497D-82F1-EC30FDEEF834}"/>
    <dgm:cxn modelId="{4EB9263A-ADD7-406D-BD3B-AA04BFC7459E}" srcId="{1EC5E768-A864-4030-92C3-AE7843637896}" destId="{BDC2774D-94CB-44E1-8616-3EBACFE9DB04}" srcOrd="1" destOrd="0" parTransId="{D661D975-1FDD-44BD-827B-F204913D82DD}" sibTransId="{4F4A269B-D8E3-4E1B-9BDB-58538A1B52B3}"/>
    <dgm:cxn modelId="{20791962-96A6-4740-90CF-F391F301CB8F}" type="presOf" srcId="{BDC2774D-94CB-44E1-8616-3EBACFE9DB04}" destId="{8D8F4C55-DF1C-4832-8D78-BF8E9CD1887F}" srcOrd="0" destOrd="0" presId="urn:microsoft.com/office/officeart/2005/8/layout/hChevron3"/>
    <dgm:cxn modelId="{A0872872-7614-4E12-9920-FBEB22D16E90}" srcId="{1EC5E768-A864-4030-92C3-AE7843637896}" destId="{98BD9A00-69AD-42F7-82FD-FE33BBE9F86B}" srcOrd="0" destOrd="0" parTransId="{BB811766-CCD5-4FD6-8020-FE7719FE6B4D}" sibTransId="{2A6EB04F-4D87-4F64-B4AB-D0934641822B}"/>
    <dgm:cxn modelId="{276E15BB-EE9B-4B60-82B0-5C1E51156145}" type="presOf" srcId="{1EC5E768-A864-4030-92C3-AE7843637896}" destId="{28604B16-AD9C-4718-8B2F-B37C9C95CD4B}" srcOrd="0" destOrd="0" presId="urn:microsoft.com/office/officeart/2005/8/layout/hChevron3"/>
    <dgm:cxn modelId="{83BEA1D5-A27C-4CD8-93D9-77588DEC4C2A}" type="presParOf" srcId="{28604B16-AD9C-4718-8B2F-B37C9C95CD4B}" destId="{3E365F56-A9E2-4159-AECE-CB9AD836A2A0}" srcOrd="0" destOrd="0" presId="urn:microsoft.com/office/officeart/2005/8/layout/hChevron3"/>
    <dgm:cxn modelId="{C93178B8-FB7C-4D23-BEFE-2F6FEC651A3B}" type="presParOf" srcId="{28604B16-AD9C-4718-8B2F-B37C9C95CD4B}" destId="{7EBAF980-8634-455A-AD93-4C6377206658}" srcOrd="1" destOrd="0" presId="urn:microsoft.com/office/officeart/2005/8/layout/hChevron3"/>
    <dgm:cxn modelId="{CCFEDD3F-758B-44BD-8C5E-7DAFDA782F9E}" type="presParOf" srcId="{28604B16-AD9C-4718-8B2F-B37C9C95CD4B}" destId="{8D8F4C55-DF1C-4832-8D78-BF8E9CD1887F}" srcOrd="2" destOrd="0" presId="urn:microsoft.com/office/officeart/2005/8/layout/hChevron3"/>
    <dgm:cxn modelId="{4C1E94A5-2974-44B1-A126-9698CDD2C4FF}" type="presParOf" srcId="{28604B16-AD9C-4718-8B2F-B37C9C95CD4B}" destId="{EC0A801C-C512-4D6B-97C9-D8AE8A0646D7}" srcOrd="3" destOrd="0" presId="urn:microsoft.com/office/officeart/2005/8/layout/hChevron3"/>
    <dgm:cxn modelId="{CA37E234-B797-4F81-9EC4-1090F596E9AF}" type="presParOf" srcId="{28604B16-AD9C-4718-8B2F-B37C9C95CD4B}" destId="{D79B85A5-BCB1-4013-88BE-9866E05616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5E768-A864-4030-92C3-AE784363789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8BD9A00-69AD-42F7-82FD-FE33BBE9F86B}">
      <dgm:prSet phldrT="[Text]" phldr="0"/>
      <dgm:spPr/>
      <dgm:t>
        <a:bodyPr/>
        <a:lstStyle/>
        <a:p>
          <a:pPr rtl="0"/>
          <a:r>
            <a:rPr lang="en-GB" dirty="0">
              <a:solidFill>
                <a:schemeClr val="tx1"/>
              </a:solidFill>
              <a:latin typeface="Century Gothic" panose="020B0502020202020204"/>
            </a:rPr>
            <a:t>Get changes</a:t>
          </a:r>
          <a:r>
            <a:rPr lang="en-GB" b="0" i="0" u="none" strike="noStrike" cap="none" baseline="0" noProof="0" dirty="0">
              <a:solidFill>
                <a:schemeClr val="tx1"/>
              </a:solidFill>
              <a:latin typeface="Century Gothic"/>
            </a:rPr>
            <a:t> from other developers</a:t>
          </a:r>
          <a:endParaRPr lang="en-GB" b="0" i="0" u="none" strike="noStrike" cap="none" baseline="0" noProof="0" dirty="0" err="1">
            <a:solidFill>
              <a:schemeClr val="tx1"/>
            </a:solidFill>
            <a:latin typeface="Century Gothic"/>
          </a:endParaRPr>
        </a:p>
      </dgm:t>
    </dgm:pt>
    <dgm:pt modelId="{BB811766-CCD5-4FD6-8020-FE7719FE6B4D}" type="parTrans" cxnId="{A0872872-7614-4E12-9920-FBEB22D16E90}">
      <dgm:prSet/>
      <dgm:spPr/>
    </dgm:pt>
    <dgm:pt modelId="{2A6EB04F-4D87-4F64-B4AB-D0934641822B}" type="sibTrans" cxnId="{A0872872-7614-4E12-9920-FBEB22D16E90}">
      <dgm:prSet/>
      <dgm:spPr/>
    </dgm:pt>
    <dgm:pt modelId="{BDC2774D-94CB-44E1-8616-3EBACFE9DB04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Add own changes</a:t>
          </a:r>
          <a:endParaRPr lang="en-GB" dirty="0"/>
        </a:p>
      </dgm:t>
    </dgm:pt>
    <dgm:pt modelId="{D661D975-1FDD-44BD-827B-F204913D82DD}" type="parTrans" cxnId="{4EB9263A-ADD7-406D-BD3B-AA04BFC7459E}">
      <dgm:prSet/>
      <dgm:spPr/>
    </dgm:pt>
    <dgm:pt modelId="{4F4A269B-D8E3-4E1B-9BDB-58538A1B52B3}" type="sibTrans" cxnId="{4EB9263A-ADD7-406D-BD3B-AA04BFC7459E}">
      <dgm:prSet/>
      <dgm:spPr/>
    </dgm:pt>
    <dgm:pt modelId="{1E9413B6-64BC-4A71-A7E6-C76425ACC3FF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Send new version to other developers</a:t>
          </a:r>
          <a:endParaRPr lang="en-GB" dirty="0"/>
        </a:p>
      </dgm:t>
    </dgm:pt>
    <dgm:pt modelId="{E2B864A9-4C1C-41A1-A54D-4B35578A08CB}" type="parTrans" cxnId="{92F57338-4579-4D28-BF80-281AED4BE9A4}">
      <dgm:prSet/>
      <dgm:spPr/>
    </dgm:pt>
    <dgm:pt modelId="{8AAA6513-D65D-497D-82F1-EC30FDEEF834}" type="sibTrans" cxnId="{92F57338-4579-4D28-BF80-281AED4BE9A4}">
      <dgm:prSet/>
      <dgm:spPr/>
    </dgm:pt>
    <dgm:pt modelId="{28604B16-AD9C-4718-8B2F-B37C9C95CD4B}" type="pres">
      <dgm:prSet presAssocID="{1EC5E768-A864-4030-92C3-AE7843637896}" presName="Name0" presStyleCnt="0">
        <dgm:presLayoutVars>
          <dgm:dir/>
          <dgm:resizeHandles val="exact"/>
        </dgm:presLayoutVars>
      </dgm:prSet>
      <dgm:spPr/>
    </dgm:pt>
    <dgm:pt modelId="{3E365F56-A9E2-4159-AECE-CB9AD836A2A0}" type="pres">
      <dgm:prSet presAssocID="{98BD9A00-69AD-42F7-82FD-FE33BBE9F86B}" presName="parTxOnly" presStyleLbl="node1" presStyleIdx="0" presStyleCnt="3">
        <dgm:presLayoutVars>
          <dgm:bulletEnabled val="1"/>
        </dgm:presLayoutVars>
      </dgm:prSet>
      <dgm:spPr/>
    </dgm:pt>
    <dgm:pt modelId="{7EBAF980-8634-455A-AD93-4C6377206658}" type="pres">
      <dgm:prSet presAssocID="{2A6EB04F-4D87-4F64-B4AB-D0934641822B}" presName="parSpace" presStyleCnt="0"/>
      <dgm:spPr/>
    </dgm:pt>
    <dgm:pt modelId="{8D8F4C55-DF1C-4832-8D78-BF8E9CD1887F}" type="pres">
      <dgm:prSet presAssocID="{BDC2774D-94CB-44E1-8616-3EBACFE9DB04}" presName="parTxOnly" presStyleLbl="node1" presStyleIdx="1" presStyleCnt="3">
        <dgm:presLayoutVars>
          <dgm:bulletEnabled val="1"/>
        </dgm:presLayoutVars>
      </dgm:prSet>
      <dgm:spPr/>
    </dgm:pt>
    <dgm:pt modelId="{EC0A801C-C512-4D6B-97C9-D8AE8A0646D7}" type="pres">
      <dgm:prSet presAssocID="{4F4A269B-D8E3-4E1B-9BDB-58538A1B52B3}" presName="parSpace" presStyleCnt="0"/>
      <dgm:spPr/>
    </dgm:pt>
    <dgm:pt modelId="{D79B85A5-BCB1-4013-88BE-9866E05616B9}" type="pres">
      <dgm:prSet presAssocID="{1E9413B6-64BC-4A71-A7E6-C76425ACC3F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19768E03-B481-447C-BB4E-39380E5CB613}" type="presOf" srcId="{98BD9A00-69AD-42F7-82FD-FE33BBE9F86B}" destId="{3E365F56-A9E2-4159-AECE-CB9AD836A2A0}" srcOrd="0" destOrd="0" presId="urn:microsoft.com/office/officeart/2005/8/layout/hChevron3"/>
    <dgm:cxn modelId="{62F9A713-E441-43F6-88B8-F7042E3BF196}" type="presOf" srcId="{1E9413B6-64BC-4A71-A7E6-C76425ACC3FF}" destId="{D79B85A5-BCB1-4013-88BE-9866E05616B9}" srcOrd="0" destOrd="0" presId="urn:microsoft.com/office/officeart/2005/8/layout/hChevron3"/>
    <dgm:cxn modelId="{92F57338-4579-4D28-BF80-281AED4BE9A4}" srcId="{1EC5E768-A864-4030-92C3-AE7843637896}" destId="{1E9413B6-64BC-4A71-A7E6-C76425ACC3FF}" srcOrd="2" destOrd="0" parTransId="{E2B864A9-4C1C-41A1-A54D-4B35578A08CB}" sibTransId="{8AAA6513-D65D-497D-82F1-EC30FDEEF834}"/>
    <dgm:cxn modelId="{4EB9263A-ADD7-406D-BD3B-AA04BFC7459E}" srcId="{1EC5E768-A864-4030-92C3-AE7843637896}" destId="{BDC2774D-94CB-44E1-8616-3EBACFE9DB04}" srcOrd="1" destOrd="0" parTransId="{D661D975-1FDD-44BD-827B-F204913D82DD}" sibTransId="{4F4A269B-D8E3-4E1B-9BDB-58538A1B52B3}"/>
    <dgm:cxn modelId="{20791962-96A6-4740-90CF-F391F301CB8F}" type="presOf" srcId="{BDC2774D-94CB-44E1-8616-3EBACFE9DB04}" destId="{8D8F4C55-DF1C-4832-8D78-BF8E9CD1887F}" srcOrd="0" destOrd="0" presId="urn:microsoft.com/office/officeart/2005/8/layout/hChevron3"/>
    <dgm:cxn modelId="{A0872872-7614-4E12-9920-FBEB22D16E90}" srcId="{1EC5E768-A864-4030-92C3-AE7843637896}" destId="{98BD9A00-69AD-42F7-82FD-FE33BBE9F86B}" srcOrd="0" destOrd="0" parTransId="{BB811766-CCD5-4FD6-8020-FE7719FE6B4D}" sibTransId="{2A6EB04F-4D87-4F64-B4AB-D0934641822B}"/>
    <dgm:cxn modelId="{276E15BB-EE9B-4B60-82B0-5C1E51156145}" type="presOf" srcId="{1EC5E768-A864-4030-92C3-AE7843637896}" destId="{28604B16-AD9C-4718-8B2F-B37C9C95CD4B}" srcOrd="0" destOrd="0" presId="urn:microsoft.com/office/officeart/2005/8/layout/hChevron3"/>
    <dgm:cxn modelId="{83BEA1D5-A27C-4CD8-93D9-77588DEC4C2A}" type="presParOf" srcId="{28604B16-AD9C-4718-8B2F-B37C9C95CD4B}" destId="{3E365F56-A9E2-4159-AECE-CB9AD836A2A0}" srcOrd="0" destOrd="0" presId="urn:microsoft.com/office/officeart/2005/8/layout/hChevron3"/>
    <dgm:cxn modelId="{C93178B8-FB7C-4D23-BEFE-2F6FEC651A3B}" type="presParOf" srcId="{28604B16-AD9C-4718-8B2F-B37C9C95CD4B}" destId="{7EBAF980-8634-455A-AD93-4C6377206658}" srcOrd="1" destOrd="0" presId="urn:microsoft.com/office/officeart/2005/8/layout/hChevron3"/>
    <dgm:cxn modelId="{CCFEDD3F-758B-44BD-8C5E-7DAFDA782F9E}" type="presParOf" srcId="{28604B16-AD9C-4718-8B2F-B37C9C95CD4B}" destId="{8D8F4C55-DF1C-4832-8D78-BF8E9CD1887F}" srcOrd="2" destOrd="0" presId="urn:microsoft.com/office/officeart/2005/8/layout/hChevron3"/>
    <dgm:cxn modelId="{4C1E94A5-2974-44B1-A126-9698CDD2C4FF}" type="presParOf" srcId="{28604B16-AD9C-4718-8B2F-B37C9C95CD4B}" destId="{EC0A801C-C512-4D6B-97C9-D8AE8A0646D7}" srcOrd="3" destOrd="0" presId="urn:microsoft.com/office/officeart/2005/8/layout/hChevron3"/>
    <dgm:cxn modelId="{CA37E234-B797-4F81-9EC4-1090F596E9AF}" type="presParOf" srcId="{28604B16-AD9C-4718-8B2F-B37C9C95CD4B}" destId="{D79B85A5-BCB1-4013-88BE-9866E05616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99F153-800B-41D6-917E-6702A1F5BD4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F28BF4-C18F-40B2-914C-EA9E31C4219F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Integrate</a:t>
          </a:r>
          <a:r>
            <a:rPr lang="en-GB" b="0" i="0" u="none" strike="noStrike" cap="none" baseline="0" noProof="0" dirty="0">
              <a:latin typeface="Century Gothic"/>
            </a:rPr>
            <a:t> all changes</a:t>
          </a:r>
          <a:endParaRPr lang="en-GB" dirty="0"/>
        </a:p>
      </dgm:t>
    </dgm:pt>
    <dgm:pt modelId="{F6A3AACC-9D35-4CDB-8B87-8D8E7623DA9B}" type="parTrans" cxnId="{346952EC-D167-4EAD-9D99-7C06C7086691}">
      <dgm:prSet/>
      <dgm:spPr/>
      <dgm:t>
        <a:bodyPr/>
        <a:lstStyle/>
        <a:p>
          <a:endParaRPr lang="en-GB"/>
        </a:p>
      </dgm:t>
    </dgm:pt>
    <dgm:pt modelId="{18D97EBE-0113-4C1F-B49A-1FC4BC76BC44}" type="sibTrans" cxnId="{346952EC-D167-4EAD-9D99-7C06C7086691}">
      <dgm:prSet/>
      <dgm:spPr/>
      <dgm:t>
        <a:bodyPr/>
        <a:lstStyle/>
        <a:p>
          <a:endParaRPr lang="en-GB"/>
        </a:p>
      </dgm:t>
    </dgm:pt>
    <dgm:pt modelId="{18810015-0983-4FA6-B114-D14EC86AED0A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Update local branches</a:t>
          </a:r>
          <a:endParaRPr lang="en-GB" dirty="0"/>
        </a:p>
      </dgm:t>
    </dgm:pt>
    <dgm:pt modelId="{0732BC07-F46C-44D2-9312-52468D5E08CE}" type="parTrans" cxnId="{517DDB9D-C6A9-4F30-82F9-B592B333F2E0}">
      <dgm:prSet/>
      <dgm:spPr/>
      <dgm:t>
        <a:bodyPr/>
        <a:lstStyle/>
        <a:p>
          <a:endParaRPr lang="en-GB"/>
        </a:p>
      </dgm:t>
    </dgm:pt>
    <dgm:pt modelId="{BC5C5D14-8374-45D1-B389-19E92132A5AE}" type="sibTrans" cxnId="{517DDB9D-C6A9-4F30-82F9-B592B333F2E0}">
      <dgm:prSet/>
      <dgm:spPr/>
      <dgm:t>
        <a:bodyPr/>
        <a:lstStyle/>
        <a:p>
          <a:endParaRPr lang="en-GB"/>
        </a:p>
      </dgm:t>
    </dgm:pt>
    <dgm:pt modelId="{9847F921-A59F-428D-92B7-891038816B07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Add new changes</a:t>
          </a:r>
        </a:p>
      </dgm:t>
    </dgm:pt>
    <dgm:pt modelId="{8AA0F687-A3AA-4CAC-894E-1C06CCE9CCD3}" type="parTrans" cxnId="{C86E8CF3-098C-4943-B396-EA7775B560F4}">
      <dgm:prSet/>
      <dgm:spPr/>
      <dgm:t>
        <a:bodyPr/>
        <a:lstStyle/>
        <a:p>
          <a:endParaRPr lang="en-GB"/>
        </a:p>
      </dgm:t>
    </dgm:pt>
    <dgm:pt modelId="{16776096-F749-4341-9640-E28411BFD408}" type="sibTrans" cxnId="{C86E8CF3-098C-4943-B396-EA7775B560F4}">
      <dgm:prSet/>
      <dgm:spPr/>
      <dgm:t>
        <a:bodyPr/>
        <a:lstStyle/>
        <a:p>
          <a:endParaRPr lang="en-GB"/>
        </a:p>
      </dgm:t>
    </dgm:pt>
    <dgm:pt modelId="{FF8B98BB-76BA-4260-A726-77CD1E6A86C6}">
      <dgm:prSet phldrT="[Text]" phldr="0"/>
      <dgm:spPr/>
      <dgm:t>
        <a:bodyPr/>
        <a:lstStyle/>
        <a:p>
          <a:pPr rtl="0"/>
          <a:r>
            <a:rPr lang="en-GB" dirty="0">
              <a:latin typeface="Century Gothic" panose="020B0502020202020204"/>
            </a:rPr>
            <a:t>Merge changes from different developers</a:t>
          </a:r>
          <a:endParaRPr lang="en-GB" dirty="0"/>
        </a:p>
      </dgm:t>
    </dgm:pt>
    <dgm:pt modelId="{0E6DDD74-5FDF-45FB-87D9-7140EB7FFA4E}" type="parTrans" cxnId="{EA1CC0A2-1595-444F-ADAF-DC6E01081347}">
      <dgm:prSet/>
      <dgm:spPr/>
      <dgm:t>
        <a:bodyPr/>
        <a:lstStyle/>
        <a:p>
          <a:endParaRPr lang="en-GB"/>
        </a:p>
      </dgm:t>
    </dgm:pt>
    <dgm:pt modelId="{5252983B-E2D0-4CE3-82CE-ED938A1F33BB}" type="sibTrans" cxnId="{EA1CC0A2-1595-444F-ADAF-DC6E01081347}">
      <dgm:prSet/>
      <dgm:spPr/>
      <dgm:t>
        <a:bodyPr/>
        <a:lstStyle/>
        <a:p>
          <a:endParaRPr lang="en-GB"/>
        </a:p>
      </dgm:t>
    </dgm:pt>
    <dgm:pt modelId="{0C8D49C4-DB96-4DC4-9E07-3D3496FF7A72}" type="pres">
      <dgm:prSet presAssocID="{2899F153-800B-41D6-917E-6702A1F5BD41}" presName="Name0" presStyleCnt="0">
        <dgm:presLayoutVars>
          <dgm:dir/>
          <dgm:resizeHandles val="exact"/>
        </dgm:presLayoutVars>
      </dgm:prSet>
      <dgm:spPr/>
    </dgm:pt>
    <dgm:pt modelId="{EE818D6D-690A-4177-B4AE-35A928A68B0C}" type="pres">
      <dgm:prSet presAssocID="{2899F153-800B-41D6-917E-6702A1F5BD41}" presName="cycle" presStyleCnt="0"/>
      <dgm:spPr/>
    </dgm:pt>
    <dgm:pt modelId="{CB7E4764-234F-4ADE-A8B6-9B2A2C43A6DC}" type="pres">
      <dgm:prSet presAssocID="{79F28BF4-C18F-40B2-914C-EA9E31C4219F}" presName="nodeFirstNode" presStyleLbl="node1" presStyleIdx="0" presStyleCnt="4">
        <dgm:presLayoutVars>
          <dgm:bulletEnabled val="1"/>
        </dgm:presLayoutVars>
      </dgm:prSet>
      <dgm:spPr/>
    </dgm:pt>
    <dgm:pt modelId="{B18BF2EC-9AD0-43BB-BB90-C8F6A5E1ECF7}" type="pres">
      <dgm:prSet presAssocID="{18D97EBE-0113-4C1F-B49A-1FC4BC76BC44}" presName="sibTransFirstNode" presStyleLbl="bgShp" presStyleIdx="0" presStyleCnt="1"/>
      <dgm:spPr/>
    </dgm:pt>
    <dgm:pt modelId="{66542A71-6AA8-4A82-B91D-762EE9C8BF0E}" type="pres">
      <dgm:prSet presAssocID="{18810015-0983-4FA6-B114-D14EC86AED0A}" presName="nodeFollowingNodes" presStyleLbl="node1" presStyleIdx="1" presStyleCnt="4">
        <dgm:presLayoutVars>
          <dgm:bulletEnabled val="1"/>
        </dgm:presLayoutVars>
      </dgm:prSet>
      <dgm:spPr/>
    </dgm:pt>
    <dgm:pt modelId="{3B581701-B79A-4476-941C-24020C63E2AE}" type="pres">
      <dgm:prSet presAssocID="{9847F921-A59F-428D-92B7-891038816B07}" presName="nodeFollowingNodes" presStyleLbl="node1" presStyleIdx="2" presStyleCnt="4">
        <dgm:presLayoutVars>
          <dgm:bulletEnabled val="1"/>
        </dgm:presLayoutVars>
      </dgm:prSet>
      <dgm:spPr/>
    </dgm:pt>
    <dgm:pt modelId="{A763659F-1614-4F25-9FC5-78A6692E5713}" type="pres">
      <dgm:prSet presAssocID="{FF8B98BB-76BA-4260-A726-77CD1E6A86C6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54051E31-B0CD-44A4-831E-198026D2189E}" type="presOf" srcId="{18D97EBE-0113-4C1F-B49A-1FC4BC76BC44}" destId="{B18BF2EC-9AD0-43BB-BB90-C8F6A5E1ECF7}" srcOrd="0" destOrd="0" presId="urn:microsoft.com/office/officeart/2005/8/layout/cycle3"/>
    <dgm:cxn modelId="{43AA518E-D449-4AED-A099-164E70A374FD}" type="presOf" srcId="{9847F921-A59F-428D-92B7-891038816B07}" destId="{3B581701-B79A-4476-941C-24020C63E2AE}" srcOrd="0" destOrd="0" presId="urn:microsoft.com/office/officeart/2005/8/layout/cycle3"/>
    <dgm:cxn modelId="{517DDB9D-C6A9-4F30-82F9-B592B333F2E0}" srcId="{2899F153-800B-41D6-917E-6702A1F5BD41}" destId="{18810015-0983-4FA6-B114-D14EC86AED0A}" srcOrd="1" destOrd="0" parTransId="{0732BC07-F46C-44D2-9312-52468D5E08CE}" sibTransId="{BC5C5D14-8374-45D1-B389-19E92132A5AE}"/>
    <dgm:cxn modelId="{54A23A9E-A73B-468E-BFE0-37277F79697B}" type="presOf" srcId="{2899F153-800B-41D6-917E-6702A1F5BD41}" destId="{0C8D49C4-DB96-4DC4-9E07-3D3496FF7A72}" srcOrd="0" destOrd="0" presId="urn:microsoft.com/office/officeart/2005/8/layout/cycle3"/>
    <dgm:cxn modelId="{EA1CC0A2-1595-444F-ADAF-DC6E01081347}" srcId="{2899F153-800B-41D6-917E-6702A1F5BD41}" destId="{FF8B98BB-76BA-4260-A726-77CD1E6A86C6}" srcOrd="3" destOrd="0" parTransId="{0E6DDD74-5FDF-45FB-87D9-7140EB7FFA4E}" sibTransId="{5252983B-E2D0-4CE3-82CE-ED938A1F33BB}"/>
    <dgm:cxn modelId="{79079BA9-0C50-429B-87A1-F2FEBEEC4664}" type="presOf" srcId="{18810015-0983-4FA6-B114-D14EC86AED0A}" destId="{66542A71-6AA8-4A82-B91D-762EE9C8BF0E}" srcOrd="0" destOrd="0" presId="urn:microsoft.com/office/officeart/2005/8/layout/cycle3"/>
    <dgm:cxn modelId="{B53365CC-9A07-4607-A508-AF4166EA9A96}" type="presOf" srcId="{79F28BF4-C18F-40B2-914C-EA9E31C4219F}" destId="{CB7E4764-234F-4ADE-A8B6-9B2A2C43A6DC}" srcOrd="0" destOrd="0" presId="urn:microsoft.com/office/officeart/2005/8/layout/cycle3"/>
    <dgm:cxn modelId="{648B61DD-7537-4C07-9235-6896CBD0C38D}" type="presOf" srcId="{FF8B98BB-76BA-4260-A726-77CD1E6A86C6}" destId="{A763659F-1614-4F25-9FC5-78A6692E5713}" srcOrd="0" destOrd="0" presId="urn:microsoft.com/office/officeart/2005/8/layout/cycle3"/>
    <dgm:cxn modelId="{346952EC-D167-4EAD-9D99-7C06C7086691}" srcId="{2899F153-800B-41D6-917E-6702A1F5BD41}" destId="{79F28BF4-C18F-40B2-914C-EA9E31C4219F}" srcOrd="0" destOrd="0" parTransId="{F6A3AACC-9D35-4CDB-8B87-8D8E7623DA9B}" sibTransId="{18D97EBE-0113-4C1F-B49A-1FC4BC76BC44}"/>
    <dgm:cxn modelId="{C86E8CF3-098C-4943-B396-EA7775B560F4}" srcId="{2899F153-800B-41D6-917E-6702A1F5BD41}" destId="{9847F921-A59F-428D-92B7-891038816B07}" srcOrd="2" destOrd="0" parTransId="{8AA0F687-A3AA-4CAC-894E-1C06CCE9CCD3}" sibTransId="{16776096-F749-4341-9640-E28411BFD408}"/>
    <dgm:cxn modelId="{471DB268-0ACC-4F21-9949-5450FAD8C767}" type="presParOf" srcId="{0C8D49C4-DB96-4DC4-9E07-3D3496FF7A72}" destId="{EE818D6D-690A-4177-B4AE-35A928A68B0C}" srcOrd="0" destOrd="0" presId="urn:microsoft.com/office/officeart/2005/8/layout/cycle3"/>
    <dgm:cxn modelId="{DDC71F9D-9430-46D8-85A4-499B8448F7D2}" type="presParOf" srcId="{EE818D6D-690A-4177-B4AE-35A928A68B0C}" destId="{CB7E4764-234F-4ADE-A8B6-9B2A2C43A6DC}" srcOrd="0" destOrd="0" presId="urn:microsoft.com/office/officeart/2005/8/layout/cycle3"/>
    <dgm:cxn modelId="{066709A8-0493-4FDD-8A34-2CAAEAFFBFBE}" type="presParOf" srcId="{EE818D6D-690A-4177-B4AE-35A928A68B0C}" destId="{B18BF2EC-9AD0-43BB-BB90-C8F6A5E1ECF7}" srcOrd="1" destOrd="0" presId="urn:microsoft.com/office/officeart/2005/8/layout/cycle3"/>
    <dgm:cxn modelId="{7AC1BE23-EF25-450D-863A-4C86021FB5DB}" type="presParOf" srcId="{EE818D6D-690A-4177-B4AE-35A928A68B0C}" destId="{66542A71-6AA8-4A82-B91D-762EE9C8BF0E}" srcOrd="2" destOrd="0" presId="urn:microsoft.com/office/officeart/2005/8/layout/cycle3"/>
    <dgm:cxn modelId="{A75703BF-9B52-437B-8B1D-714663242E9F}" type="presParOf" srcId="{EE818D6D-690A-4177-B4AE-35A928A68B0C}" destId="{3B581701-B79A-4476-941C-24020C63E2AE}" srcOrd="3" destOrd="0" presId="urn:microsoft.com/office/officeart/2005/8/layout/cycle3"/>
    <dgm:cxn modelId="{EAD85539-874A-4D55-9D6A-6BA47E44C60E}" type="presParOf" srcId="{EE818D6D-690A-4177-B4AE-35A928A68B0C}" destId="{A763659F-1614-4F25-9FC5-78A6692E5713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58A0A-5634-43EC-95F9-91DCAFD8CD27}">
      <dsp:nvSpPr>
        <dsp:cNvPr id="0" name=""/>
        <dsp:cNvSpPr/>
      </dsp:nvSpPr>
      <dsp:spPr>
        <a:xfrm>
          <a:off x="0" y="441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D9F29-E733-4486-973E-36E3D5BE97AD}">
      <dsp:nvSpPr>
        <dsp:cNvPr id="0" name=""/>
        <dsp:cNvSpPr/>
      </dsp:nvSpPr>
      <dsp:spPr>
        <a:xfrm>
          <a:off x="0" y="441"/>
          <a:ext cx="8534400" cy="51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What is Godot?</a:t>
          </a:r>
          <a:endParaRPr lang="en-US" sz="2400" kern="1200" dirty="0"/>
        </a:p>
      </dsp:txBody>
      <dsp:txXfrm>
        <a:off x="0" y="441"/>
        <a:ext cx="8534400" cy="516340"/>
      </dsp:txXfrm>
    </dsp:sp>
    <dsp:sp modelId="{66E0FE6C-A10B-4165-AF01-E43ABD3A45BD}">
      <dsp:nvSpPr>
        <dsp:cNvPr id="0" name=""/>
        <dsp:cNvSpPr/>
      </dsp:nvSpPr>
      <dsp:spPr>
        <a:xfrm>
          <a:off x="0" y="516781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C50B1-423C-4B32-8A39-76C095AEFFFA}">
      <dsp:nvSpPr>
        <dsp:cNvPr id="0" name=""/>
        <dsp:cNvSpPr/>
      </dsp:nvSpPr>
      <dsp:spPr>
        <a:xfrm>
          <a:off x="0" y="516781"/>
          <a:ext cx="8534400" cy="51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Why use Godot?</a:t>
          </a:r>
          <a:endParaRPr lang="en-US" sz="2400" kern="1200" dirty="0"/>
        </a:p>
      </dsp:txBody>
      <dsp:txXfrm>
        <a:off x="0" y="516781"/>
        <a:ext cx="8534400" cy="516340"/>
      </dsp:txXfrm>
    </dsp:sp>
    <dsp:sp modelId="{0A01A37C-E5C8-495F-8292-23A6CBC102B2}">
      <dsp:nvSpPr>
        <dsp:cNvPr id="0" name=""/>
        <dsp:cNvSpPr/>
      </dsp:nvSpPr>
      <dsp:spPr>
        <a:xfrm>
          <a:off x="0" y="1033122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CBD48-E385-49D1-8459-F7A0076E90EE}">
      <dsp:nvSpPr>
        <dsp:cNvPr id="0" name=""/>
        <dsp:cNvSpPr/>
      </dsp:nvSpPr>
      <dsp:spPr>
        <a:xfrm>
          <a:off x="0" y="1033122"/>
          <a:ext cx="8534400" cy="51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Pros and Cons of the Engine.</a:t>
          </a:r>
        </a:p>
      </dsp:txBody>
      <dsp:txXfrm>
        <a:off x="0" y="1033122"/>
        <a:ext cx="8534400" cy="516340"/>
      </dsp:txXfrm>
    </dsp:sp>
    <dsp:sp modelId="{CF694C05-88A9-443E-868E-774E5BBED13B}">
      <dsp:nvSpPr>
        <dsp:cNvPr id="0" name=""/>
        <dsp:cNvSpPr/>
      </dsp:nvSpPr>
      <dsp:spPr>
        <a:xfrm>
          <a:off x="0" y="1549463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C0BF6-8C60-4736-9C79-A764D8508DAA}">
      <dsp:nvSpPr>
        <dsp:cNvPr id="0" name=""/>
        <dsp:cNvSpPr/>
      </dsp:nvSpPr>
      <dsp:spPr>
        <a:xfrm>
          <a:off x="0" y="1549463"/>
          <a:ext cx="8534400" cy="51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entury Gothic" panose="020B0502020202020204"/>
            </a:rPr>
            <a:t>----------------------------------------------------------------------</a:t>
          </a:r>
        </a:p>
      </dsp:txBody>
      <dsp:txXfrm>
        <a:off x="0" y="1549463"/>
        <a:ext cx="8534400" cy="516340"/>
      </dsp:txXfrm>
    </dsp:sp>
    <dsp:sp modelId="{ECF0695C-CDCA-43CB-B11B-269C9B414A3A}">
      <dsp:nvSpPr>
        <dsp:cNvPr id="0" name=""/>
        <dsp:cNvSpPr/>
      </dsp:nvSpPr>
      <dsp:spPr>
        <a:xfrm>
          <a:off x="0" y="2065803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99CF9-FAC9-4738-A3F2-2F6F3C20A835}">
      <dsp:nvSpPr>
        <dsp:cNvPr id="0" name=""/>
        <dsp:cNvSpPr/>
      </dsp:nvSpPr>
      <dsp:spPr>
        <a:xfrm>
          <a:off x="0" y="2065803"/>
          <a:ext cx="8534400" cy="51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What is GitHub?</a:t>
          </a:r>
          <a:endParaRPr lang="en-US" sz="2400" kern="1200" dirty="0"/>
        </a:p>
      </dsp:txBody>
      <dsp:txXfrm>
        <a:off x="0" y="2065803"/>
        <a:ext cx="8534400" cy="516340"/>
      </dsp:txXfrm>
    </dsp:sp>
    <dsp:sp modelId="{554B6336-9B8A-46E9-BCF8-2B4D7ABA7F20}">
      <dsp:nvSpPr>
        <dsp:cNvPr id="0" name=""/>
        <dsp:cNvSpPr/>
      </dsp:nvSpPr>
      <dsp:spPr>
        <a:xfrm>
          <a:off x="0" y="2582144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E126C-23DD-440B-8515-6F5B925988F8}">
      <dsp:nvSpPr>
        <dsp:cNvPr id="0" name=""/>
        <dsp:cNvSpPr/>
      </dsp:nvSpPr>
      <dsp:spPr>
        <a:xfrm>
          <a:off x="0" y="2582144"/>
          <a:ext cx="8534400" cy="51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Why use GitHub?</a:t>
          </a:r>
          <a:endParaRPr lang="en-US" sz="2400" kern="1200" dirty="0"/>
        </a:p>
      </dsp:txBody>
      <dsp:txXfrm>
        <a:off x="0" y="2582144"/>
        <a:ext cx="8534400" cy="516340"/>
      </dsp:txXfrm>
    </dsp:sp>
    <dsp:sp modelId="{0A0A7755-7C0C-4529-8739-B914668B184D}">
      <dsp:nvSpPr>
        <dsp:cNvPr id="0" name=""/>
        <dsp:cNvSpPr/>
      </dsp:nvSpPr>
      <dsp:spPr>
        <a:xfrm>
          <a:off x="0" y="3098485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E82AE-4D11-43C9-BDBA-57F0ADA0103D}">
      <dsp:nvSpPr>
        <dsp:cNvPr id="0" name=""/>
        <dsp:cNvSpPr/>
      </dsp:nvSpPr>
      <dsp:spPr>
        <a:xfrm>
          <a:off x="0" y="3098485"/>
          <a:ext cx="8534400" cy="51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Alternatives to GitHub.</a:t>
          </a:r>
          <a:endParaRPr lang="en-US" sz="2400" kern="1200" dirty="0"/>
        </a:p>
      </dsp:txBody>
      <dsp:txXfrm>
        <a:off x="0" y="3098485"/>
        <a:ext cx="8534400" cy="516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65F56-A9E2-4159-AECE-CB9AD836A2A0}">
      <dsp:nvSpPr>
        <dsp:cNvPr id="0" name=""/>
        <dsp:cNvSpPr/>
      </dsp:nvSpPr>
      <dsp:spPr>
        <a:xfrm>
          <a:off x="2009" y="1477416"/>
          <a:ext cx="1756916" cy="7027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Century Gothic" panose="020B0502020202020204"/>
            </a:rPr>
            <a:t>Get changes</a:t>
          </a:r>
          <a:r>
            <a:rPr lang="en-GB" sz="1100" b="0" i="0" u="none" strike="noStrike" kern="1200" cap="none" baseline="0" noProof="0" dirty="0">
              <a:solidFill>
                <a:schemeClr val="tx1"/>
              </a:solidFill>
              <a:latin typeface="Century Gothic"/>
            </a:rPr>
            <a:t> from other developers</a:t>
          </a:r>
          <a:endParaRPr lang="en-GB" sz="1100" b="0" i="0" u="none" strike="noStrike" kern="1200" cap="none" baseline="0" noProof="0" dirty="0" err="1">
            <a:solidFill>
              <a:schemeClr val="tx1"/>
            </a:solidFill>
            <a:latin typeface="Century Gothic"/>
          </a:endParaRPr>
        </a:p>
      </dsp:txBody>
      <dsp:txXfrm>
        <a:off x="2009" y="1477416"/>
        <a:ext cx="1581225" cy="702766"/>
      </dsp:txXfrm>
    </dsp:sp>
    <dsp:sp modelId="{8D8F4C55-DF1C-4832-8D78-BF8E9CD1887F}">
      <dsp:nvSpPr>
        <dsp:cNvPr id="0" name=""/>
        <dsp:cNvSpPr/>
      </dsp:nvSpPr>
      <dsp:spPr>
        <a:xfrm>
          <a:off x="1407541" y="1477416"/>
          <a:ext cx="1756916" cy="702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Add own changes</a:t>
          </a:r>
          <a:endParaRPr lang="en-GB" sz="1100" kern="1200" dirty="0"/>
        </a:p>
      </dsp:txBody>
      <dsp:txXfrm>
        <a:off x="1758924" y="1477416"/>
        <a:ext cx="1054150" cy="702766"/>
      </dsp:txXfrm>
    </dsp:sp>
    <dsp:sp modelId="{D79B85A5-BCB1-4013-88BE-9866E05616B9}">
      <dsp:nvSpPr>
        <dsp:cNvPr id="0" name=""/>
        <dsp:cNvSpPr/>
      </dsp:nvSpPr>
      <dsp:spPr>
        <a:xfrm>
          <a:off x="2813074" y="1477416"/>
          <a:ext cx="1756916" cy="702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Send new version to other developers</a:t>
          </a:r>
          <a:endParaRPr lang="en-GB" sz="1100" kern="1200" dirty="0"/>
        </a:p>
      </dsp:txBody>
      <dsp:txXfrm>
        <a:off x="3164457" y="1477416"/>
        <a:ext cx="1054150" cy="702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65F56-A9E2-4159-AECE-CB9AD836A2A0}">
      <dsp:nvSpPr>
        <dsp:cNvPr id="0" name=""/>
        <dsp:cNvSpPr/>
      </dsp:nvSpPr>
      <dsp:spPr>
        <a:xfrm>
          <a:off x="2009" y="1477416"/>
          <a:ext cx="1756916" cy="7027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Century Gothic" panose="020B0502020202020204"/>
            </a:rPr>
            <a:t>Get changes</a:t>
          </a:r>
          <a:r>
            <a:rPr lang="en-GB" sz="1100" b="0" i="0" u="none" strike="noStrike" kern="1200" cap="none" baseline="0" noProof="0" dirty="0">
              <a:solidFill>
                <a:schemeClr val="tx1"/>
              </a:solidFill>
              <a:latin typeface="Century Gothic"/>
            </a:rPr>
            <a:t> from other developers</a:t>
          </a:r>
          <a:endParaRPr lang="en-GB" sz="1100" b="0" i="0" u="none" strike="noStrike" kern="1200" cap="none" baseline="0" noProof="0" dirty="0" err="1">
            <a:solidFill>
              <a:schemeClr val="tx1"/>
            </a:solidFill>
            <a:latin typeface="Century Gothic"/>
          </a:endParaRPr>
        </a:p>
      </dsp:txBody>
      <dsp:txXfrm>
        <a:off x="2009" y="1477416"/>
        <a:ext cx="1581225" cy="702766"/>
      </dsp:txXfrm>
    </dsp:sp>
    <dsp:sp modelId="{8D8F4C55-DF1C-4832-8D78-BF8E9CD1887F}">
      <dsp:nvSpPr>
        <dsp:cNvPr id="0" name=""/>
        <dsp:cNvSpPr/>
      </dsp:nvSpPr>
      <dsp:spPr>
        <a:xfrm>
          <a:off x="1407541" y="1477416"/>
          <a:ext cx="1756916" cy="702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Add own changes</a:t>
          </a:r>
          <a:endParaRPr lang="en-GB" sz="1100" kern="1200" dirty="0"/>
        </a:p>
      </dsp:txBody>
      <dsp:txXfrm>
        <a:off x="1758924" y="1477416"/>
        <a:ext cx="1054150" cy="702766"/>
      </dsp:txXfrm>
    </dsp:sp>
    <dsp:sp modelId="{D79B85A5-BCB1-4013-88BE-9866E05616B9}">
      <dsp:nvSpPr>
        <dsp:cNvPr id="0" name=""/>
        <dsp:cNvSpPr/>
      </dsp:nvSpPr>
      <dsp:spPr>
        <a:xfrm>
          <a:off x="2813074" y="1477416"/>
          <a:ext cx="1756916" cy="702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Send new version to other developers</a:t>
          </a:r>
          <a:endParaRPr lang="en-GB" sz="1100" kern="1200" dirty="0"/>
        </a:p>
      </dsp:txBody>
      <dsp:txXfrm>
        <a:off x="3164457" y="1477416"/>
        <a:ext cx="1054150" cy="7027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65F56-A9E2-4159-AECE-CB9AD836A2A0}">
      <dsp:nvSpPr>
        <dsp:cNvPr id="0" name=""/>
        <dsp:cNvSpPr/>
      </dsp:nvSpPr>
      <dsp:spPr>
        <a:xfrm>
          <a:off x="2009" y="1477416"/>
          <a:ext cx="1756916" cy="70276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tx1"/>
              </a:solidFill>
              <a:latin typeface="Century Gothic" panose="020B0502020202020204"/>
            </a:rPr>
            <a:t>Get changes</a:t>
          </a:r>
          <a:r>
            <a:rPr lang="en-GB" sz="1100" b="0" i="0" u="none" strike="noStrike" kern="1200" cap="none" baseline="0" noProof="0" dirty="0">
              <a:solidFill>
                <a:schemeClr val="tx1"/>
              </a:solidFill>
              <a:latin typeface="Century Gothic"/>
            </a:rPr>
            <a:t> from other developers</a:t>
          </a:r>
          <a:endParaRPr lang="en-GB" sz="1100" b="0" i="0" u="none" strike="noStrike" kern="1200" cap="none" baseline="0" noProof="0" dirty="0" err="1">
            <a:solidFill>
              <a:schemeClr val="tx1"/>
            </a:solidFill>
            <a:latin typeface="Century Gothic"/>
          </a:endParaRPr>
        </a:p>
      </dsp:txBody>
      <dsp:txXfrm>
        <a:off x="2009" y="1477416"/>
        <a:ext cx="1581225" cy="702766"/>
      </dsp:txXfrm>
    </dsp:sp>
    <dsp:sp modelId="{8D8F4C55-DF1C-4832-8D78-BF8E9CD1887F}">
      <dsp:nvSpPr>
        <dsp:cNvPr id="0" name=""/>
        <dsp:cNvSpPr/>
      </dsp:nvSpPr>
      <dsp:spPr>
        <a:xfrm>
          <a:off x="1407541" y="1477416"/>
          <a:ext cx="1756916" cy="702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Add own changes</a:t>
          </a:r>
          <a:endParaRPr lang="en-GB" sz="1100" kern="1200" dirty="0"/>
        </a:p>
      </dsp:txBody>
      <dsp:txXfrm>
        <a:off x="1758924" y="1477416"/>
        <a:ext cx="1054150" cy="702766"/>
      </dsp:txXfrm>
    </dsp:sp>
    <dsp:sp modelId="{D79B85A5-BCB1-4013-88BE-9866E05616B9}">
      <dsp:nvSpPr>
        <dsp:cNvPr id="0" name=""/>
        <dsp:cNvSpPr/>
      </dsp:nvSpPr>
      <dsp:spPr>
        <a:xfrm>
          <a:off x="2813074" y="1477416"/>
          <a:ext cx="1756916" cy="702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Send new version to other developers</a:t>
          </a:r>
          <a:endParaRPr lang="en-GB" sz="1100" kern="1200" dirty="0"/>
        </a:p>
      </dsp:txBody>
      <dsp:txXfrm>
        <a:off x="3164457" y="1477416"/>
        <a:ext cx="1054150" cy="702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BF2EC-9AD0-43BB-BB90-C8F6A5E1ECF7}">
      <dsp:nvSpPr>
        <dsp:cNvPr id="0" name=""/>
        <dsp:cNvSpPr/>
      </dsp:nvSpPr>
      <dsp:spPr>
        <a:xfrm>
          <a:off x="320462" y="15820"/>
          <a:ext cx="2244400" cy="2244400"/>
        </a:xfrm>
        <a:prstGeom prst="circularArrow">
          <a:avLst>
            <a:gd name="adj1" fmla="val 4668"/>
            <a:gd name="adj2" fmla="val 272909"/>
            <a:gd name="adj3" fmla="val 13384477"/>
            <a:gd name="adj4" fmla="val 17665850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E4764-234F-4ADE-A8B6-9B2A2C43A6DC}">
      <dsp:nvSpPr>
        <dsp:cNvPr id="0" name=""/>
        <dsp:cNvSpPr/>
      </dsp:nvSpPr>
      <dsp:spPr>
        <a:xfrm>
          <a:off x="806566" y="28481"/>
          <a:ext cx="1272192" cy="6360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Integrate</a:t>
          </a:r>
          <a:r>
            <a:rPr lang="en-GB" sz="1100" b="0" i="0" u="none" strike="noStrike" kern="1200" cap="none" baseline="0" noProof="0" dirty="0">
              <a:latin typeface="Century Gothic"/>
            </a:rPr>
            <a:t> all changes</a:t>
          </a:r>
          <a:endParaRPr lang="en-GB" sz="1100" kern="1200" dirty="0"/>
        </a:p>
      </dsp:txBody>
      <dsp:txXfrm>
        <a:off x="837618" y="59533"/>
        <a:ext cx="1210088" cy="573992"/>
      </dsp:txXfrm>
    </dsp:sp>
    <dsp:sp modelId="{66542A71-6AA8-4A82-B91D-762EE9C8BF0E}">
      <dsp:nvSpPr>
        <dsp:cNvPr id="0" name=""/>
        <dsp:cNvSpPr/>
      </dsp:nvSpPr>
      <dsp:spPr>
        <a:xfrm>
          <a:off x="1612455" y="834369"/>
          <a:ext cx="1272192" cy="6360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Update local branches</a:t>
          </a:r>
          <a:endParaRPr lang="en-GB" sz="1100" kern="1200" dirty="0"/>
        </a:p>
      </dsp:txBody>
      <dsp:txXfrm>
        <a:off x="1643507" y="865421"/>
        <a:ext cx="1210088" cy="573992"/>
      </dsp:txXfrm>
    </dsp:sp>
    <dsp:sp modelId="{3B581701-B79A-4476-941C-24020C63E2AE}">
      <dsp:nvSpPr>
        <dsp:cNvPr id="0" name=""/>
        <dsp:cNvSpPr/>
      </dsp:nvSpPr>
      <dsp:spPr>
        <a:xfrm>
          <a:off x="806566" y="1640258"/>
          <a:ext cx="1272192" cy="6360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Add new changes</a:t>
          </a:r>
        </a:p>
      </dsp:txBody>
      <dsp:txXfrm>
        <a:off x="837618" y="1671310"/>
        <a:ext cx="1210088" cy="573992"/>
      </dsp:txXfrm>
    </dsp:sp>
    <dsp:sp modelId="{A763659F-1614-4F25-9FC5-78A6692E5713}">
      <dsp:nvSpPr>
        <dsp:cNvPr id="0" name=""/>
        <dsp:cNvSpPr/>
      </dsp:nvSpPr>
      <dsp:spPr>
        <a:xfrm>
          <a:off x="678" y="834369"/>
          <a:ext cx="1272192" cy="6360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entury Gothic" panose="020B0502020202020204"/>
            </a:rPr>
            <a:t>Merge changes from different developers</a:t>
          </a:r>
          <a:endParaRPr lang="en-GB" sz="1100" kern="1200" dirty="0"/>
        </a:p>
      </dsp:txBody>
      <dsp:txXfrm>
        <a:off x="31730" y="865421"/>
        <a:ext cx="1210088" cy="57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8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91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53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347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6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1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6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1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8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8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1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8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3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Introduction to Godot and 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By: Gian Mauricio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8A95-9E15-4C75-93DB-74A3E416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7" y="-1034"/>
            <a:ext cx="12195717" cy="63355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Getting </a:t>
            </a:r>
            <a:r>
              <a:rPr lang="en-GB" dirty="0" err="1"/>
              <a:t>GitHUb</a:t>
            </a:r>
            <a:r>
              <a:rPr lang="en-GB" dirty="0"/>
              <a:t>...</a:t>
            </a:r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66E057B-A0C1-466A-9E4B-D940005E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3" y="540115"/>
            <a:ext cx="2733907" cy="3205993"/>
          </a:xfrm>
          <a:prstGeom prst="rect">
            <a:avLst/>
          </a:prstGeom>
        </p:spPr>
      </p:pic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0D2ABF-364D-4906-A7BF-C6CD86BE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010" y="2393104"/>
            <a:ext cx="9043636" cy="4348497"/>
          </a:xfrm>
          <a:prstGeom prst="rect">
            <a:avLst/>
          </a:prstGeom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64CD89D4-E170-4E1E-B642-BFF008A2C603}"/>
              </a:ext>
            </a:extLst>
          </p:cNvPr>
          <p:cNvSpPr/>
          <p:nvPr/>
        </p:nvSpPr>
        <p:spPr>
          <a:xfrm rot="5400000">
            <a:off x="3087141" y="1098950"/>
            <a:ext cx="1115121" cy="1180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6C837-6452-454D-B41B-05E7F494A8DF}"/>
              </a:ext>
            </a:extLst>
          </p:cNvPr>
          <p:cNvSpPr txBox="1"/>
          <p:nvPr/>
        </p:nvSpPr>
        <p:spPr>
          <a:xfrm>
            <a:off x="4775511" y="1049144"/>
            <a:ext cx="721298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Important: Please use your DLSU email when making a </a:t>
            </a:r>
            <a:r>
              <a:rPr lang="en-GB" dirty="0" err="1"/>
              <a:t>Github</a:t>
            </a:r>
            <a:r>
              <a:rPr lang="en-GB" dirty="0"/>
              <a:t> account for this course, as modules for the course will only be available for those accounts.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080AF1-0E94-44B6-B070-26F4C54BA803}"/>
              </a:ext>
            </a:extLst>
          </p:cNvPr>
          <p:cNvSpPr txBox="1"/>
          <p:nvPr/>
        </p:nvSpPr>
        <p:spPr>
          <a:xfrm>
            <a:off x="-929" y="3846241"/>
            <a:ext cx="29755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Link: </a:t>
            </a:r>
            <a:r>
              <a:rPr lang="en-GB" dirty="0">
                <a:ea typeface="+mn-lt"/>
                <a:cs typeface="+mn-lt"/>
              </a:rPr>
              <a:t>https://github.com/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6A693-E035-44BF-BFED-D2B43721BA72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</p:spTree>
    <p:extLst>
      <p:ext uri="{BB962C8B-B14F-4D97-AF65-F5344CB8AC3E}">
        <p14:creationId xmlns:p14="http://schemas.microsoft.com/office/powerpoint/2010/main" val="6366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8A95-9E15-4C75-93DB-74A3E416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7" y="-1034"/>
            <a:ext cx="12195717" cy="63355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Getting </a:t>
            </a:r>
            <a:r>
              <a:rPr lang="en-GB" dirty="0" err="1"/>
              <a:t>GitHUb</a:t>
            </a:r>
            <a:r>
              <a:rPr lang="en-GB" dirty="0"/>
              <a:t>...For Desktop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4742F6-1863-4D65-9FD5-5D94F14C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4" y="1270791"/>
            <a:ext cx="3290320" cy="2338956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1771CA2-1618-47AE-8EEE-F0EC3B569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644" y="1267863"/>
            <a:ext cx="2305050" cy="561975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F507162-E1CB-4BCC-854C-49F17E140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596" y="3763506"/>
            <a:ext cx="8191425" cy="2983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9B591-CB90-41D2-875A-AF4E7D3112FA}"/>
              </a:ext>
            </a:extLst>
          </p:cNvPr>
          <p:cNvSpPr txBox="1"/>
          <p:nvPr/>
        </p:nvSpPr>
        <p:spPr>
          <a:xfrm>
            <a:off x="144621" y="704061"/>
            <a:ext cx="48505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Download: </a:t>
            </a:r>
            <a:r>
              <a:rPr lang="en-GB" dirty="0">
                <a:ea typeface="+mn-lt"/>
                <a:cs typeface="+mn-lt"/>
              </a:rPr>
              <a:t>https://desktop.github.com/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C51FD-EA8B-4390-9E17-AE19EE8C1B4C}"/>
              </a:ext>
            </a:extLst>
          </p:cNvPr>
          <p:cNvSpPr txBox="1"/>
          <p:nvPr/>
        </p:nvSpPr>
        <p:spPr>
          <a:xfrm>
            <a:off x="144620" y="4068846"/>
            <a:ext cx="32066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Refer to the dedicated guide to GitHub to see how to fully integrate GitHub into your project. But for now installation is enough! :)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F1CE5-3697-4C7A-8F6E-41EC04AA6BD5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</p:spTree>
    <p:extLst>
      <p:ext uri="{BB962C8B-B14F-4D97-AF65-F5344CB8AC3E}">
        <p14:creationId xmlns:p14="http://schemas.microsoft.com/office/powerpoint/2010/main" val="229664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6AF3-9E8E-4D9F-9E05-3CDEEEF3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32" y="950"/>
            <a:ext cx="12190287" cy="60807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GB" dirty="0"/>
              <a:t>Alternatives to </a:t>
            </a:r>
            <a:r>
              <a:rPr lang="en-GB" dirty="0" err="1"/>
              <a:t>Github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CA79-4E84-4CA3-8D6F-578A585D1044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966CE-FEF9-4AFD-804A-6664FBE43A27}"/>
              </a:ext>
            </a:extLst>
          </p:cNvPr>
          <p:cNvSpPr txBox="1"/>
          <p:nvPr/>
        </p:nvSpPr>
        <p:spPr>
          <a:xfrm>
            <a:off x="-1712" y="2335657"/>
            <a:ext cx="52689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Download: </a:t>
            </a:r>
            <a:r>
              <a:rPr lang="en-GB" dirty="0">
                <a:ea typeface="+mn-lt"/>
                <a:cs typeface="+mn-lt"/>
              </a:rPr>
              <a:t>https://www.sourcetreeapp.com/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14834-94CE-4452-81D2-C5A5310918EE}"/>
              </a:ext>
            </a:extLst>
          </p:cNvPr>
          <p:cNvSpPr txBox="1"/>
          <p:nvPr/>
        </p:nvSpPr>
        <p:spPr>
          <a:xfrm>
            <a:off x="7181636" y="2335657"/>
            <a:ext cx="4404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Download: https://about.gitlab.com/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F7124-0214-4EC0-AE88-0B36714A3F17}"/>
              </a:ext>
            </a:extLst>
          </p:cNvPr>
          <p:cNvSpPr txBox="1"/>
          <p:nvPr/>
        </p:nvSpPr>
        <p:spPr>
          <a:xfrm>
            <a:off x="212332" y="5563455"/>
            <a:ext cx="48408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Download: https://bitbucket.org/product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6A384-267E-45A5-8BCA-AC39F0C0482C}"/>
              </a:ext>
            </a:extLst>
          </p:cNvPr>
          <p:cNvSpPr txBox="1"/>
          <p:nvPr/>
        </p:nvSpPr>
        <p:spPr>
          <a:xfrm>
            <a:off x="6522377" y="5563455"/>
            <a:ext cx="5619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Link: https://www.google.com/intl/en_zm/drive/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8CBDD-A9E0-467F-8BC1-6A8341393B98}"/>
              </a:ext>
            </a:extLst>
          </p:cNvPr>
          <p:cNvSpPr txBox="1"/>
          <p:nvPr/>
        </p:nvSpPr>
        <p:spPr>
          <a:xfrm>
            <a:off x="1254196" y="49219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SourceTree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B5198-0CC2-41BC-8538-B5653643602C}"/>
              </a:ext>
            </a:extLst>
          </p:cNvPr>
          <p:cNvSpPr txBox="1"/>
          <p:nvPr/>
        </p:nvSpPr>
        <p:spPr>
          <a:xfrm>
            <a:off x="8009454" y="49219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GitLab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353D4-064A-4B49-B25E-A52C15968FC4}"/>
              </a:ext>
            </a:extLst>
          </p:cNvPr>
          <p:cNvSpPr txBox="1"/>
          <p:nvPr/>
        </p:nvSpPr>
        <p:spPr>
          <a:xfrm>
            <a:off x="1254195" y="330046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Bit Bucket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CAAD20-DEFC-4C81-A1C1-A29E762F91B3}"/>
              </a:ext>
            </a:extLst>
          </p:cNvPr>
          <p:cNvSpPr txBox="1"/>
          <p:nvPr/>
        </p:nvSpPr>
        <p:spPr>
          <a:xfrm>
            <a:off x="7958081" y="330046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Google Drive</a:t>
            </a:r>
            <a:endParaRPr lang="en-US" dirty="0"/>
          </a:p>
        </p:txBody>
      </p:sp>
      <p:pic>
        <p:nvPicPr>
          <p:cNvPr id="14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09149A8-D972-4A96-BADE-50247E1C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85" y="3727469"/>
            <a:ext cx="4230029" cy="1949256"/>
          </a:xfrm>
          <a:prstGeom prst="rect">
            <a:avLst/>
          </a:prstGeom>
        </p:spPr>
      </p:pic>
      <p:pic>
        <p:nvPicPr>
          <p:cNvPr id="15" name="Picture 15" descr="Logo&#10;&#10;Description automatically generated">
            <a:extLst>
              <a:ext uri="{FF2B5EF4-FFF2-40B4-BE49-F238E27FC236}">
                <a16:creationId xmlns:a16="http://schemas.microsoft.com/office/drawing/2014/main" id="{C89086AF-C6C5-48A1-8EE3-68EF29D2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29" y="3428071"/>
            <a:ext cx="2362200" cy="2362200"/>
          </a:xfrm>
          <a:prstGeom prst="rect">
            <a:avLst/>
          </a:prstGeom>
        </p:spPr>
      </p:pic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C9995A96-DFF2-483C-8302-C47075883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254" y="1102131"/>
            <a:ext cx="2743200" cy="973836"/>
          </a:xfrm>
          <a:prstGeom prst="rect">
            <a:avLst/>
          </a:prstGeom>
        </p:spPr>
      </p:pic>
      <p:pic>
        <p:nvPicPr>
          <p:cNvPr id="17" name="Picture 17" descr="Logo&#10;&#10;Description automatically generated">
            <a:extLst>
              <a:ext uri="{FF2B5EF4-FFF2-40B4-BE49-F238E27FC236}">
                <a16:creationId xmlns:a16="http://schemas.microsoft.com/office/drawing/2014/main" id="{3D225E15-7901-4294-9E68-FAB9FDECC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8937" y="710983"/>
            <a:ext cx="27432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42ED-F895-4B52-9EDD-67BCEB50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2677582"/>
            <a:ext cx="8534400" cy="1507067"/>
          </a:xfrm>
        </p:spPr>
        <p:txBody>
          <a:bodyPr/>
          <a:lstStyle/>
          <a:p>
            <a:pPr algn="ctr"/>
            <a:r>
              <a:rPr lang="en-GB" dirty="0"/>
              <a:t>Welcome to Making Games!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39BFB1-740D-4B85-8148-B91001D8ADB1}"/>
              </a:ext>
            </a:extLst>
          </p:cNvPr>
          <p:cNvSpPr txBox="1">
            <a:spLocks/>
          </p:cNvSpPr>
          <p:nvPr/>
        </p:nvSpPr>
        <p:spPr>
          <a:xfrm>
            <a:off x="10259391" y="6593518"/>
            <a:ext cx="1936596" cy="2618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1000" dirty="0"/>
              <a:t>...But you're not done yet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408CD-D0C9-44B7-8FFD-01CB2BAD8E85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</p:spTree>
    <p:extLst>
      <p:ext uri="{BB962C8B-B14F-4D97-AF65-F5344CB8AC3E}">
        <p14:creationId xmlns:p14="http://schemas.microsoft.com/office/powerpoint/2010/main" val="134616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0C20-BC70-453B-990F-6BA2ECA6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7" y="-1034"/>
            <a:ext cx="12195717" cy="1507067"/>
          </a:xfrm>
        </p:spPr>
        <p:txBody>
          <a:bodyPr/>
          <a:lstStyle/>
          <a:p>
            <a:pPr algn="ctr"/>
            <a:r>
              <a:rPr lang="en-GB" dirty="0"/>
              <a:t>Who Am 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DC4B9-2D7C-49B2-A42F-40A978D6E1B6}"/>
              </a:ext>
            </a:extLst>
          </p:cNvPr>
          <p:cNvSpPr txBox="1"/>
          <p:nvPr/>
        </p:nvSpPr>
        <p:spPr>
          <a:xfrm>
            <a:off x="3718" y="1081669"/>
            <a:ext cx="95640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/>
              <a:t>Name: Gian Mauricio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Year: 3rd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Term: 1st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Course: BS-IET, Major in Game Development</a:t>
            </a:r>
          </a:p>
          <a:p>
            <a:pPr marL="342900" indent="-342900">
              <a:buFont typeface="Arial"/>
              <a:buChar char="•"/>
            </a:pPr>
            <a:r>
              <a:rPr lang="en-GB" dirty="0"/>
              <a:t>Role: Programmer / Lead Developer</a:t>
            </a:r>
          </a:p>
        </p:txBody>
      </p:sp>
      <p:pic>
        <p:nvPicPr>
          <p:cNvPr id="5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68837FE7-A510-4124-ACB8-2AFFE68D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35" y="286214"/>
            <a:ext cx="24384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43289-95FD-4A46-B67A-511CAB467DA3}"/>
              </a:ext>
            </a:extLst>
          </p:cNvPr>
          <p:cNvSpPr txBox="1"/>
          <p:nvPr/>
        </p:nvSpPr>
        <p:spPr>
          <a:xfrm>
            <a:off x="-2091" y="3055202"/>
            <a:ext cx="34308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Language Proficiencies: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16EFFE7C-608B-4745-BB56-E0E3AA9AE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156" y="3510795"/>
            <a:ext cx="1098396" cy="1211725"/>
          </a:xfrm>
          <a:prstGeom prst="rect">
            <a:avLst/>
          </a:prstGeom>
        </p:spPr>
      </p:pic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CCA424E-2903-403B-99E8-010FC081C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644" y="3513289"/>
            <a:ext cx="1042640" cy="1206738"/>
          </a:xfrm>
          <a:prstGeom prst="rect">
            <a:avLst/>
          </a:prstGeom>
        </p:spPr>
      </p:pic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EC4D87B8-78E5-42B8-86A9-658B33CBE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912" y="3511473"/>
            <a:ext cx="1210372" cy="1210372"/>
          </a:xfrm>
          <a:prstGeom prst="rect">
            <a:avLst/>
          </a:pr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7747DB11-B98F-4F67-9C54-328F985A2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3620" y="3710537"/>
            <a:ext cx="2743200" cy="812244"/>
          </a:xfrm>
          <a:prstGeom prst="rect">
            <a:avLst/>
          </a:prstGeom>
        </p:spPr>
      </p:pic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4CC316EA-9773-43D3-9C36-9446DA070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4351" y="3054970"/>
            <a:ext cx="2743200" cy="1714500"/>
          </a:xfrm>
          <a:prstGeom prst="rect">
            <a:avLst/>
          </a:prstGeom>
        </p:spPr>
      </p:pic>
      <p:pic>
        <p:nvPicPr>
          <p:cNvPr id="12" name="Picture 12" descr="Logo, icon&#10;&#10;Description automatically generated">
            <a:extLst>
              <a:ext uri="{FF2B5EF4-FFF2-40B4-BE49-F238E27FC236}">
                <a16:creationId xmlns:a16="http://schemas.microsoft.com/office/drawing/2014/main" id="{4B45114F-723F-49EC-8AAB-88587DCEC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8424" y="3243352"/>
            <a:ext cx="2743200" cy="15421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562554-FC66-4174-AD7F-3DE1EF62FF16}"/>
              </a:ext>
            </a:extLst>
          </p:cNvPr>
          <p:cNvSpPr txBox="1"/>
          <p:nvPr/>
        </p:nvSpPr>
        <p:spPr>
          <a:xfrm>
            <a:off x="7202" y="4978787"/>
            <a:ext cx="40627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Engine and Tool Proficiencies:</a:t>
            </a:r>
          </a:p>
        </p:txBody>
      </p:sp>
      <p:pic>
        <p:nvPicPr>
          <p:cNvPr id="14" name="Picture 14" descr="A picture containing umbrella, clock&#10;&#10;Description automatically generated">
            <a:extLst>
              <a:ext uri="{FF2B5EF4-FFF2-40B4-BE49-F238E27FC236}">
                <a16:creationId xmlns:a16="http://schemas.microsoft.com/office/drawing/2014/main" id="{1E687DC4-F069-4B41-B140-ABFDC4B259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723" y="5376746"/>
            <a:ext cx="924334" cy="1419922"/>
          </a:xfrm>
          <a:prstGeom prst="rect">
            <a:avLst/>
          </a:prstGeom>
        </p:spPr>
      </p:pic>
      <p:pic>
        <p:nvPicPr>
          <p:cNvPr id="15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DDFA285E-FB32-4E0B-9FEB-7DA3D0EDB2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8521" y="4974795"/>
            <a:ext cx="2603810" cy="1071528"/>
          </a:xfrm>
          <a:prstGeom prst="rect">
            <a:avLst/>
          </a:prstGeom>
        </p:spPr>
      </p:pic>
      <p:pic>
        <p:nvPicPr>
          <p:cNvPr id="16" name="Picture 16" descr="A picture containing tableware, plate, drawing&#10;&#10;Description automatically generated">
            <a:extLst>
              <a:ext uri="{FF2B5EF4-FFF2-40B4-BE49-F238E27FC236}">
                <a16:creationId xmlns:a16="http://schemas.microsoft.com/office/drawing/2014/main" id="{FDF77974-F2D8-4A16-A688-AA481A0426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97205" y="5353162"/>
            <a:ext cx="1823226" cy="612165"/>
          </a:xfrm>
          <a:prstGeom prst="rect">
            <a:avLst/>
          </a:prstGeom>
        </p:spPr>
      </p:pic>
      <p:pic>
        <p:nvPicPr>
          <p:cNvPr id="17" name="Picture 17" descr="Shape&#10;&#10;Description automatically generated">
            <a:extLst>
              <a:ext uri="{FF2B5EF4-FFF2-40B4-BE49-F238E27FC236}">
                <a16:creationId xmlns:a16="http://schemas.microsoft.com/office/drawing/2014/main" id="{27CDBAC8-42D1-483F-BB5A-D423E862F2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71693" y="5034961"/>
            <a:ext cx="1358591" cy="1871175"/>
          </a:xfrm>
          <a:prstGeom prst="rect">
            <a:avLst/>
          </a:prstGeom>
        </p:spPr>
      </p:pic>
      <p:pic>
        <p:nvPicPr>
          <p:cNvPr id="19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3297138F-2CA8-4726-A7CC-A55B88E509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4732" y="5937747"/>
            <a:ext cx="1935666" cy="781839"/>
          </a:xfrm>
          <a:prstGeom prst="rect">
            <a:avLst/>
          </a:prstGeom>
        </p:spPr>
      </p:pic>
      <p:pic>
        <p:nvPicPr>
          <p:cNvPr id="21" name="Picture 51" descr="A picture containing logo&#10;&#10;Description automatically generated">
            <a:extLst>
              <a:ext uri="{FF2B5EF4-FFF2-40B4-BE49-F238E27FC236}">
                <a16:creationId xmlns:a16="http://schemas.microsoft.com/office/drawing/2014/main" id="{91EE3AB2-807F-4A96-ABA3-FE3D17C48A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20447" y="6032156"/>
            <a:ext cx="2087137" cy="755408"/>
          </a:xfrm>
          <a:prstGeom prst="rect">
            <a:avLst/>
          </a:prstGeom>
        </p:spPr>
      </p:pic>
      <p:pic>
        <p:nvPicPr>
          <p:cNvPr id="3" name="Picture 17" descr="Icon&#10;&#10;Description automatically generated">
            <a:extLst>
              <a:ext uri="{FF2B5EF4-FFF2-40B4-BE49-F238E27FC236}">
                <a16:creationId xmlns:a16="http://schemas.microsoft.com/office/drawing/2014/main" id="{8907C310-A484-4F91-841C-6F71E791DFA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33156" y="5331676"/>
            <a:ext cx="2167054" cy="1361378"/>
          </a:xfrm>
          <a:prstGeom prst="rect">
            <a:avLst/>
          </a:prstGeom>
        </p:spPr>
      </p:pic>
      <p:pic>
        <p:nvPicPr>
          <p:cNvPr id="18" name="Graphic 19">
            <a:extLst>
              <a:ext uri="{FF2B5EF4-FFF2-40B4-BE49-F238E27FC236}">
                <a16:creationId xmlns:a16="http://schemas.microsoft.com/office/drawing/2014/main" id="{1CEFDF96-DD77-44B3-AD7E-D687026F0C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95426" y="5291253"/>
            <a:ext cx="1414346" cy="14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4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E669F0-8A1F-4A0C-AAD9-83E3B5F0BEF5}"/>
              </a:ext>
            </a:extLst>
          </p:cNvPr>
          <p:cNvGraphicFramePr/>
          <p:nvPr/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7" name="Picture 417" descr="A picture containing lamp&#10;&#10;Description automatically generated">
            <a:extLst>
              <a:ext uri="{FF2B5EF4-FFF2-40B4-BE49-F238E27FC236}">
                <a16:creationId xmlns:a16="http://schemas.microsoft.com/office/drawing/2014/main" id="{B04FAD46-A615-4921-A80D-AA44EAFCE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212" y="2912327"/>
            <a:ext cx="3941956" cy="3941956"/>
          </a:xfrm>
          <a:prstGeom prst="rect">
            <a:avLst/>
          </a:prstGeom>
        </p:spPr>
      </p:pic>
      <p:sp>
        <p:nvSpPr>
          <p:cNvPr id="419" name="Thought Bubble: Cloud 418">
            <a:extLst>
              <a:ext uri="{FF2B5EF4-FFF2-40B4-BE49-F238E27FC236}">
                <a16:creationId xmlns:a16="http://schemas.microsoft.com/office/drawing/2014/main" id="{D925D152-D8B3-416D-913C-FB646C8AF668}"/>
              </a:ext>
            </a:extLst>
          </p:cNvPr>
          <p:cNvSpPr/>
          <p:nvPr/>
        </p:nvSpPr>
        <p:spPr>
          <a:xfrm>
            <a:off x="7703169" y="769304"/>
            <a:ext cx="4281602" cy="2857499"/>
          </a:xfrm>
          <a:prstGeom prst="cloudCallou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3600" b="1" dirty="0">
                <a:solidFill>
                  <a:schemeClr val="bg1"/>
                </a:solidFill>
              </a:rPr>
              <a:t>V.S</a:t>
            </a:r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51" name="Picture 51" descr="A picture containing logo&#10;&#10;Description automatically generated">
            <a:extLst>
              <a:ext uri="{FF2B5EF4-FFF2-40B4-BE49-F238E27FC236}">
                <a16:creationId xmlns:a16="http://schemas.microsoft.com/office/drawing/2014/main" id="{0A85667A-1EDD-4600-AF44-16EBE8A4A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8325" y="2454473"/>
            <a:ext cx="1752600" cy="634603"/>
          </a:xfrm>
          <a:prstGeom prst="rect">
            <a:avLst/>
          </a:prstGeom>
        </p:spPr>
      </p:pic>
      <p:pic>
        <p:nvPicPr>
          <p:cNvPr id="52" name="Picture 52" descr="Logo, company name&#10;&#10;Description automatically generated">
            <a:extLst>
              <a:ext uri="{FF2B5EF4-FFF2-40B4-BE49-F238E27FC236}">
                <a16:creationId xmlns:a16="http://schemas.microsoft.com/office/drawing/2014/main" id="{E70CDAFC-40F0-445D-9CDE-F6013EE689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1025" y="1207770"/>
            <a:ext cx="1638300" cy="66103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FCE7723-C712-4A07-B44A-7A3778985916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</p:spTree>
    <p:extLst>
      <p:ext uri="{BB962C8B-B14F-4D97-AF65-F5344CB8AC3E}">
        <p14:creationId xmlns:p14="http://schemas.microsoft.com/office/powerpoint/2010/main" val="202214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E0E2-0C78-444A-B618-8D43816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7" y="-1034"/>
            <a:ext cx="8534400" cy="689311"/>
          </a:xfrm>
        </p:spPr>
        <p:txBody>
          <a:bodyPr>
            <a:normAutofit/>
          </a:bodyPr>
          <a:lstStyle/>
          <a:p>
            <a:r>
              <a:rPr lang="en-GB" dirty="0"/>
              <a:t>Godot In A Nut Shell: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B4A6E-9FC3-464B-ACF6-723FBF0D5C95}"/>
              </a:ext>
            </a:extLst>
          </p:cNvPr>
          <p:cNvSpPr txBox="1"/>
          <p:nvPr/>
        </p:nvSpPr>
        <p:spPr>
          <a:xfrm>
            <a:off x="6339448" y="720195"/>
            <a:ext cx="585269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Made (mainly) by: Juan </a:t>
            </a:r>
            <a:r>
              <a:rPr lang="en-GB" dirty="0" err="1"/>
              <a:t>Linietsky</a:t>
            </a:r>
            <a:r>
              <a:rPr lang="en-GB" dirty="0"/>
              <a:t> and Ariel Manzur </a:t>
            </a:r>
            <a:br>
              <a:rPr lang="en-GB" dirty="0"/>
            </a:br>
            <a:endParaRPr lang="en-GB" dirty="0"/>
          </a:p>
          <a:p>
            <a:pPr algn="ctr"/>
            <a:r>
              <a:rPr lang="en-GB" dirty="0"/>
              <a:t>Lightweight engine</a:t>
            </a:r>
          </a:p>
          <a:p>
            <a:pPr marL="342900" indent="-342900" algn="ctr">
              <a:buAutoNum type="arabicPeriod"/>
            </a:pPr>
            <a:endParaRPr lang="en-GB" dirty="0"/>
          </a:p>
          <a:p>
            <a:pPr algn="ctr"/>
            <a:r>
              <a:rPr lang="en-GB" dirty="0"/>
              <a:t>Focuses on ease of use, creating a friendly user experience</a:t>
            </a:r>
            <a:endParaRPr lang="en-GB"/>
          </a:p>
          <a:p>
            <a:pPr marL="342900" indent="-342900" algn="ctr">
              <a:buAutoNum type="arabicPeriod"/>
            </a:pPr>
            <a:endParaRPr lang="en-GB" dirty="0"/>
          </a:p>
          <a:p>
            <a:pPr algn="ctr"/>
            <a:r>
              <a:rPr lang="en-GB" dirty="0"/>
              <a:t>Contains various features without limiting or constraining the developer to one pipeline or method.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608ED-5184-4330-A90A-B7E22E0C6E0C}"/>
              </a:ext>
            </a:extLst>
          </p:cNvPr>
          <p:cNvSpPr txBox="1"/>
          <p:nvPr/>
        </p:nvSpPr>
        <p:spPr>
          <a:xfrm>
            <a:off x="7900827" y="4109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b="1" dirty="0"/>
              <a:t>THE FACTS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9FE4B-E900-4CCF-A6C2-3B721B89E31E}"/>
              </a:ext>
            </a:extLst>
          </p:cNvPr>
          <p:cNvSpPr txBox="1"/>
          <p:nvPr/>
        </p:nvSpPr>
        <p:spPr>
          <a:xfrm>
            <a:off x="1556534" y="897274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THE PROS: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36BEE-0DC7-4CDD-87E7-D3974D91A739}"/>
              </a:ext>
            </a:extLst>
          </p:cNvPr>
          <p:cNvSpPr txBox="1"/>
          <p:nvPr/>
        </p:nvSpPr>
        <p:spPr>
          <a:xfrm>
            <a:off x="-4844" y="1362330"/>
            <a:ext cx="585269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User – Friendly,</a:t>
            </a:r>
            <a:endParaRPr lang="en-US" dirty="0"/>
          </a:p>
          <a:p>
            <a:pPr algn="ctr"/>
            <a:r>
              <a:rPr lang="en-GB" dirty="0"/>
              <a:t>Speedy coding and compile,</a:t>
            </a:r>
          </a:p>
          <a:p>
            <a:pPr algn="ctr"/>
            <a:r>
              <a:rPr lang="en-GB" dirty="0"/>
              <a:t>In-built editor,</a:t>
            </a:r>
          </a:p>
          <a:p>
            <a:pPr algn="ctr"/>
            <a:r>
              <a:rPr lang="en-GB" dirty="0"/>
              <a:t>Assets compress easily,</a:t>
            </a:r>
          </a:p>
          <a:p>
            <a:pPr algn="ctr"/>
            <a:r>
              <a:rPr lang="en-GB" dirty="0"/>
              <a:t>Supports both 2D and 3D,</a:t>
            </a:r>
          </a:p>
          <a:p>
            <a:pPr algn="ctr"/>
            <a:r>
              <a:rPr lang="en-GB" dirty="0"/>
              <a:t>Generalized methodologies,</a:t>
            </a:r>
          </a:p>
          <a:p>
            <a:pPr algn="ctr"/>
            <a:r>
              <a:rPr lang="en-GB" dirty="0"/>
              <a:t>Lots of sample projects and scenes,</a:t>
            </a:r>
          </a:p>
          <a:p>
            <a:pPr algn="ctr"/>
            <a:r>
              <a:rPr lang="en-GB" dirty="0"/>
              <a:t>Free!</a:t>
            </a:r>
          </a:p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D3E39-4EED-48FB-B206-6DCB31758D7F}"/>
              </a:ext>
            </a:extLst>
          </p:cNvPr>
          <p:cNvSpPr txBox="1"/>
          <p:nvPr/>
        </p:nvSpPr>
        <p:spPr>
          <a:xfrm>
            <a:off x="1556533" y="3696981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/>
              <a:t>THE CONS: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6F6CC-08F4-40C3-8D9D-B3ECA77D43C0}"/>
              </a:ext>
            </a:extLst>
          </p:cNvPr>
          <p:cNvSpPr txBox="1"/>
          <p:nvPr/>
        </p:nvSpPr>
        <p:spPr>
          <a:xfrm>
            <a:off x="3717" y="4221970"/>
            <a:ext cx="605817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Simple structuring prevents in depth data management,</a:t>
            </a:r>
            <a:endParaRPr lang="en-US" dirty="0"/>
          </a:p>
          <a:p>
            <a:pPr algn="ctr"/>
            <a:r>
              <a:rPr lang="en-GB" dirty="0"/>
              <a:t>Conflicts with outside editors,</a:t>
            </a:r>
          </a:p>
          <a:p>
            <a:pPr algn="ctr"/>
            <a:r>
              <a:rPr lang="en-GB" dirty="0"/>
              <a:t>Relies on pre-compiled headers,</a:t>
            </a:r>
          </a:p>
          <a:p>
            <a:pPr algn="ctr"/>
            <a:r>
              <a:rPr lang="en-GB" dirty="0"/>
              <a:t>Only supports three code languages,</a:t>
            </a:r>
          </a:p>
          <a:p>
            <a:pPr algn="ctr"/>
            <a:r>
              <a:rPr lang="en-GB" dirty="0"/>
              <a:t>Most asset bundles are paid or underdeveloped,</a:t>
            </a:r>
          </a:p>
          <a:p>
            <a:pPr algn="ctr"/>
            <a:r>
              <a:rPr lang="en-GB" dirty="0"/>
              <a:t>Not many support resources aside from given documentation.</a:t>
            </a:r>
          </a:p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C3D8F-23B8-4EC2-A81F-78AC88F826A2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  <p:pic>
        <p:nvPicPr>
          <p:cNvPr id="12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71AFD236-9B19-4E80-8D66-2F9F81D4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27" y="3724652"/>
            <a:ext cx="5187175" cy="29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1027-1155-4C4C-9CE0-D92946DA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1057"/>
            <a:ext cx="12192000" cy="5736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GB" dirty="0"/>
              <a:t>Getting Godot...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996008-C2AA-4FAE-9BCA-74E27D73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574439"/>
            <a:ext cx="8021443" cy="406431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1C75DD7-BB56-4043-9A91-C8227BC05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88" y="573707"/>
            <a:ext cx="2286000" cy="581025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028477-DF9B-4DA5-8D89-2485CA2B0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32" y="1647312"/>
            <a:ext cx="3607419" cy="2950057"/>
          </a:xfrm>
          <a:prstGeom prst="rect">
            <a:avLst/>
          </a:prstGeom>
        </p:spPr>
      </p:pic>
      <p:pic>
        <p:nvPicPr>
          <p:cNvPr id="9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FAC8410-D3D7-4BA1-8A55-F6D2AEA81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881" y="5308910"/>
            <a:ext cx="3761213" cy="78430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9E2C72F-F23C-4693-ACD0-BABCA614D7D1}"/>
              </a:ext>
            </a:extLst>
          </p:cNvPr>
          <p:cNvSpPr/>
          <p:nvPr/>
        </p:nvSpPr>
        <p:spPr>
          <a:xfrm>
            <a:off x="8295865" y="736899"/>
            <a:ext cx="492512" cy="24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30827D4-74E5-470A-9E8C-1D1AB71D4F11}"/>
              </a:ext>
            </a:extLst>
          </p:cNvPr>
          <p:cNvSpPr/>
          <p:nvPr/>
        </p:nvSpPr>
        <p:spPr>
          <a:xfrm flipH="1">
            <a:off x="10116702" y="1283374"/>
            <a:ext cx="55756" cy="315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FA1A9CD-E0C0-4C62-8E55-A3926396CEE3}"/>
              </a:ext>
            </a:extLst>
          </p:cNvPr>
          <p:cNvSpPr/>
          <p:nvPr/>
        </p:nvSpPr>
        <p:spPr>
          <a:xfrm flipH="1">
            <a:off x="10144580" y="4861057"/>
            <a:ext cx="55756" cy="315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F8EE1-F4BF-4380-AD54-1BA8343C9EC7}"/>
              </a:ext>
            </a:extLst>
          </p:cNvPr>
          <p:cNvSpPr txBox="1"/>
          <p:nvPr/>
        </p:nvSpPr>
        <p:spPr>
          <a:xfrm>
            <a:off x="5153025" y="36290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Click to add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2B19B-95D7-49DF-908E-92D348E98F45}"/>
              </a:ext>
            </a:extLst>
          </p:cNvPr>
          <p:cNvSpPr txBox="1"/>
          <p:nvPr/>
        </p:nvSpPr>
        <p:spPr>
          <a:xfrm>
            <a:off x="-47392" y="4831266"/>
            <a:ext cx="6497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Download: </a:t>
            </a:r>
            <a:r>
              <a:rPr lang="en-GB" dirty="0">
                <a:ea typeface="+mn-lt"/>
                <a:cs typeface="+mn-lt"/>
              </a:rPr>
              <a:t>https://godotengine.org/download/windows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8797A-908F-479D-B51F-13CD371231F8}"/>
              </a:ext>
            </a:extLst>
          </p:cNvPr>
          <p:cNvSpPr txBox="1"/>
          <p:nvPr/>
        </p:nvSpPr>
        <p:spPr>
          <a:xfrm>
            <a:off x="-47392" y="5249436"/>
            <a:ext cx="82723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Download: </a:t>
            </a:r>
            <a:r>
              <a:rPr lang="en-GB" dirty="0">
                <a:ea typeface="+mn-lt"/>
                <a:cs typeface="+mn-lt"/>
              </a:rPr>
              <a:t>https://visualstudio.microsoft.com/downloads/?q=build+tools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D877E-3A0D-444E-9A78-23A85B9C5CB1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</p:spTree>
    <p:extLst>
      <p:ext uri="{BB962C8B-B14F-4D97-AF65-F5344CB8AC3E}">
        <p14:creationId xmlns:p14="http://schemas.microsoft.com/office/powerpoint/2010/main" val="9160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1C48-147E-4238-A3A6-8C2C30D3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1057"/>
            <a:ext cx="8534400" cy="5640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dirty="0"/>
              <a:t>Getting Godot...Running</a:t>
            </a:r>
          </a:p>
        </p:txBody>
      </p:sp>
      <p:pic>
        <p:nvPicPr>
          <p:cNvPr id="8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CE9FF5C-72D8-4D68-ACAB-69D5C74F0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4"/>
          <a:stretch/>
        </p:blipFill>
        <p:spPr>
          <a:xfrm>
            <a:off x="0" y="533400"/>
            <a:ext cx="11089562" cy="60763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5323AE-0CE3-4983-A782-A33D8A2926FA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</p:spTree>
    <p:extLst>
      <p:ext uri="{BB962C8B-B14F-4D97-AF65-F5344CB8AC3E}">
        <p14:creationId xmlns:p14="http://schemas.microsoft.com/office/powerpoint/2010/main" val="175847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AF71-A83F-4A5B-BF79-226EEE16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7" y="-1034"/>
            <a:ext cx="9008327" cy="642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Starting and Launching a Project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B35C80-2C21-4FE8-A1F2-8A0A27B7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797558"/>
            <a:ext cx="2743200" cy="1929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24191-B094-47A1-9764-FD09622C9D12}"/>
              </a:ext>
            </a:extLst>
          </p:cNvPr>
          <p:cNvSpPr txBox="1"/>
          <p:nvPr/>
        </p:nvSpPr>
        <p:spPr>
          <a:xfrm>
            <a:off x="352425" y="714375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572E1-5AC6-4CED-A81A-F75EDABA9575}"/>
              </a:ext>
            </a:extLst>
          </p:cNvPr>
          <p:cNvSpPr txBox="1"/>
          <p:nvPr/>
        </p:nvSpPr>
        <p:spPr>
          <a:xfrm>
            <a:off x="3943349" y="714375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2.</a:t>
            </a:r>
          </a:p>
        </p:txBody>
      </p:sp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F6B7DD-D093-4B51-BDB7-B09DD297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795017"/>
            <a:ext cx="3133725" cy="2562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D94D04-53E9-4133-95F4-101AEA6B4E9C}"/>
              </a:ext>
            </a:extLst>
          </p:cNvPr>
          <p:cNvSpPr txBox="1"/>
          <p:nvPr/>
        </p:nvSpPr>
        <p:spPr>
          <a:xfrm>
            <a:off x="8058149" y="714375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3.</a:t>
            </a:r>
          </a:p>
        </p:txBody>
      </p:sp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59099839-8F3F-46A8-B8DA-DC8366F38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0" y="753652"/>
            <a:ext cx="3362325" cy="2674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6E2058-60E3-40BB-8BB4-7DA4A6599FC6}"/>
              </a:ext>
            </a:extLst>
          </p:cNvPr>
          <p:cNvSpPr txBox="1"/>
          <p:nvPr/>
        </p:nvSpPr>
        <p:spPr>
          <a:xfrm>
            <a:off x="352424" y="4181475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4.</a:t>
            </a:r>
          </a:p>
        </p:txBody>
      </p:sp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A330E01-43E4-44BE-BE4F-6735171EA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8" y="4138613"/>
            <a:ext cx="2085975" cy="581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A607F3-3EBE-43D5-B9D6-D2C343D61054}"/>
              </a:ext>
            </a:extLst>
          </p:cNvPr>
          <p:cNvSpPr txBox="1"/>
          <p:nvPr/>
        </p:nvSpPr>
        <p:spPr>
          <a:xfrm>
            <a:off x="3181349" y="4181474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5.</a:t>
            </a:r>
          </a:p>
        </p:txBody>
      </p:sp>
      <p:pic>
        <p:nvPicPr>
          <p:cNvPr id="15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4E9BFF71-B64F-4198-838B-D23B0FE07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9050" y="4181475"/>
            <a:ext cx="2476500" cy="13335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28F1518A-0908-4BA5-A9AD-E16650A3F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1963" y="6281738"/>
            <a:ext cx="1590675" cy="409575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91A2F628-78D5-4526-B0B6-43BB211FEDC0}"/>
              </a:ext>
            </a:extLst>
          </p:cNvPr>
          <p:cNvSpPr/>
          <p:nvPr/>
        </p:nvSpPr>
        <p:spPr>
          <a:xfrm>
            <a:off x="4929758" y="5692520"/>
            <a:ext cx="19050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65C93-8DCF-47D1-826A-01967FFF4AF7}"/>
              </a:ext>
            </a:extLst>
          </p:cNvPr>
          <p:cNvSpPr txBox="1"/>
          <p:nvPr/>
        </p:nvSpPr>
        <p:spPr>
          <a:xfrm>
            <a:off x="6629399" y="4143374"/>
            <a:ext cx="390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6.</a:t>
            </a:r>
          </a:p>
        </p:txBody>
      </p:sp>
      <p:pic>
        <p:nvPicPr>
          <p:cNvPr id="19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8332CA-C22D-4A40-B95F-BE7256D0CA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3300" y="4181550"/>
            <a:ext cx="3086100" cy="2504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DCA2FC-9527-4C01-BE1F-905FDC6DE82A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</p:spTree>
    <p:extLst>
      <p:ext uri="{BB962C8B-B14F-4D97-AF65-F5344CB8AC3E}">
        <p14:creationId xmlns:p14="http://schemas.microsoft.com/office/powerpoint/2010/main" val="358969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137F8F-750F-4F59-87B0-82EE6D57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" y="-3744"/>
            <a:ext cx="12058436" cy="6655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81699-D629-4D54-AD69-CE426C1E251E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</p:spTree>
    <p:extLst>
      <p:ext uri="{BB962C8B-B14F-4D97-AF65-F5344CB8AC3E}">
        <p14:creationId xmlns:p14="http://schemas.microsoft.com/office/powerpoint/2010/main" val="294868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E5DB-939F-4436-88C5-17F7CB7F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7" y="-1034"/>
            <a:ext cx="8534400" cy="62426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GB" dirty="0"/>
              <a:t>GitHub In a Nut shell: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E1A8D-CC78-4B39-B4FE-1E1F60D0796C}"/>
              </a:ext>
            </a:extLst>
          </p:cNvPr>
          <p:cNvSpPr txBox="1"/>
          <p:nvPr/>
        </p:nvSpPr>
        <p:spPr>
          <a:xfrm>
            <a:off x="-1712" y="623297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THE FACTS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AE55E-0AC5-40F8-B79F-2921A9E9D95C}"/>
              </a:ext>
            </a:extLst>
          </p:cNvPr>
          <p:cNvSpPr txBox="1"/>
          <p:nvPr/>
        </p:nvSpPr>
        <p:spPr>
          <a:xfrm>
            <a:off x="-4844" y="1336645"/>
            <a:ext cx="585269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Made (mainly) by: </a:t>
            </a:r>
            <a:r>
              <a:rPr lang="en-GB" dirty="0">
                <a:ea typeface="+mn-lt"/>
                <a:cs typeface="+mn-lt"/>
              </a:rPr>
              <a:t>Chris Wanstrath, P. J. Hyett, Tom Preston-Werner and Scott Chacon.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Integration and Collaboration Service.</a:t>
            </a:r>
          </a:p>
          <a:p>
            <a:endParaRPr lang="en-GB" dirty="0"/>
          </a:p>
          <a:p>
            <a:r>
              <a:rPr lang="en-GB" dirty="0"/>
              <a:t>Creates a way to seamlessly bring code from one device to another.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Creates ways to merge and combine the work of two or more developers without losing progress made by anyone.</a:t>
            </a:r>
          </a:p>
          <a:p>
            <a:endParaRPr lang="en-GB" dirty="0"/>
          </a:p>
          <a:p>
            <a:r>
              <a:rPr lang="en-GB" dirty="0"/>
              <a:t>Makes collaborating across online classes so much easier.</a:t>
            </a:r>
          </a:p>
        </p:txBody>
      </p:sp>
      <p:graphicFrame>
        <p:nvGraphicFramePr>
          <p:cNvPr id="589" name="Diagram 589">
            <a:extLst>
              <a:ext uri="{FF2B5EF4-FFF2-40B4-BE49-F238E27FC236}">
                <a16:creationId xmlns:a16="http://schemas.microsoft.com/office/drawing/2014/main" id="{7F885DF8-B725-4DEB-A7C9-C445005EC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9539796"/>
              </p:ext>
            </p:extLst>
          </p:nvPr>
        </p:nvGraphicFramePr>
        <p:xfrm>
          <a:off x="7114854" y="-745732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86" name="Diagram 589">
            <a:extLst>
              <a:ext uri="{FF2B5EF4-FFF2-40B4-BE49-F238E27FC236}">
                <a16:creationId xmlns:a16="http://schemas.microsoft.com/office/drawing/2014/main" id="{07557B8B-CDD1-4FFB-A581-43BED5701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539955"/>
              </p:ext>
            </p:extLst>
          </p:nvPr>
        </p:nvGraphicFramePr>
        <p:xfrm>
          <a:off x="7114853" y="538538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95" name="Diagram 589">
            <a:extLst>
              <a:ext uri="{FF2B5EF4-FFF2-40B4-BE49-F238E27FC236}">
                <a16:creationId xmlns:a16="http://schemas.microsoft.com/office/drawing/2014/main" id="{0969EF9D-AB37-48EF-B468-AD692A136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754645"/>
              </p:ext>
            </p:extLst>
          </p:nvPr>
        </p:nvGraphicFramePr>
        <p:xfrm>
          <a:off x="7114852" y="177999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28" name="TextBox 927">
            <a:extLst>
              <a:ext uri="{FF2B5EF4-FFF2-40B4-BE49-F238E27FC236}">
                <a16:creationId xmlns:a16="http://schemas.microsoft.com/office/drawing/2014/main" id="{ECA9C6C9-EAA0-43A7-B28D-793278060588}"/>
              </a:ext>
            </a:extLst>
          </p:cNvPr>
          <p:cNvSpPr txBox="1"/>
          <p:nvPr/>
        </p:nvSpPr>
        <p:spPr>
          <a:xfrm>
            <a:off x="7113142" y="255141"/>
            <a:ext cx="1638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Developer 1:</a:t>
            </a:r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FA0E9D5E-9FC7-47EE-99E2-C706BC837F94}"/>
              </a:ext>
            </a:extLst>
          </p:cNvPr>
          <p:cNvSpPr txBox="1"/>
          <p:nvPr/>
        </p:nvSpPr>
        <p:spPr>
          <a:xfrm>
            <a:off x="7113141" y="1599343"/>
            <a:ext cx="1638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Developer 2: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F18BF8E1-AB33-48E2-9AD7-C691DC0CAD29}"/>
              </a:ext>
            </a:extLst>
          </p:cNvPr>
          <p:cNvSpPr txBox="1"/>
          <p:nvPr/>
        </p:nvSpPr>
        <p:spPr>
          <a:xfrm>
            <a:off x="7113140" y="2840803"/>
            <a:ext cx="16387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Developer 3:</a:t>
            </a:r>
          </a:p>
        </p:txBody>
      </p:sp>
      <p:sp>
        <p:nvSpPr>
          <p:cNvPr id="983" name="Arrow: Curved Left 982">
            <a:extLst>
              <a:ext uri="{FF2B5EF4-FFF2-40B4-BE49-F238E27FC236}">
                <a16:creationId xmlns:a16="http://schemas.microsoft.com/office/drawing/2014/main" id="{BEF6A103-BAFF-453D-96FB-E08086500C33}"/>
              </a:ext>
            </a:extLst>
          </p:cNvPr>
          <p:cNvSpPr/>
          <p:nvPr/>
        </p:nvSpPr>
        <p:spPr>
          <a:xfrm>
            <a:off x="11592396" y="1414112"/>
            <a:ext cx="436651" cy="7363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4" name="Arrow: Curved Left 983">
            <a:extLst>
              <a:ext uri="{FF2B5EF4-FFF2-40B4-BE49-F238E27FC236}">
                <a16:creationId xmlns:a16="http://schemas.microsoft.com/office/drawing/2014/main" id="{B5A45922-D9DB-44CE-9A7C-94A8E47DC1A1}"/>
              </a:ext>
            </a:extLst>
          </p:cNvPr>
          <p:cNvSpPr/>
          <p:nvPr/>
        </p:nvSpPr>
        <p:spPr>
          <a:xfrm>
            <a:off x="11592395" y="2655572"/>
            <a:ext cx="436651" cy="7363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985" name="Diagram 985">
            <a:extLst>
              <a:ext uri="{FF2B5EF4-FFF2-40B4-BE49-F238E27FC236}">
                <a16:creationId xmlns:a16="http://schemas.microsoft.com/office/drawing/2014/main" id="{9C22C598-E30E-4B3E-B3EA-C4107A632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235137"/>
              </p:ext>
            </p:extLst>
          </p:nvPr>
        </p:nvGraphicFramePr>
        <p:xfrm>
          <a:off x="7782674" y="4442717"/>
          <a:ext cx="2885326" cy="2304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96" name="TextBox 1595">
            <a:extLst>
              <a:ext uri="{FF2B5EF4-FFF2-40B4-BE49-F238E27FC236}">
                <a16:creationId xmlns:a16="http://schemas.microsoft.com/office/drawing/2014/main" id="{4D9ABD50-750D-41F2-AD3C-0D08C9DD3D2C}"/>
              </a:ext>
            </a:extLst>
          </p:cNvPr>
          <p:cNvSpPr txBox="1"/>
          <p:nvPr/>
        </p:nvSpPr>
        <p:spPr>
          <a:xfrm>
            <a:off x="5155701" y="541255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All Devs With GitHub:</a:t>
            </a:r>
          </a:p>
        </p:txBody>
      </p:sp>
      <p:sp>
        <p:nvSpPr>
          <p:cNvPr id="1598" name="TextBox 1597">
            <a:extLst>
              <a:ext uri="{FF2B5EF4-FFF2-40B4-BE49-F238E27FC236}">
                <a16:creationId xmlns:a16="http://schemas.microsoft.com/office/drawing/2014/main" id="{A268C6B3-878F-4E98-A36A-FB1968B241F7}"/>
              </a:ext>
            </a:extLst>
          </p:cNvPr>
          <p:cNvSpPr txBox="1"/>
          <p:nvPr/>
        </p:nvSpPr>
        <p:spPr>
          <a:xfrm>
            <a:off x="-1712" y="6625118"/>
            <a:ext cx="34367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 dirty="0"/>
              <a:t>Gian Mauricio: IECMPTK120</a:t>
            </a:r>
          </a:p>
        </p:txBody>
      </p:sp>
    </p:spTree>
    <p:extLst>
      <p:ext uri="{BB962C8B-B14F-4D97-AF65-F5344CB8AC3E}">
        <p14:creationId xmlns:p14="http://schemas.microsoft.com/office/powerpoint/2010/main" val="14814798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Slice</vt:lpstr>
      <vt:lpstr>Introduction to Godot and GitHub</vt:lpstr>
      <vt:lpstr>Who Am I?</vt:lpstr>
      <vt:lpstr>PowerPoint Presentation</vt:lpstr>
      <vt:lpstr>Godot In A Nut Shell:</vt:lpstr>
      <vt:lpstr>Getting Godot...</vt:lpstr>
      <vt:lpstr>Getting Godot...Running</vt:lpstr>
      <vt:lpstr>Starting and Launching a Project</vt:lpstr>
      <vt:lpstr>PowerPoint Presentation</vt:lpstr>
      <vt:lpstr>GitHub In a Nut shell:</vt:lpstr>
      <vt:lpstr>Getting GitHUb...</vt:lpstr>
      <vt:lpstr>Getting GitHUb...For Desktop</vt:lpstr>
      <vt:lpstr>Alternatives to Github</vt:lpstr>
      <vt:lpstr>Welcome to Making Games!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825</cp:revision>
  <dcterms:created xsi:type="dcterms:W3CDTF">2013-07-15T20:26:40Z</dcterms:created>
  <dcterms:modified xsi:type="dcterms:W3CDTF">2020-10-22T19:08:22Z</dcterms:modified>
</cp:coreProperties>
</file>