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
      <p:font typeface="Fredoka One"/>
      <p:regular r:id="rId37"/>
    </p:embeddedFont>
    <p:embeddedFont>
      <p:font typeface="Palanquin Dark"/>
      <p:regular r:id="rId38"/>
      <p:bold r:id="rId39"/>
    </p:embeddedFont>
    <p:embeddedFont>
      <p:font typeface="Karantina"/>
      <p:regular r:id="rId40"/>
      <p:bold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iK47gPGw281cm2uF9MouN/0Ppf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Karantina-regular.fntdata"/><Relationship Id="rId20" Type="http://schemas.openxmlformats.org/officeDocument/2006/relationships/slide" Target="slides/slide16.xml"/><Relationship Id="rId42" Type="http://schemas.openxmlformats.org/officeDocument/2006/relationships/font" Target="fonts/OpenSans-regular.fntdata"/><Relationship Id="rId41" Type="http://schemas.openxmlformats.org/officeDocument/2006/relationships/font" Target="fonts/Karantina-bold.fntdata"/><Relationship Id="rId22" Type="http://schemas.openxmlformats.org/officeDocument/2006/relationships/slide" Target="slides/slide18.xml"/><Relationship Id="rId44" Type="http://schemas.openxmlformats.org/officeDocument/2006/relationships/font" Target="fonts/OpenSans-italic.fntdata"/><Relationship Id="rId21" Type="http://schemas.openxmlformats.org/officeDocument/2006/relationships/slide" Target="slides/slide17.xml"/><Relationship Id="rId43" Type="http://schemas.openxmlformats.org/officeDocument/2006/relationships/font" Target="fonts/OpenSans-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FredokaOne-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PalanquinDark-bold.fntdata"/><Relationship Id="rId16" Type="http://schemas.openxmlformats.org/officeDocument/2006/relationships/slide" Target="slides/slide12.xml"/><Relationship Id="rId38" Type="http://schemas.openxmlformats.org/officeDocument/2006/relationships/font" Target="fonts/PalanquinDark-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1dc52788f7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2" name="Google Shape;1792;g1dc52788f76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g1dc165f7f4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5" name="Google Shape;1925;g1dc165f7f4a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1dc165f829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6" name="Google Shape;1976;g1dc165f829c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1dc165f829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3" name="Google Shape;1983;g1dc165f829c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1dc165f829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0" name="Google Shape;1990;g1dc165f829c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1dc165f829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8" name="Google Shape;1998;g1dc165f829c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g1dc165f829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6" name="Google Shape;2006;g1dc165f829c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1" name="Shape 2011"/>
        <p:cNvGrpSpPr/>
        <p:nvPr/>
      </p:nvGrpSpPr>
      <p:grpSpPr>
        <a:xfrm>
          <a:off x="0" y="0"/>
          <a:ext cx="0" cy="0"/>
          <a:chOff x="0" y="0"/>
          <a:chExt cx="0" cy="0"/>
        </a:xfrm>
      </p:grpSpPr>
      <p:sp>
        <p:nvSpPr>
          <p:cNvPr id="2012" name="Google Shape;2012;g1dc165f829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3" name="Google Shape;2013;g1dc165f829c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0" name="Shape 2020"/>
        <p:cNvGrpSpPr/>
        <p:nvPr/>
      </p:nvGrpSpPr>
      <p:grpSpPr>
        <a:xfrm>
          <a:off x="0" y="0"/>
          <a:ext cx="0" cy="0"/>
          <a:chOff x="0" y="0"/>
          <a:chExt cx="0" cy="0"/>
        </a:xfrm>
      </p:grpSpPr>
      <p:sp>
        <p:nvSpPr>
          <p:cNvPr id="2021" name="Google Shape;2021;g1dc165f829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2" name="Google Shape;2022;g1dc165f829c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g1dc165f829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1" name="Google Shape;2031;g1dc165f829c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1dc165f829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8" name="Google Shape;2038;g1dc165f829c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1dc165f7f4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8" name="Google Shape;1818;g1dc165f7f4a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1dc165f829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5" name="Google Shape;2045;g1dc165f829c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1dc165f829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2" name="Google Shape;2052;g1dc165f829c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1" name="Shape 2061"/>
        <p:cNvGrpSpPr/>
        <p:nvPr/>
      </p:nvGrpSpPr>
      <p:grpSpPr>
        <a:xfrm>
          <a:off x="0" y="0"/>
          <a:ext cx="0" cy="0"/>
          <a:chOff x="0" y="0"/>
          <a:chExt cx="0" cy="0"/>
        </a:xfrm>
      </p:grpSpPr>
      <p:sp>
        <p:nvSpPr>
          <p:cNvPr id="2062" name="Google Shape;2062;g1dc165f829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3" name="Google Shape;2063;g1dc165f829c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2" name="Shape 2072"/>
        <p:cNvGrpSpPr/>
        <p:nvPr/>
      </p:nvGrpSpPr>
      <p:grpSpPr>
        <a:xfrm>
          <a:off x="0" y="0"/>
          <a:ext cx="0" cy="0"/>
          <a:chOff x="0" y="0"/>
          <a:chExt cx="0" cy="0"/>
        </a:xfrm>
      </p:grpSpPr>
      <p:sp>
        <p:nvSpPr>
          <p:cNvPr id="2073" name="Google Shape;2073;g1dc165f829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4" name="Google Shape;2074;g1dc165f829c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1dc165f829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5" name="Google Shape;2085;g1dc165f829c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1" name="Shape 2091"/>
        <p:cNvGrpSpPr/>
        <p:nvPr/>
      </p:nvGrpSpPr>
      <p:grpSpPr>
        <a:xfrm>
          <a:off x="0" y="0"/>
          <a:ext cx="0" cy="0"/>
          <a:chOff x="0" y="0"/>
          <a:chExt cx="0" cy="0"/>
        </a:xfrm>
      </p:grpSpPr>
      <p:sp>
        <p:nvSpPr>
          <p:cNvPr id="2092" name="Google Shape;2092;g1dc165f829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3" name="Google Shape;2093;g1dc165f829c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g1dc165f829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3" name="Google Shape;2103;g1dc165f829c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g1dc52788f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9" name="Google Shape;2119;g1dc52788f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5" name="Shape 2125"/>
        <p:cNvGrpSpPr/>
        <p:nvPr/>
      </p:nvGrpSpPr>
      <p:grpSpPr>
        <a:xfrm>
          <a:off x="0" y="0"/>
          <a:ext cx="0" cy="0"/>
          <a:chOff x="0" y="0"/>
          <a:chExt cx="0" cy="0"/>
        </a:xfrm>
      </p:grpSpPr>
      <p:sp>
        <p:nvSpPr>
          <p:cNvPr id="2126" name="Google Shape;2126;g1dc52788f7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7" name="Google Shape;2127;g1dc52788f76_1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1dc52788f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3" name="Google Shape;1843;g1dc52788f7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g1dc52788f7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3" name="Google Shape;1853;g1dc52788f76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1" name="Shape 1861"/>
        <p:cNvGrpSpPr/>
        <p:nvPr/>
      </p:nvGrpSpPr>
      <p:grpSpPr>
        <a:xfrm>
          <a:off x="0" y="0"/>
          <a:ext cx="0" cy="0"/>
          <a:chOff x="0" y="0"/>
          <a:chExt cx="0" cy="0"/>
        </a:xfrm>
      </p:grpSpPr>
      <p:sp>
        <p:nvSpPr>
          <p:cNvPr id="1862" name="Google Shape;186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3" name="Google Shape;18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1dc52788f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5" name="Google Shape;1895;g1dc52788f7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1dc52788f7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3" name="Google Shape;1903;g1dc52788f76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1dc52788f7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9" name="Google Shape;1909;g1dc52788f76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1dc52788f7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6" name="Google Shape;1916;g1dc52788f76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4"/>
            </a:gs>
            <a:gs pos="39000">
              <a:srgbClr val="23223D"/>
            </a:gs>
            <a:gs pos="76000">
              <a:srgbClr val="23223D"/>
            </a:gs>
            <a:gs pos="100000">
              <a:schemeClr val="lt1"/>
            </a:gs>
          </a:gsLst>
          <a:lin ang="18900044" scaled="0"/>
        </a:gradFill>
      </p:bgPr>
    </p:bg>
    <p:spTree>
      <p:nvGrpSpPr>
        <p:cNvPr id="8" name="Shape 8"/>
        <p:cNvGrpSpPr/>
        <p:nvPr/>
      </p:nvGrpSpPr>
      <p:grpSpPr>
        <a:xfrm>
          <a:off x="0" y="0"/>
          <a:ext cx="0" cy="0"/>
          <a:chOff x="0" y="0"/>
          <a:chExt cx="0" cy="0"/>
        </a:xfrm>
      </p:grpSpPr>
      <p:grpSp>
        <p:nvGrpSpPr>
          <p:cNvPr id="9" name="Google Shape;9;p89"/>
          <p:cNvGrpSpPr/>
          <p:nvPr/>
        </p:nvGrpSpPr>
        <p:grpSpPr>
          <a:xfrm>
            <a:off x="-1671400" y="-1163137"/>
            <a:ext cx="11805764" cy="6523377"/>
            <a:chOff x="-1671400" y="-1163137"/>
            <a:chExt cx="11805764" cy="6523377"/>
          </a:xfrm>
        </p:grpSpPr>
        <p:sp>
          <p:nvSpPr>
            <p:cNvPr id="10" name="Google Shape;10;p89"/>
            <p:cNvSpPr/>
            <p:nvPr/>
          </p:nvSpPr>
          <p:spPr>
            <a:xfrm>
              <a:off x="3173199" y="-1163137"/>
              <a:ext cx="6961165" cy="4139179"/>
            </a:xfrm>
            <a:custGeom>
              <a:rect b="b" l="l" r="r" t="t"/>
              <a:pathLst>
                <a:path extrusionOk="0" h="131080" w="220447">
                  <a:moveTo>
                    <a:pt x="133867" y="56910"/>
                  </a:moveTo>
                  <a:cubicBezTo>
                    <a:pt x="133898" y="56918"/>
                    <a:pt x="133941" y="56930"/>
                    <a:pt x="134000" y="56946"/>
                  </a:cubicBezTo>
                  <a:lnTo>
                    <a:pt x="134000" y="56946"/>
                  </a:lnTo>
                  <a:cubicBezTo>
                    <a:pt x="133949" y="56933"/>
                    <a:pt x="133904" y="56921"/>
                    <a:pt x="133871" y="56913"/>
                  </a:cubicBezTo>
                  <a:lnTo>
                    <a:pt x="133871" y="56913"/>
                  </a:lnTo>
                  <a:cubicBezTo>
                    <a:pt x="133870" y="56912"/>
                    <a:pt x="133869" y="56911"/>
                    <a:pt x="133867" y="56910"/>
                  </a:cubicBezTo>
                  <a:close/>
                  <a:moveTo>
                    <a:pt x="156231" y="87437"/>
                  </a:moveTo>
                  <a:cubicBezTo>
                    <a:pt x="156202" y="87491"/>
                    <a:pt x="156174" y="87541"/>
                    <a:pt x="156148" y="87588"/>
                  </a:cubicBezTo>
                  <a:lnTo>
                    <a:pt x="156148" y="87588"/>
                  </a:lnTo>
                  <a:cubicBezTo>
                    <a:pt x="156175" y="87537"/>
                    <a:pt x="156203" y="87487"/>
                    <a:pt x="156231" y="87437"/>
                  </a:cubicBezTo>
                  <a:close/>
                  <a:moveTo>
                    <a:pt x="155887" y="87974"/>
                  </a:moveTo>
                  <a:cubicBezTo>
                    <a:pt x="155889" y="87974"/>
                    <a:pt x="155859" y="88078"/>
                    <a:pt x="155768" y="88362"/>
                  </a:cubicBezTo>
                  <a:lnTo>
                    <a:pt x="155768" y="88362"/>
                  </a:lnTo>
                  <a:cubicBezTo>
                    <a:pt x="155821" y="88165"/>
                    <a:pt x="155884" y="87974"/>
                    <a:pt x="155887" y="87974"/>
                  </a:cubicBezTo>
                  <a:close/>
                  <a:moveTo>
                    <a:pt x="169531" y="106988"/>
                  </a:moveTo>
                  <a:lnTo>
                    <a:pt x="169531" y="106988"/>
                  </a:lnTo>
                  <a:cubicBezTo>
                    <a:pt x="169534" y="107018"/>
                    <a:pt x="169536" y="107050"/>
                    <a:pt x="169539" y="107084"/>
                  </a:cubicBezTo>
                  <a:cubicBezTo>
                    <a:pt x="169536" y="107052"/>
                    <a:pt x="169534" y="107020"/>
                    <a:pt x="169531" y="106988"/>
                  </a:cubicBezTo>
                  <a:close/>
                  <a:moveTo>
                    <a:pt x="9195" y="0"/>
                  </a:moveTo>
                  <a:cubicBezTo>
                    <a:pt x="6132" y="0"/>
                    <a:pt x="2705" y="1088"/>
                    <a:pt x="1331" y="4083"/>
                  </a:cubicBezTo>
                  <a:cubicBezTo>
                    <a:pt x="1" y="6962"/>
                    <a:pt x="2517" y="9624"/>
                    <a:pt x="5396" y="9769"/>
                  </a:cubicBezTo>
                  <a:cubicBezTo>
                    <a:pt x="21728" y="10616"/>
                    <a:pt x="43262" y="10205"/>
                    <a:pt x="49892" y="28811"/>
                  </a:cubicBezTo>
                  <a:cubicBezTo>
                    <a:pt x="50448" y="30359"/>
                    <a:pt x="50860" y="32029"/>
                    <a:pt x="51900" y="33336"/>
                  </a:cubicBezTo>
                  <a:cubicBezTo>
                    <a:pt x="52747" y="34400"/>
                    <a:pt x="53932" y="35150"/>
                    <a:pt x="55142" y="35803"/>
                  </a:cubicBezTo>
                  <a:cubicBezTo>
                    <a:pt x="60635" y="38804"/>
                    <a:pt x="66684" y="40643"/>
                    <a:pt x="72950" y="41175"/>
                  </a:cubicBezTo>
                  <a:cubicBezTo>
                    <a:pt x="75975" y="41441"/>
                    <a:pt x="79096" y="41393"/>
                    <a:pt x="82024" y="42264"/>
                  </a:cubicBezTo>
                  <a:cubicBezTo>
                    <a:pt x="84927" y="43111"/>
                    <a:pt x="87758" y="45095"/>
                    <a:pt x="88629" y="48022"/>
                  </a:cubicBezTo>
                  <a:cubicBezTo>
                    <a:pt x="89065" y="49498"/>
                    <a:pt x="88944" y="51071"/>
                    <a:pt x="89379" y="52571"/>
                  </a:cubicBezTo>
                  <a:cubicBezTo>
                    <a:pt x="90850" y="57618"/>
                    <a:pt x="97148" y="58855"/>
                    <a:pt x="102550" y="58855"/>
                  </a:cubicBezTo>
                  <a:cubicBezTo>
                    <a:pt x="102923" y="58855"/>
                    <a:pt x="103292" y="58849"/>
                    <a:pt x="103654" y="58838"/>
                  </a:cubicBezTo>
                  <a:cubicBezTo>
                    <a:pt x="104224" y="58821"/>
                    <a:pt x="104807" y="58810"/>
                    <a:pt x="105398" y="58810"/>
                  </a:cubicBezTo>
                  <a:cubicBezTo>
                    <a:pt x="110637" y="58810"/>
                    <a:pt x="116486" y="59651"/>
                    <a:pt x="118486" y="64282"/>
                  </a:cubicBezTo>
                  <a:cubicBezTo>
                    <a:pt x="118970" y="65395"/>
                    <a:pt x="119188" y="66677"/>
                    <a:pt x="120059" y="67500"/>
                  </a:cubicBezTo>
                  <a:cubicBezTo>
                    <a:pt x="121245" y="68637"/>
                    <a:pt x="123229" y="68589"/>
                    <a:pt x="124366" y="69774"/>
                  </a:cubicBezTo>
                  <a:cubicBezTo>
                    <a:pt x="125866" y="71371"/>
                    <a:pt x="124898" y="73960"/>
                    <a:pt x="125164" y="76138"/>
                  </a:cubicBezTo>
                  <a:cubicBezTo>
                    <a:pt x="125745" y="80831"/>
                    <a:pt x="131552" y="82477"/>
                    <a:pt x="136198" y="83275"/>
                  </a:cubicBezTo>
                  <a:cubicBezTo>
                    <a:pt x="140867" y="84074"/>
                    <a:pt x="146650" y="86445"/>
                    <a:pt x="146408" y="91163"/>
                  </a:cubicBezTo>
                  <a:cubicBezTo>
                    <a:pt x="146311" y="93074"/>
                    <a:pt x="145150" y="94841"/>
                    <a:pt x="145222" y="96752"/>
                  </a:cubicBezTo>
                  <a:cubicBezTo>
                    <a:pt x="145368" y="100309"/>
                    <a:pt x="149481" y="102172"/>
                    <a:pt x="152965" y="102946"/>
                  </a:cubicBezTo>
                  <a:cubicBezTo>
                    <a:pt x="156449" y="103696"/>
                    <a:pt x="160587" y="104640"/>
                    <a:pt x="161869" y="108003"/>
                  </a:cubicBezTo>
                  <a:cubicBezTo>
                    <a:pt x="162329" y="109261"/>
                    <a:pt x="162280" y="110665"/>
                    <a:pt x="162522" y="111995"/>
                  </a:cubicBezTo>
                  <a:cubicBezTo>
                    <a:pt x="163345" y="116738"/>
                    <a:pt x="167797" y="120125"/>
                    <a:pt x="172418" y="121528"/>
                  </a:cubicBezTo>
                  <a:cubicBezTo>
                    <a:pt x="178177" y="123271"/>
                    <a:pt x="184298" y="122811"/>
                    <a:pt x="190154" y="123948"/>
                  </a:cubicBezTo>
                  <a:cubicBezTo>
                    <a:pt x="190880" y="124069"/>
                    <a:pt x="191581" y="124238"/>
                    <a:pt x="192283" y="124384"/>
                  </a:cubicBezTo>
                  <a:cubicBezTo>
                    <a:pt x="191968" y="124311"/>
                    <a:pt x="191817" y="124275"/>
                    <a:pt x="191829" y="124275"/>
                  </a:cubicBezTo>
                  <a:cubicBezTo>
                    <a:pt x="191841" y="124275"/>
                    <a:pt x="192017" y="124311"/>
                    <a:pt x="192356" y="124384"/>
                  </a:cubicBezTo>
                  <a:cubicBezTo>
                    <a:pt x="192888" y="124529"/>
                    <a:pt x="193420" y="124674"/>
                    <a:pt x="193952" y="124819"/>
                  </a:cubicBezTo>
                  <a:cubicBezTo>
                    <a:pt x="195525" y="125255"/>
                    <a:pt x="197098" y="125739"/>
                    <a:pt x="198646" y="126295"/>
                  </a:cubicBezTo>
                  <a:cubicBezTo>
                    <a:pt x="200195" y="126827"/>
                    <a:pt x="201719" y="127432"/>
                    <a:pt x="203219" y="128085"/>
                  </a:cubicBezTo>
                  <a:cubicBezTo>
                    <a:pt x="204066" y="128424"/>
                    <a:pt x="204889" y="128811"/>
                    <a:pt x="205711" y="129198"/>
                  </a:cubicBezTo>
                  <a:cubicBezTo>
                    <a:pt x="206026" y="129368"/>
                    <a:pt x="206365" y="129513"/>
                    <a:pt x="206704" y="129682"/>
                  </a:cubicBezTo>
                  <a:cubicBezTo>
                    <a:pt x="206780" y="129720"/>
                    <a:pt x="206847" y="129754"/>
                    <a:pt x="206905" y="129783"/>
                  </a:cubicBezTo>
                  <a:lnTo>
                    <a:pt x="206905" y="129783"/>
                  </a:lnTo>
                  <a:cubicBezTo>
                    <a:pt x="206986" y="129826"/>
                    <a:pt x="207128" y="129902"/>
                    <a:pt x="207357" y="130021"/>
                  </a:cubicBezTo>
                  <a:cubicBezTo>
                    <a:pt x="208660" y="130730"/>
                    <a:pt x="210088" y="131079"/>
                    <a:pt x="211509" y="131079"/>
                  </a:cubicBezTo>
                  <a:cubicBezTo>
                    <a:pt x="213387" y="131079"/>
                    <a:pt x="215251" y="130469"/>
                    <a:pt x="216793" y="129271"/>
                  </a:cubicBezTo>
                  <a:cubicBezTo>
                    <a:pt x="218777" y="127771"/>
                    <a:pt x="220447" y="123900"/>
                    <a:pt x="217446" y="122327"/>
                  </a:cubicBezTo>
                  <a:cubicBezTo>
                    <a:pt x="208857" y="117706"/>
                    <a:pt x="199469" y="114681"/>
                    <a:pt x="189791" y="113423"/>
                  </a:cubicBezTo>
                  <a:cubicBezTo>
                    <a:pt x="187613" y="113133"/>
                    <a:pt x="185436" y="112963"/>
                    <a:pt x="183258" y="112891"/>
                  </a:cubicBezTo>
                  <a:cubicBezTo>
                    <a:pt x="181918" y="112848"/>
                    <a:pt x="180597" y="112824"/>
                    <a:pt x="179246" y="112786"/>
                  </a:cubicBezTo>
                  <a:lnTo>
                    <a:pt x="179246" y="112786"/>
                  </a:lnTo>
                  <a:cubicBezTo>
                    <a:pt x="179248" y="112786"/>
                    <a:pt x="179249" y="112786"/>
                    <a:pt x="179251" y="112786"/>
                  </a:cubicBezTo>
                  <a:cubicBezTo>
                    <a:pt x="179337" y="112786"/>
                    <a:pt x="178225" y="112745"/>
                    <a:pt x="178080" y="112745"/>
                  </a:cubicBezTo>
                  <a:cubicBezTo>
                    <a:pt x="177330" y="112697"/>
                    <a:pt x="176580" y="112624"/>
                    <a:pt x="175830" y="112528"/>
                  </a:cubicBezTo>
                  <a:cubicBezTo>
                    <a:pt x="175249" y="112455"/>
                    <a:pt x="174693" y="112358"/>
                    <a:pt x="174136" y="112237"/>
                  </a:cubicBezTo>
                  <a:lnTo>
                    <a:pt x="174136" y="112237"/>
                  </a:lnTo>
                  <a:cubicBezTo>
                    <a:pt x="174417" y="112292"/>
                    <a:pt x="174541" y="112313"/>
                    <a:pt x="174566" y="112313"/>
                  </a:cubicBezTo>
                  <a:cubicBezTo>
                    <a:pt x="174641" y="112313"/>
                    <a:pt x="173852" y="112128"/>
                    <a:pt x="173725" y="112092"/>
                  </a:cubicBezTo>
                  <a:cubicBezTo>
                    <a:pt x="173487" y="112008"/>
                    <a:pt x="173258" y="111916"/>
                    <a:pt x="173027" y="111821"/>
                  </a:cubicBezTo>
                  <a:lnTo>
                    <a:pt x="173027" y="111821"/>
                  </a:lnTo>
                  <a:cubicBezTo>
                    <a:pt x="173050" y="111830"/>
                    <a:pt x="173062" y="111834"/>
                    <a:pt x="173065" y="111834"/>
                  </a:cubicBezTo>
                  <a:cubicBezTo>
                    <a:pt x="173089" y="111834"/>
                    <a:pt x="172440" y="111539"/>
                    <a:pt x="172273" y="111439"/>
                  </a:cubicBezTo>
                  <a:cubicBezTo>
                    <a:pt x="171910" y="111197"/>
                    <a:pt x="171571" y="110955"/>
                    <a:pt x="171233" y="110689"/>
                  </a:cubicBezTo>
                  <a:cubicBezTo>
                    <a:pt x="171195" y="110658"/>
                    <a:pt x="171160" y="110631"/>
                    <a:pt x="171129" y="110606"/>
                  </a:cubicBezTo>
                  <a:lnTo>
                    <a:pt x="171129" y="110606"/>
                  </a:lnTo>
                  <a:cubicBezTo>
                    <a:pt x="171088" y="110558"/>
                    <a:pt x="171034" y="110498"/>
                    <a:pt x="170967" y="110423"/>
                  </a:cubicBezTo>
                  <a:cubicBezTo>
                    <a:pt x="170700" y="110108"/>
                    <a:pt x="170434" y="109769"/>
                    <a:pt x="170217" y="109431"/>
                  </a:cubicBezTo>
                  <a:cubicBezTo>
                    <a:pt x="170144" y="109304"/>
                    <a:pt x="170090" y="109211"/>
                    <a:pt x="170053" y="109150"/>
                  </a:cubicBezTo>
                  <a:lnTo>
                    <a:pt x="170053" y="109150"/>
                  </a:lnTo>
                  <a:cubicBezTo>
                    <a:pt x="169992" y="108993"/>
                    <a:pt x="169935" y="108837"/>
                    <a:pt x="169878" y="108681"/>
                  </a:cubicBezTo>
                  <a:cubicBezTo>
                    <a:pt x="169757" y="108269"/>
                    <a:pt x="169660" y="107882"/>
                    <a:pt x="169612" y="107471"/>
                  </a:cubicBezTo>
                  <a:cubicBezTo>
                    <a:pt x="169594" y="107351"/>
                    <a:pt x="169517" y="106623"/>
                    <a:pt x="169507" y="106623"/>
                  </a:cubicBezTo>
                  <a:lnTo>
                    <a:pt x="169507" y="106623"/>
                  </a:lnTo>
                  <a:cubicBezTo>
                    <a:pt x="169507" y="106623"/>
                    <a:pt x="169506" y="106624"/>
                    <a:pt x="169506" y="106626"/>
                  </a:cubicBezTo>
                  <a:lnTo>
                    <a:pt x="169506" y="106626"/>
                  </a:lnTo>
                  <a:cubicBezTo>
                    <a:pt x="169466" y="105931"/>
                    <a:pt x="169462" y="105233"/>
                    <a:pt x="169442" y="104519"/>
                  </a:cubicBezTo>
                  <a:cubicBezTo>
                    <a:pt x="169321" y="102003"/>
                    <a:pt x="169031" y="100115"/>
                    <a:pt x="167918" y="97841"/>
                  </a:cubicBezTo>
                  <a:cubicBezTo>
                    <a:pt x="166926" y="95833"/>
                    <a:pt x="164482" y="94526"/>
                    <a:pt x="162450" y="93849"/>
                  </a:cubicBezTo>
                  <a:cubicBezTo>
                    <a:pt x="161603" y="93583"/>
                    <a:pt x="160708" y="93413"/>
                    <a:pt x="159885" y="93147"/>
                  </a:cubicBezTo>
                  <a:cubicBezTo>
                    <a:pt x="159449" y="93002"/>
                    <a:pt x="159062" y="92832"/>
                    <a:pt x="158675" y="92687"/>
                  </a:cubicBezTo>
                  <a:cubicBezTo>
                    <a:pt x="158608" y="92657"/>
                    <a:pt x="158549" y="92630"/>
                    <a:pt x="158499" y="92607"/>
                  </a:cubicBezTo>
                  <a:lnTo>
                    <a:pt x="158499" y="92607"/>
                  </a:lnTo>
                  <a:cubicBezTo>
                    <a:pt x="158336" y="92513"/>
                    <a:pt x="158179" y="92418"/>
                    <a:pt x="158022" y="92324"/>
                  </a:cubicBezTo>
                  <a:cubicBezTo>
                    <a:pt x="157659" y="92082"/>
                    <a:pt x="157296" y="91840"/>
                    <a:pt x="156982" y="91574"/>
                  </a:cubicBezTo>
                  <a:cubicBezTo>
                    <a:pt x="156927" y="91533"/>
                    <a:pt x="156879" y="91497"/>
                    <a:pt x="156837" y="91466"/>
                  </a:cubicBezTo>
                  <a:lnTo>
                    <a:pt x="156837" y="91466"/>
                  </a:lnTo>
                  <a:cubicBezTo>
                    <a:pt x="156803" y="91428"/>
                    <a:pt x="156763" y="91384"/>
                    <a:pt x="156715" y="91332"/>
                  </a:cubicBezTo>
                  <a:cubicBezTo>
                    <a:pt x="156449" y="91018"/>
                    <a:pt x="156207" y="90703"/>
                    <a:pt x="155990" y="90365"/>
                  </a:cubicBezTo>
                  <a:cubicBezTo>
                    <a:pt x="155971" y="90337"/>
                    <a:pt x="155953" y="90311"/>
                    <a:pt x="155936" y="90287"/>
                  </a:cubicBezTo>
                  <a:lnTo>
                    <a:pt x="155936" y="90287"/>
                  </a:lnTo>
                  <a:cubicBezTo>
                    <a:pt x="155920" y="90231"/>
                    <a:pt x="155898" y="90161"/>
                    <a:pt x="155869" y="90074"/>
                  </a:cubicBezTo>
                  <a:cubicBezTo>
                    <a:pt x="155723" y="89687"/>
                    <a:pt x="155651" y="89300"/>
                    <a:pt x="155602" y="88913"/>
                  </a:cubicBezTo>
                  <a:lnTo>
                    <a:pt x="155602" y="88913"/>
                  </a:lnTo>
                  <a:cubicBezTo>
                    <a:pt x="155650" y="89251"/>
                    <a:pt x="155674" y="89372"/>
                    <a:pt x="155686" y="89372"/>
                  </a:cubicBezTo>
                  <a:cubicBezTo>
                    <a:pt x="155711" y="89372"/>
                    <a:pt x="155683" y="88850"/>
                    <a:pt x="155699" y="88671"/>
                  </a:cubicBezTo>
                  <a:cubicBezTo>
                    <a:pt x="155707" y="88611"/>
                    <a:pt x="155724" y="88534"/>
                    <a:pt x="155744" y="88453"/>
                  </a:cubicBezTo>
                  <a:lnTo>
                    <a:pt x="155744" y="88453"/>
                  </a:lnTo>
                  <a:cubicBezTo>
                    <a:pt x="155814" y="88266"/>
                    <a:pt x="155894" y="88087"/>
                    <a:pt x="155980" y="87912"/>
                  </a:cubicBezTo>
                  <a:lnTo>
                    <a:pt x="155980" y="87912"/>
                  </a:lnTo>
                  <a:cubicBezTo>
                    <a:pt x="156061" y="87776"/>
                    <a:pt x="156162" y="87610"/>
                    <a:pt x="156231" y="87509"/>
                  </a:cubicBezTo>
                  <a:cubicBezTo>
                    <a:pt x="156473" y="87195"/>
                    <a:pt x="156691" y="86953"/>
                    <a:pt x="156933" y="86687"/>
                  </a:cubicBezTo>
                  <a:cubicBezTo>
                    <a:pt x="157393" y="86130"/>
                    <a:pt x="157925" y="85622"/>
                    <a:pt x="158457" y="85114"/>
                  </a:cubicBezTo>
                  <a:lnTo>
                    <a:pt x="158724" y="84848"/>
                  </a:lnTo>
                  <a:lnTo>
                    <a:pt x="159280" y="84340"/>
                  </a:lnTo>
                  <a:lnTo>
                    <a:pt x="160079" y="83566"/>
                  </a:lnTo>
                  <a:cubicBezTo>
                    <a:pt x="160708" y="82961"/>
                    <a:pt x="161288" y="82332"/>
                    <a:pt x="161869" y="81678"/>
                  </a:cubicBezTo>
                  <a:cubicBezTo>
                    <a:pt x="164676" y="78412"/>
                    <a:pt x="166103" y="74153"/>
                    <a:pt x="164821" y="69943"/>
                  </a:cubicBezTo>
                  <a:cubicBezTo>
                    <a:pt x="163587" y="65806"/>
                    <a:pt x="160054" y="62491"/>
                    <a:pt x="156401" y="60410"/>
                  </a:cubicBezTo>
                  <a:cubicBezTo>
                    <a:pt x="152215" y="58015"/>
                    <a:pt x="147932" y="57265"/>
                    <a:pt x="143142" y="57168"/>
                  </a:cubicBezTo>
                  <a:cubicBezTo>
                    <a:pt x="142920" y="57165"/>
                    <a:pt x="142699" y="57163"/>
                    <a:pt x="142477" y="57163"/>
                  </a:cubicBezTo>
                  <a:cubicBezTo>
                    <a:pt x="141077" y="57163"/>
                    <a:pt x="139678" y="57223"/>
                    <a:pt x="138278" y="57265"/>
                  </a:cubicBezTo>
                  <a:cubicBezTo>
                    <a:pt x="137740" y="57281"/>
                    <a:pt x="137212" y="57287"/>
                    <a:pt x="136680" y="57288"/>
                  </a:cubicBezTo>
                  <a:lnTo>
                    <a:pt x="136680" y="57288"/>
                  </a:lnTo>
                  <a:cubicBezTo>
                    <a:pt x="136484" y="57282"/>
                    <a:pt x="136221" y="57273"/>
                    <a:pt x="136077" y="57265"/>
                  </a:cubicBezTo>
                  <a:cubicBezTo>
                    <a:pt x="135568" y="57217"/>
                    <a:pt x="135085" y="57168"/>
                    <a:pt x="134601" y="57071"/>
                  </a:cubicBezTo>
                  <a:cubicBezTo>
                    <a:pt x="134529" y="57063"/>
                    <a:pt x="134433" y="57045"/>
                    <a:pt x="134333" y="57024"/>
                  </a:cubicBezTo>
                  <a:lnTo>
                    <a:pt x="134333" y="57024"/>
                  </a:lnTo>
                  <a:cubicBezTo>
                    <a:pt x="134124" y="56955"/>
                    <a:pt x="133914" y="56880"/>
                    <a:pt x="133705" y="56805"/>
                  </a:cubicBezTo>
                  <a:cubicBezTo>
                    <a:pt x="133695" y="56801"/>
                    <a:pt x="133685" y="56797"/>
                    <a:pt x="133676" y="56794"/>
                  </a:cubicBezTo>
                  <a:lnTo>
                    <a:pt x="133676" y="56794"/>
                  </a:lnTo>
                  <a:cubicBezTo>
                    <a:pt x="133403" y="56612"/>
                    <a:pt x="133131" y="56429"/>
                    <a:pt x="132859" y="56225"/>
                  </a:cubicBezTo>
                  <a:cubicBezTo>
                    <a:pt x="132844" y="56213"/>
                    <a:pt x="132830" y="56202"/>
                    <a:pt x="132816" y="56192"/>
                  </a:cubicBezTo>
                  <a:lnTo>
                    <a:pt x="132816" y="56192"/>
                  </a:lnTo>
                  <a:cubicBezTo>
                    <a:pt x="132793" y="56165"/>
                    <a:pt x="132767" y="56136"/>
                    <a:pt x="132738" y="56104"/>
                  </a:cubicBezTo>
                  <a:cubicBezTo>
                    <a:pt x="132496" y="55813"/>
                    <a:pt x="132254" y="55499"/>
                    <a:pt x="132036" y="55160"/>
                  </a:cubicBezTo>
                  <a:cubicBezTo>
                    <a:pt x="131479" y="54361"/>
                    <a:pt x="130971" y="53563"/>
                    <a:pt x="130415" y="52765"/>
                  </a:cubicBezTo>
                  <a:cubicBezTo>
                    <a:pt x="128552" y="50006"/>
                    <a:pt x="126447" y="47417"/>
                    <a:pt x="123858" y="45337"/>
                  </a:cubicBezTo>
                  <a:cubicBezTo>
                    <a:pt x="121051" y="43086"/>
                    <a:pt x="117398" y="41852"/>
                    <a:pt x="113865" y="41562"/>
                  </a:cubicBezTo>
                  <a:cubicBezTo>
                    <a:pt x="113100" y="41492"/>
                    <a:pt x="112328" y="41456"/>
                    <a:pt x="111555" y="41456"/>
                  </a:cubicBezTo>
                  <a:cubicBezTo>
                    <a:pt x="110203" y="41456"/>
                    <a:pt x="108850" y="41564"/>
                    <a:pt x="107526" y="41780"/>
                  </a:cubicBezTo>
                  <a:cubicBezTo>
                    <a:pt x="106207" y="41984"/>
                    <a:pt x="104911" y="42232"/>
                    <a:pt x="103615" y="42481"/>
                  </a:cubicBezTo>
                  <a:lnTo>
                    <a:pt x="103615" y="42481"/>
                  </a:lnTo>
                  <a:cubicBezTo>
                    <a:pt x="103538" y="42377"/>
                    <a:pt x="103463" y="42272"/>
                    <a:pt x="103388" y="42167"/>
                  </a:cubicBezTo>
                  <a:cubicBezTo>
                    <a:pt x="102904" y="41465"/>
                    <a:pt x="102493" y="40739"/>
                    <a:pt x="101937" y="40086"/>
                  </a:cubicBezTo>
                  <a:cubicBezTo>
                    <a:pt x="100001" y="37763"/>
                    <a:pt x="97267" y="36771"/>
                    <a:pt x="94363" y="36239"/>
                  </a:cubicBezTo>
                  <a:cubicBezTo>
                    <a:pt x="93226" y="36033"/>
                    <a:pt x="92053" y="35979"/>
                    <a:pt x="90873" y="35979"/>
                  </a:cubicBezTo>
                  <a:cubicBezTo>
                    <a:pt x="89694" y="35979"/>
                    <a:pt x="88508" y="36033"/>
                    <a:pt x="87347" y="36045"/>
                  </a:cubicBezTo>
                  <a:lnTo>
                    <a:pt x="79846" y="36166"/>
                  </a:lnTo>
                  <a:cubicBezTo>
                    <a:pt x="79139" y="36166"/>
                    <a:pt x="78431" y="36180"/>
                    <a:pt x="77724" y="36187"/>
                  </a:cubicBezTo>
                  <a:lnTo>
                    <a:pt x="77724" y="36187"/>
                  </a:lnTo>
                  <a:cubicBezTo>
                    <a:pt x="77849" y="36163"/>
                    <a:pt x="76099" y="36083"/>
                    <a:pt x="75709" y="36045"/>
                  </a:cubicBezTo>
                  <a:cubicBezTo>
                    <a:pt x="75517" y="36023"/>
                    <a:pt x="75320" y="35995"/>
                    <a:pt x="75122" y="35962"/>
                  </a:cubicBezTo>
                  <a:lnTo>
                    <a:pt x="75122" y="35962"/>
                  </a:lnTo>
                  <a:cubicBezTo>
                    <a:pt x="75192" y="35976"/>
                    <a:pt x="75221" y="35983"/>
                    <a:pt x="75220" y="35983"/>
                  </a:cubicBezTo>
                  <a:cubicBezTo>
                    <a:pt x="75218" y="35983"/>
                    <a:pt x="75168" y="35973"/>
                    <a:pt x="75094" y="35957"/>
                  </a:cubicBezTo>
                  <a:lnTo>
                    <a:pt x="75094" y="35957"/>
                  </a:lnTo>
                  <a:cubicBezTo>
                    <a:pt x="75103" y="35959"/>
                    <a:pt x="75113" y="35960"/>
                    <a:pt x="75122" y="35962"/>
                  </a:cubicBezTo>
                  <a:lnTo>
                    <a:pt x="75122" y="35962"/>
                  </a:lnTo>
                  <a:cubicBezTo>
                    <a:pt x="75090" y="35955"/>
                    <a:pt x="75049" y="35947"/>
                    <a:pt x="74998" y="35937"/>
                  </a:cubicBezTo>
                  <a:lnTo>
                    <a:pt x="74998" y="35937"/>
                  </a:lnTo>
                  <a:cubicBezTo>
                    <a:pt x="75032" y="35944"/>
                    <a:pt x="75065" y="35951"/>
                    <a:pt x="75094" y="35957"/>
                  </a:cubicBezTo>
                  <a:lnTo>
                    <a:pt x="75094" y="35957"/>
                  </a:lnTo>
                  <a:cubicBezTo>
                    <a:pt x="74877" y="35920"/>
                    <a:pt x="74661" y="35877"/>
                    <a:pt x="74450" y="35828"/>
                  </a:cubicBezTo>
                  <a:lnTo>
                    <a:pt x="74450" y="35828"/>
                  </a:lnTo>
                  <a:cubicBezTo>
                    <a:pt x="74699" y="35877"/>
                    <a:pt x="74876" y="35912"/>
                    <a:pt x="74998" y="35937"/>
                  </a:cubicBezTo>
                  <a:lnTo>
                    <a:pt x="74998" y="35937"/>
                  </a:lnTo>
                  <a:cubicBezTo>
                    <a:pt x="74796" y="35893"/>
                    <a:pt x="74511" y="35827"/>
                    <a:pt x="74378" y="35779"/>
                  </a:cubicBezTo>
                  <a:cubicBezTo>
                    <a:pt x="73991" y="35658"/>
                    <a:pt x="73604" y="35489"/>
                    <a:pt x="73241" y="35320"/>
                  </a:cubicBezTo>
                  <a:lnTo>
                    <a:pt x="73241" y="35320"/>
                  </a:lnTo>
                  <a:cubicBezTo>
                    <a:pt x="73615" y="35487"/>
                    <a:pt x="73775" y="35550"/>
                    <a:pt x="73805" y="35550"/>
                  </a:cubicBezTo>
                  <a:cubicBezTo>
                    <a:pt x="73882" y="35550"/>
                    <a:pt x="73064" y="35114"/>
                    <a:pt x="72853" y="34957"/>
                  </a:cubicBezTo>
                  <a:cubicBezTo>
                    <a:pt x="72852" y="34955"/>
                    <a:pt x="72850" y="34954"/>
                    <a:pt x="72848" y="34953"/>
                  </a:cubicBezTo>
                  <a:lnTo>
                    <a:pt x="72848" y="34953"/>
                  </a:lnTo>
                  <a:cubicBezTo>
                    <a:pt x="72811" y="34900"/>
                    <a:pt x="72758" y="34830"/>
                    <a:pt x="72684" y="34739"/>
                  </a:cubicBezTo>
                  <a:cubicBezTo>
                    <a:pt x="72613" y="34650"/>
                    <a:pt x="72241" y="33986"/>
                    <a:pt x="72203" y="33986"/>
                  </a:cubicBezTo>
                  <a:lnTo>
                    <a:pt x="72203" y="33986"/>
                  </a:lnTo>
                  <a:cubicBezTo>
                    <a:pt x="72200" y="33986"/>
                    <a:pt x="72199" y="33989"/>
                    <a:pt x="72200" y="33995"/>
                  </a:cubicBezTo>
                  <a:lnTo>
                    <a:pt x="72200" y="33995"/>
                  </a:lnTo>
                  <a:cubicBezTo>
                    <a:pt x="71909" y="33212"/>
                    <a:pt x="71729" y="32378"/>
                    <a:pt x="71644" y="31545"/>
                  </a:cubicBezTo>
                  <a:cubicBezTo>
                    <a:pt x="71631" y="31453"/>
                    <a:pt x="71619" y="31374"/>
                    <a:pt x="71609" y="31309"/>
                  </a:cubicBezTo>
                  <a:lnTo>
                    <a:pt x="71609" y="31309"/>
                  </a:lnTo>
                  <a:cubicBezTo>
                    <a:pt x="71609" y="31223"/>
                    <a:pt x="71605" y="31083"/>
                    <a:pt x="71595" y="30868"/>
                  </a:cubicBezTo>
                  <a:cubicBezTo>
                    <a:pt x="71571" y="30384"/>
                    <a:pt x="71571" y="29876"/>
                    <a:pt x="71571" y="29392"/>
                  </a:cubicBezTo>
                  <a:cubicBezTo>
                    <a:pt x="71547" y="28061"/>
                    <a:pt x="71450" y="26754"/>
                    <a:pt x="71305" y="25424"/>
                  </a:cubicBezTo>
                  <a:cubicBezTo>
                    <a:pt x="70410" y="18286"/>
                    <a:pt x="63804" y="13181"/>
                    <a:pt x="57852" y="10084"/>
                  </a:cubicBezTo>
                  <a:cubicBezTo>
                    <a:pt x="49916" y="5970"/>
                    <a:pt x="41448" y="3454"/>
                    <a:pt x="32640" y="2002"/>
                  </a:cubicBezTo>
                  <a:cubicBezTo>
                    <a:pt x="25116" y="792"/>
                    <a:pt x="17470" y="405"/>
                    <a:pt x="9872" y="18"/>
                  </a:cubicBezTo>
                  <a:cubicBezTo>
                    <a:pt x="9649" y="6"/>
                    <a:pt x="9423" y="0"/>
                    <a:pt x="9195" y="0"/>
                  </a:cubicBezTo>
                  <a:close/>
                </a:path>
              </a:pathLst>
            </a:custGeom>
            <a:gradFill>
              <a:gsLst>
                <a:gs pos="0">
                  <a:srgbClr val="FFFFFF">
                    <a:alpha val="0"/>
                  </a:srgbClr>
                </a:gs>
                <a:gs pos="100000">
                  <a:srgbClr val="FFFFFF">
                    <a:alpha val="9019"/>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9"/>
            <p:cNvSpPr/>
            <p:nvPr/>
          </p:nvSpPr>
          <p:spPr>
            <a:xfrm>
              <a:off x="-1671400" y="1474865"/>
              <a:ext cx="8973402" cy="3885375"/>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745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 name="Google Shape;12;p89"/>
          <p:cNvSpPr/>
          <p:nvPr/>
        </p:nvSpPr>
        <p:spPr>
          <a:xfrm>
            <a:off x="3978636" y="-907035"/>
            <a:ext cx="1681274" cy="1531721"/>
          </a:xfrm>
          <a:custGeom>
            <a:rect b="b" l="l" r="r" t="t"/>
            <a:pathLst>
              <a:path extrusionOk="0" h="27852" w="3057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6200038" scaled="0"/>
          </a:gradFill>
          <a:ln>
            <a:noFill/>
          </a:ln>
          <a:effectLst>
            <a:outerShdw blurRad="928688" rotWithShape="0" algn="bl">
              <a:schemeClr val="dk1">
                <a:alpha val="20784"/>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9"/>
          <p:cNvSpPr txBox="1"/>
          <p:nvPr>
            <p:ph type="ctrTitle"/>
          </p:nvPr>
        </p:nvSpPr>
        <p:spPr>
          <a:xfrm>
            <a:off x="4639426" y="1354145"/>
            <a:ext cx="3540600" cy="24177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5500"/>
              <a:buNone/>
              <a:defRPr sz="5500">
                <a:latin typeface="Karantina"/>
                <a:ea typeface="Karantina"/>
                <a:cs typeface="Karantina"/>
                <a:sym typeface="Karantin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89"/>
          <p:cNvSpPr txBox="1"/>
          <p:nvPr>
            <p:ph idx="1" type="subTitle"/>
          </p:nvPr>
        </p:nvSpPr>
        <p:spPr>
          <a:xfrm>
            <a:off x="4639425" y="3722245"/>
            <a:ext cx="3540600" cy="74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5" name="Google Shape;15;p89"/>
          <p:cNvGrpSpPr/>
          <p:nvPr/>
        </p:nvGrpSpPr>
        <p:grpSpPr>
          <a:xfrm>
            <a:off x="7595223" y="-531250"/>
            <a:ext cx="1615890" cy="2028143"/>
            <a:chOff x="6888525" y="-128062"/>
            <a:chExt cx="1766000" cy="2216550"/>
          </a:xfrm>
        </p:grpSpPr>
        <p:grpSp>
          <p:nvGrpSpPr>
            <p:cNvPr id="16" name="Google Shape;16;p89"/>
            <p:cNvGrpSpPr/>
            <p:nvPr/>
          </p:nvGrpSpPr>
          <p:grpSpPr>
            <a:xfrm>
              <a:off x="7564175" y="983338"/>
              <a:ext cx="780975" cy="777275"/>
              <a:chOff x="5830100" y="1454250"/>
              <a:chExt cx="780975" cy="777275"/>
            </a:xfrm>
          </p:grpSpPr>
          <p:sp>
            <p:nvSpPr>
              <p:cNvPr id="17" name="Google Shape;17;p89"/>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89"/>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89"/>
            <p:cNvGrpSpPr/>
            <p:nvPr/>
          </p:nvGrpSpPr>
          <p:grpSpPr>
            <a:xfrm>
              <a:off x="7830150" y="697813"/>
              <a:ext cx="499675" cy="497325"/>
              <a:chOff x="6096075" y="1168725"/>
              <a:chExt cx="499675" cy="497325"/>
            </a:xfrm>
          </p:grpSpPr>
          <p:sp>
            <p:nvSpPr>
              <p:cNvPr id="20" name="Google Shape;20;p89"/>
              <p:cNvSpPr/>
              <p:nvPr/>
            </p:nvSpPr>
            <p:spPr>
              <a:xfrm>
                <a:off x="6143125" y="1168725"/>
                <a:ext cx="452625" cy="456150"/>
              </a:xfrm>
              <a:custGeom>
                <a:rect b="b" l="l" r="r" t="t"/>
                <a:pathLst>
                  <a:path extrusionOk="0" h="18246" w="18105">
                    <a:moveTo>
                      <a:pt x="18104" y="1"/>
                    </a:moveTo>
                    <a:lnTo>
                      <a:pt x="191" y="17555"/>
                    </a:lnTo>
                    <a:cubicBezTo>
                      <a:pt x="22" y="17682"/>
                      <a:pt x="0" y="17935"/>
                      <a:pt x="148" y="18105"/>
                    </a:cubicBezTo>
                    <a:cubicBezTo>
                      <a:pt x="230" y="18198"/>
                      <a:pt x="343" y="18246"/>
                      <a:pt x="453" y="18246"/>
                    </a:cubicBezTo>
                    <a:cubicBezTo>
                      <a:pt x="544" y="18246"/>
                      <a:pt x="632" y="18214"/>
                      <a:pt x="698" y="18147"/>
                    </a:cubicBezTo>
                    <a:lnTo>
                      <a:pt x="719" y="18126"/>
                    </a:lnTo>
                    <a:lnTo>
                      <a:pt x="18104"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89"/>
              <p:cNvSpPr/>
              <p:nvPr/>
            </p:nvSpPr>
            <p:spPr>
              <a:xfrm>
                <a:off x="6096075" y="1564625"/>
                <a:ext cx="112450" cy="101425"/>
              </a:xfrm>
              <a:custGeom>
                <a:rect b="b" l="l" r="r" t="t"/>
                <a:pathLst>
                  <a:path extrusionOk="0" h="4057" w="4498">
                    <a:moveTo>
                      <a:pt x="2269" y="1"/>
                    </a:moveTo>
                    <a:cubicBezTo>
                      <a:pt x="1671" y="1"/>
                      <a:pt x="1068" y="261"/>
                      <a:pt x="656" y="830"/>
                    </a:cubicBezTo>
                    <a:cubicBezTo>
                      <a:pt x="0" y="1740"/>
                      <a:pt x="190" y="2988"/>
                      <a:pt x="1100" y="3664"/>
                    </a:cubicBezTo>
                    <a:cubicBezTo>
                      <a:pt x="1469" y="3936"/>
                      <a:pt x="1876" y="4057"/>
                      <a:pt x="2274" y="4057"/>
                    </a:cubicBezTo>
                    <a:cubicBezTo>
                      <a:pt x="3428" y="4057"/>
                      <a:pt x="4498" y="3040"/>
                      <a:pt x="4293" y="1719"/>
                    </a:cubicBezTo>
                    <a:cubicBezTo>
                      <a:pt x="4126" y="636"/>
                      <a:pt x="3203" y="1"/>
                      <a:pt x="2269"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89"/>
            <p:cNvGrpSpPr/>
            <p:nvPr/>
          </p:nvGrpSpPr>
          <p:grpSpPr>
            <a:xfrm>
              <a:off x="7540525" y="519638"/>
              <a:ext cx="821025" cy="814150"/>
              <a:chOff x="5806450" y="990550"/>
              <a:chExt cx="821025" cy="814150"/>
            </a:xfrm>
          </p:grpSpPr>
          <p:sp>
            <p:nvSpPr>
              <p:cNvPr id="23" name="Google Shape;23;p89"/>
              <p:cNvSpPr/>
              <p:nvPr/>
            </p:nvSpPr>
            <p:spPr>
              <a:xfrm>
                <a:off x="5850200" y="990550"/>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89"/>
              <p:cNvSpPr/>
              <p:nvPr/>
            </p:nvSpPr>
            <p:spPr>
              <a:xfrm>
                <a:off x="5806450" y="1725500"/>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89"/>
            <p:cNvGrpSpPr/>
            <p:nvPr/>
          </p:nvGrpSpPr>
          <p:grpSpPr>
            <a:xfrm>
              <a:off x="7669486" y="1273938"/>
              <a:ext cx="815350" cy="814550"/>
              <a:chOff x="5935411" y="1744850"/>
              <a:chExt cx="815350" cy="814550"/>
            </a:xfrm>
          </p:grpSpPr>
          <p:sp>
            <p:nvSpPr>
              <p:cNvPr id="26" name="Google Shape;26;p89"/>
              <p:cNvSpPr/>
              <p:nvPr/>
            </p:nvSpPr>
            <p:spPr>
              <a:xfrm>
                <a:off x="5972436" y="174485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89"/>
              <p:cNvSpPr/>
              <p:nvPr/>
            </p:nvSpPr>
            <p:spPr>
              <a:xfrm>
                <a:off x="5935411" y="247995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89"/>
            <p:cNvGrpSpPr/>
            <p:nvPr/>
          </p:nvGrpSpPr>
          <p:grpSpPr>
            <a:xfrm>
              <a:off x="6888525" y="-128062"/>
              <a:ext cx="1766000" cy="1756825"/>
              <a:chOff x="5154450" y="342850"/>
              <a:chExt cx="1766000" cy="1756825"/>
            </a:xfrm>
          </p:grpSpPr>
          <p:sp>
            <p:nvSpPr>
              <p:cNvPr id="29" name="Google Shape;29;p89"/>
              <p:cNvSpPr/>
              <p:nvPr/>
            </p:nvSpPr>
            <p:spPr>
              <a:xfrm>
                <a:off x="53220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89"/>
              <p:cNvSpPr/>
              <p:nvPr/>
            </p:nvSpPr>
            <p:spPr>
              <a:xfrm>
                <a:off x="51544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 name="Google Shape;31;p89"/>
          <p:cNvGrpSpPr/>
          <p:nvPr/>
        </p:nvGrpSpPr>
        <p:grpSpPr>
          <a:xfrm>
            <a:off x="-869130" y="1130773"/>
            <a:ext cx="2233850" cy="2881954"/>
            <a:chOff x="-869130" y="859063"/>
            <a:chExt cx="2233850" cy="2881954"/>
          </a:xfrm>
        </p:grpSpPr>
        <p:grpSp>
          <p:nvGrpSpPr>
            <p:cNvPr id="32" name="Google Shape;32;p89"/>
            <p:cNvGrpSpPr/>
            <p:nvPr/>
          </p:nvGrpSpPr>
          <p:grpSpPr>
            <a:xfrm>
              <a:off x="583245" y="876223"/>
              <a:ext cx="781475" cy="777550"/>
              <a:chOff x="2532925" y="2911675"/>
              <a:chExt cx="781475" cy="777550"/>
            </a:xfrm>
          </p:grpSpPr>
          <p:sp>
            <p:nvSpPr>
              <p:cNvPr id="33" name="Google Shape;33;p89"/>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89"/>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89"/>
            <p:cNvGrpSpPr/>
            <p:nvPr/>
          </p:nvGrpSpPr>
          <p:grpSpPr>
            <a:xfrm>
              <a:off x="674770" y="1490267"/>
              <a:ext cx="499675" cy="497625"/>
              <a:chOff x="2548250" y="3477125"/>
              <a:chExt cx="499675" cy="497625"/>
            </a:xfrm>
          </p:grpSpPr>
          <p:sp>
            <p:nvSpPr>
              <p:cNvPr id="36" name="Google Shape;36;p89"/>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89"/>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 name="Google Shape;38;p89"/>
            <p:cNvGrpSpPr/>
            <p:nvPr/>
          </p:nvGrpSpPr>
          <p:grpSpPr>
            <a:xfrm>
              <a:off x="140624" y="1742028"/>
              <a:ext cx="1145201" cy="1144815"/>
              <a:chOff x="2516525" y="3338400"/>
              <a:chExt cx="814800" cy="814525"/>
            </a:xfrm>
          </p:grpSpPr>
          <p:sp>
            <p:nvSpPr>
              <p:cNvPr id="39" name="Google Shape;39;p89"/>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9"/>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89"/>
            <p:cNvGrpSpPr/>
            <p:nvPr/>
          </p:nvGrpSpPr>
          <p:grpSpPr>
            <a:xfrm>
              <a:off x="-238830" y="1664463"/>
              <a:ext cx="822075" cy="814675"/>
              <a:chOff x="1750375" y="3481025"/>
              <a:chExt cx="822075" cy="814675"/>
            </a:xfrm>
          </p:grpSpPr>
          <p:sp>
            <p:nvSpPr>
              <p:cNvPr id="42" name="Google Shape;42;p89"/>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89"/>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 name="Google Shape;44;p89"/>
            <p:cNvGrpSpPr/>
            <p:nvPr/>
          </p:nvGrpSpPr>
          <p:grpSpPr>
            <a:xfrm>
              <a:off x="302458" y="2300263"/>
              <a:ext cx="821525" cy="814675"/>
              <a:chOff x="578020" y="1990738"/>
              <a:chExt cx="821525" cy="814675"/>
            </a:xfrm>
          </p:grpSpPr>
          <p:sp>
            <p:nvSpPr>
              <p:cNvPr id="45" name="Google Shape;45;p89"/>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89"/>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 name="Google Shape;47;p89"/>
            <p:cNvGrpSpPr/>
            <p:nvPr/>
          </p:nvGrpSpPr>
          <p:grpSpPr>
            <a:xfrm>
              <a:off x="82595" y="2926467"/>
              <a:ext cx="814275" cy="814550"/>
              <a:chOff x="3146775" y="2571725"/>
              <a:chExt cx="814275" cy="814550"/>
            </a:xfrm>
          </p:grpSpPr>
          <p:sp>
            <p:nvSpPr>
              <p:cNvPr id="48" name="Google Shape;48;p89"/>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89"/>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89"/>
            <p:cNvGrpSpPr/>
            <p:nvPr/>
          </p:nvGrpSpPr>
          <p:grpSpPr>
            <a:xfrm>
              <a:off x="-869130" y="859063"/>
              <a:ext cx="1766000" cy="1756400"/>
              <a:chOff x="1004350" y="3043700"/>
              <a:chExt cx="1766000" cy="1756400"/>
            </a:xfrm>
          </p:grpSpPr>
          <p:sp>
            <p:nvSpPr>
              <p:cNvPr id="51" name="Google Shape;51;p89"/>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89"/>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_1_1_1">
    <p:spTree>
      <p:nvGrpSpPr>
        <p:cNvPr id="374" name="Shape 374"/>
        <p:cNvGrpSpPr/>
        <p:nvPr/>
      </p:nvGrpSpPr>
      <p:grpSpPr>
        <a:xfrm>
          <a:off x="0" y="0"/>
          <a:ext cx="0" cy="0"/>
          <a:chOff x="0" y="0"/>
          <a:chExt cx="0" cy="0"/>
        </a:xfrm>
      </p:grpSpPr>
      <p:grpSp>
        <p:nvGrpSpPr>
          <p:cNvPr id="375" name="Google Shape;375;p98"/>
          <p:cNvGrpSpPr/>
          <p:nvPr/>
        </p:nvGrpSpPr>
        <p:grpSpPr>
          <a:xfrm>
            <a:off x="7934111" y="-842803"/>
            <a:ext cx="1801874" cy="2466116"/>
            <a:chOff x="7225800" y="-850387"/>
            <a:chExt cx="1801874" cy="2466116"/>
          </a:xfrm>
        </p:grpSpPr>
        <p:grpSp>
          <p:nvGrpSpPr>
            <p:cNvPr id="376" name="Google Shape;376;p98"/>
            <p:cNvGrpSpPr/>
            <p:nvPr/>
          </p:nvGrpSpPr>
          <p:grpSpPr>
            <a:xfrm>
              <a:off x="7649549" y="459455"/>
              <a:ext cx="1161778" cy="1156274"/>
              <a:chOff x="5413019" y="1494088"/>
              <a:chExt cx="780975" cy="777275"/>
            </a:xfrm>
          </p:grpSpPr>
          <p:sp>
            <p:nvSpPr>
              <p:cNvPr id="377" name="Google Shape;377;p98"/>
              <p:cNvSpPr/>
              <p:nvPr/>
            </p:nvSpPr>
            <p:spPr>
              <a:xfrm>
                <a:off x="5486519" y="1494088"/>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98"/>
              <p:cNvSpPr/>
              <p:nvPr/>
            </p:nvSpPr>
            <p:spPr>
              <a:xfrm>
                <a:off x="5413019" y="2112563"/>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98"/>
            <p:cNvGrpSpPr/>
            <p:nvPr/>
          </p:nvGrpSpPr>
          <p:grpSpPr>
            <a:xfrm>
              <a:off x="7815578" y="-295250"/>
              <a:ext cx="1212096" cy="1211687"/>
              <a:chOff x="6578800" y="854514"/>
              <a:chExt cx="814800" cy="814525"/>
            </a:xfrm>
          </p:grpSpPr>
          <p:sp>
            <p:nvSpPr>
              <p:cNvPr id="380" name="Google Shape;380;p98"/>
              <p:cNvSpPr/>
              <p:nvPr/>
            </p:nvSpPr>
            <p:spPr>
              <a:xfrm>
                <a:off x="6615800" y="854514"/>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98"/>
              <p:cNvSpPr/>
              <p:nvPr/>
            </p:nvSpPr>
            <p:spPr>
              <a:xfrm>
                <a:off x="6578800" y="1589589"/>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98"/>
            <p:cNvGrpSpPr/>
            <p:nvPr/>
          </p:nvGrpSpPr>
          <p:grpSpPr>
            <a:xfrm>
              <a:off x="7225800" y="-850387"/>
              <a:ext cx="1766000" cy="1756825"/>
              <a:chOff x="6373650" y="342850"/>
              <a:chExt cx="1766000" cy="1756825"/>
            </a:xfrm>
          </p:grpSpPr>
          <p:sp>
            <p:nvSpPr>
              <p:cNvPr id="383" name="Google Shape;383;p98"/>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98"/>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85" name="Google Shape;385;p98"/>
          <p:cNvSpPr/>
          <p:nvPr/>
        </p:nvSpPr>
        <p:spPr>
          <a:xfrm flipH="1" rot="5400000">
            <a:off x="6255114" y="2677990"/>
            <a:ext cx="3911647" cy="2205660"/>
          </a:xfrm>
          <a:custGeom>
            <a:rect b="b" l="l" r="r" t="t"/>
            <a:pathLst>
              <a:path extrusionOk="0" h="81676" w="144849">
                <a:moveTo>
                  <a:pt x="46959" y="0"/>
                </a:moveTo>
                <a:cubicBezTo>
                  <a:pt x="46140" y="1344"/>
                  <a:pt x="45030" y="2455"/>
                  <a:pt x="43686" y="3273"/>
                </a:cubicBezTo>
                <a:cubicBezTo>
                  <a:pt x="39478" y="5640"/>
                  <a:pt x="32465" y="4734"/>
                  <a:pt x="30273" y="8532"/>
                </a:cubicBezTo>
                <a:cubicBezTo>
                  <a:pt x="28929" y="10899"/>
                  <a:pt x="30478" y="13646"/>
                  <a:pt x="30449" y="16247"/>
                </a:cubicBezTo>
                <a:cubicBezTo>
                  <a:pt x="30420" y="19695"/>
                  <a:pt x="27614" y="22851"/>
                  <a:pt x="27819" y="26299"/>
                </a:cubicBezTo>
                <a:cubicBezTo>
                  <a:pt x="27994" y="29308"/>
                  <a:pt x="30478" y="31909"/>
                  <a:pt x="31559" y="34802"/>
                </a:cubicBezTo>
                <a:cubicBezTo>
                  <a:pt x="33459" y="39974"/>
                  <a:pt x="30157" y="46081"/>
                  <a:pt x="24254" y="48360"/>
                </a:cubicBezTo>
                <a:cubicBezTo>
                  <a:pt x="22955" y="48863"/>
                  <a:pt x="21536" y="49201"/>
                  <a:pt x="20126" y="49201"/>
                </a:cubicBezTo>
                <a:cubicBezTo>
                  <a:pt x="19569" y="49201"/>
                  <a:pt x="19014" y="49148"/>
                  <a:pt x="18468" y="49032"/>
                </a:cubicBezTo>
                <a:cubicBezTo>
                  <a:pt x="14933" y="48243"/>
                  <a:pt x="12946" y="45263"/>
                  <a:pt x="10871" y="42779"/>
                </a:cubicBezTo>
                <a:cubicBezTo>
                  <a:pt x="9128" y="40721"/>
                  <a:pt x="6382" y="38704"/>
                  <a:pt x="3547" y="38704"/>
                </a:cubicBezTo>
                <a:cubicBezTo>
                  <a:pt x="2960" y="38704"/>
                  <a:pt x="2370" y="38790"/>
                  <a:pt x="1783" y="38980"/>
                </a:cubicBezTo>
                <a:cubicBezTo>
                  <a:pt x="1140" y="39214"/>
                  <a:pt x="527" y="39565"/>
                  <a:pt x="1" y="40003"/>
                </a:cubicBezTo>
                <a:lnTo>
                  <a:pt x="1" y="75419"/>
                </a:lnTo>
                <a:cubicBezTo>
                  <a:pt x="3244" y="73403"/>
                  <a:pt x="6663" y="71708"/>
                  <a:pt x="10228" y="70364"/>
                </a:cubicBezTo>
                <a:cubicBezTo>
                  <a:pt x="11483" y="69886"/>
                  <a:pt x="12929" y="69474"/>
                  <a:pt x="14284" y="69474"/>
                </a:cubicBezTo>
                <a:cubicBezTo>
                  <a:pt x="15170" y="69474"/>
                  <a:pt x="16016" y="69650"/>
                  <a:pt x="16744" y="70101"/>
                </a:cubicBezTo>
                <a:cubicBezTo>
                  <a:pt x="17884" y="70802"/>
                  <a:pt x="18381" y="72088"/>
                  <a:pt x="19491" y="72818"/>
                </a:cubicBezTo>
                <a:cubicBezTo>
                  <a:pt x="21010" y="73812"/>
                  <a:pt x="23202" y="73636"/>
                  <a:pt x="25014" y="74221"/>
                </a:cubicBezTo>
                <a:cubicBezTo>
                  <a:pt x="26884" y="74834"/>
                  <a:pt x="28140" y="76237"/>
                  <a:pt x="29601" y="77406"/>
                </a:cubicBezTo>
                <a:cubicBezTo>
                  <a:pt x="33051" y="80161"/>
                  <a:pt x="37836" y="81676"/>
                  <a:pt x="42608" y="81676"/>
                </a:cubicBezTo>
                <a:cubicBezTo>
                  <a:pt x="44264" y="81676"/>
                  <a:pt x="45918" y="81493"/>
                  <a:pt x="47514" y="81117"/>
                </a:cubicBezTo>
                <a:cubicBezTo>
                  <a:pt x="53709" y="79627"/>
                  <a:pt x="58793" y="75302"/>
                  <a:pt x="60371" y="70130"/>
                </a:cubicBezTo>
                <a:cubicBezTo>
                  <a:pt x="61101" y="67704"/>
                  <a:pt x="61131" y="65075"/>
                  <a:pt x="62621" y="62912"/>
                </a:cubicBezTo>
                <a:cubicBezTo>
                  <a:pt x="64403" y="60312"/>
                  <a:pt x="68202" y="58441"/>
                  <a:pt x="68319" y="55461"/>
                </a:cubicBezTo>
                <a:cubicBezTo>
                  <a:pt x="68348" y="54088"/>
                  <a:pt x="67559" y="52831"/>
                  <a:pt x="67033" y="51545"/>
                </a:cubicBezTo>
                <a:cubicBezTo>
                  <a:pt x="64374" y="45409"/>
                  <a:pt x="67296" y="37899"/>
                  <a:pt x="73900" y="34364"/>
                </a:cubicBezTo>
                <a:cubicBezTo>
                  <a:pt x="76559" y="32932"/>
                  <a:pt x="79569" y="32143"/>
                  <a:pt x="82579" y="31383"/>
                </a:cubicBezTo>
                <a:cubicBezTo>
                  <a:pt x="85961" y="30507"/>
                  <a:pt x="89638" y="29662"/>
                  <a:pt x="93142" y="29662"/>
                </a:cubicBezTo>
                <a:cubicBezTo>
                  <a:pt x="95481" y="29662"/>
                  <a:pt x="97743" y="30038"/>
                  <a:pt x="99790" y="31032"/>
                </a:cubicBezTo>
                <a:cubicBezTo>
                  <a:pt x="104203" y="33156"/>
                  <a:pt x="107367" y="38040"/>
                  <a:pt x="112230" y="38040"/>
                </a:cubicBezTo>
                <a:cubicBezTo>
                  <a:pt x="112518" y="38040"/>
                  <a:pt x="112813" y="38023"/>
                  <a:pt x="113114" y="37987"/>
                </a:cubicBezTo>
                <a:cubicBezTo>
                  <a:pt x="115306" y="37724"/>
                  <a:pt x="117118" y="36409"/>
                  <a:pt x="118754" y="35153"/>
                </a:cubicBezTo>
                <a:cubicBezTo>
                  <a:pt x="125358" y="30185"/>
                  <a:pt x="132108" y="25013"/>
                  <a:pt x="135819" y="18292"/>
                </a:cubicBezTo>
                <a:cubicBezTo>
                  <a:pt x="138449" y="13529"/>
                  <a:pt x="139413" y="8240"/>
                  <a:pt x="142248" y="3565"/>
                </a:cubicBezTo>
                <a:cubicBezTo>
                  <a:pt x="143007" y="2308"/>
                  <a:pt x="143884" y="1110"/>
                  <a:pt x="144848" y="0"/>
                </a:cubicBezTo>
                <a:close/>
              </a:path>
            </a:pathLst>
          </a:custGeom>
          <a:gradFill>
            <a:gsLst>
              <a:gs pos="0">
                <a:srgbClr val="FFFFFF">
                  <a:alpha val="0"/>
                </a:srgbClr>
              </a:gs>
              <a:gs pos="100000">
                <a:srgbClr val="FFFFFF">
                  <a:alpha val="8627"/>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98"/>
          <p:cNvSpPr txBox="1"/>
          <p:nvPr>
            <p:ph type="title"/>
          </p:nvPr>
        </p:nvSpPr>
        <p:spPr>
          <a:xfrm>
            <a:off x="1475581" y="1512807"/>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387" name="Google Shape;387;p98"/>
          <p:cNvSpPr txBox="1"/>
          <p:nvPr>
            <p:ph idx="1" type="subTitle"/>
          </p:nvPr>
        </p:nvSpPr>
        <p:spPr>
          <a:xfrm>
            <a:off x="842731" y="2359575"/>
            <a:ext cx="21516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388" name="Google Shape;388;p98"/>
          <p:cNvSpPr txBox="1"/>
          <p:nvPr>
            <p:ph idx="2" type="subTitle"/>
          </p:nvPr>
        </p:nvSpPr>
        <p:spPr>
          <a:xfrm>
            <a:off x="988837" y="2730975"/>
            <a:ext cx="18594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98"/>
          <p:cNvSpPr txBox="1"/>
          <p:nvPr>
            <p:ph idx="3" type="title"/>
          </p:nvPr>
        </p:nvSpPr>
        <p:spPr>
          <a:xfrm>
            <a:off x="4129050" y="2472532"/>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390" name="Google Shape;390;p98"/>
          <p:cNvSpPr txBox="1"/>
          <p:nvPr>
            <p:ph idx="4" type="subTitle"/>
          </p:nvPr>
        </p:nvSpPr>
        <p:spPr>
          <a:xfrm>
            <a:off x="3469200" y="3319300"/>
            <a:ext cx="22056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391" name="Google Shape;391;p98"/>
          <p:cNvSpPr txBox="1"/>
          <p:nvPr>
            <p:ph idx="5" type="subTitle"/>
          </p:nvPr>
        </p:nvSpPr>
        <p:spPr>
          <a:xfrm>
            <a:off x="3642350" y="3690700"/>
            <a:ext cx="18594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2" name="Google Shape;392;p98"/>
          <p:cNvSpPr txBox="1"/>
          <p:nvPr>
            <p:ph idx="6" type="title"/>
          </p:nvPr>
        </p:nvSpPr>
        <p:spPr>
          <a:xfrm>
            <a:off x="6782519" y="1512807"/>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393" name="Google Shape;393;p98"/>
          <p:cNvSpPr txBox="1"/>
          <p:nvPr>
            <p:ph idx="7" type="subTitle"/>
          </p:nvPr>
        </p:nvSpPr>
        <p:spPr>
          <a:xfrm>
            <a:off x="6149669" y="2359575"/>
            <a:ext cx="21516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394" name="Google Shape;394;p98"/>
          <p:cNvSpPr txBox="1"/>
          <p:nvPr>
            <p:ph idx="8" type="subTitle"/>
          </p:nvPr>
        </p:nvSpPr>
        <p:spPr>
          <a:xfrm>
            <a:off x="6295800" y="2730975"/>
            <a:ext cx="18594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p98"/>
          <p:cNvSpPr txBox="1"/>
          <p:nvPr>
            <p:ph idx="9"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396" name="Google Shape;396;p98"/>
          <p:cNvGrpSpPr/>
          <p:nvPr/>
        </p:nvGrpSpPr>
        <p:grpSpPr>
          <a:xfrm>
            <a:off x="-1015680" y="4110748"/>
            <a:ext cx="2233850" cy="2881954"/>
            <a:chOff x="-869130" y="859063"/>
            <a:chExt cx="2233850" cy="2881954"/>
          </a:xfrm>
        </p:grpSpPr>
        <p:grpSp>
          <p:nvGrpSpPr>
            <p:cNvPr id="397" name="Google Shape;397;p98"/>
            <p:cNvGrpSpPr/>
            <p:nvPr/>
          </p:nvGrpSpPr>
          <p:grpSpPr>
            <a:xfrm>
              <a:off x="583245" y="876223"/>
              <a:ext cx="781475" cy="777550"/>
              <a:chOff x="2532925" y="2911675"/>
              <a:chExt cx="781475" cy="777550"/>
            </a:xfrm>
          </p:grpSpPr>
          <p:sp>
            <p:nvSpPr>
              <p:cNvPr id="398" name="Google Shape;398;p98"/>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98"/>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98"/>
            <p:cNvGrpSpPr/>
            <p:nvPr/>
          </p:nvGrpSpPr>
          <p:grpSpPr>
            <a:xfrm>
              <a:off x="674770" y="1490267"/>
              <a:ext cx="499675" cy="497625"/>
              <a:chOff x="2548250" y="3477125"/>
              <a:chExt cx="499675" cy="497625"/>
            </a:xfrm>
          </p:grpSpPr>
          <p:sp>
            <p:nvSpPr>
              <p:cNvPr id="401" name="Google Shape;401;p98"/>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98"/>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98"/>
            <p:cNvGrpSpPr/>
            <p:nvPr/>
          </p:nvGrpSpPr>
          <p:grpSpPr>
            <a:xfrm>
              <a:off x="140624" y="1742028"/>
              <a:ext cx="1145201" cy="1144815"/>
              <a:chOff x="2516525" y="3338400"/>
              <a:chExt cx="814800" cy="814525"/>
            </a:xfrm>
          </p:grpSpPr>
          <p:sp>
            <p:nvSpPr>
              <p:cNvPr id="404" name="Google Shape;404;p98"/>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98"/>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6" name="Google Shape;406;p98"/>
            <p:cNvGrpSpPr/>
            <p:nvPr/>
          </p:nvGrpSpPr>
          <p:grpSpPr>
            <a:xfrm>
              <a:off x="-238830" y="1664463"/>
              <a:ext cx="822075" cy="814675"/>
              <a:chOff x="1750375" y="3481025"/>
              <a:chExt cx="822075" cy="814675"/>
            </a:xfrm>
          </p:grpSpPr>
          <p:sp>
            <p:nvSpPr>
              <p:cNvPr id="407" name="Google Shape;407;p98"/>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98"/>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p98"/>
            <p:cNvGrpSpPr/>
            <p:nvPr/>
          </p:nvGrpSpPr>
          <p:grpSpPr>
            <a:xfrm>
              <a:off x="302458" y="2300263"/>
              <a:ext cx="821525" cy="814675"/>
              <a:chOff x="578020" y="1990738"/>
              <a:chExt cx="821525" cy="814675"/>
            </a:xfrm>
          </p:grpSpPr>
          <p:sp>
            <p:nvSpPr>
              <p:cNvPr id="410" name="Google Shape;410;p98"/>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98"/>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2" name="Google Shape;412;p98"/>
            <p:cNvGrpSpPr/>
            <p:nvPr/>
          </p:nvGrpSpPr>
          <p:grpSpPr>
            <a:xfrm>
              <a:off x="82595" y="2926467"/>
              <a:ext cx="814275" cy="814550"/>
              <a:chOff x="3146775" y="2571725"/>
              <a:chExt cx="814275" cy="814550"/>
            </a:xfrm>
          </p:grpSpPr>
          <p:sp>
            <p:nvSpPr>
              <p:cNvPr id="413" name="Google Shape;413;p98"/>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98"/>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98"/>
            <p:cNvGrpSpPr/>
            <p:nvPr/>
          </p:nvGrpSpPr>
          <p:grpSpPr>
            <a:xfrm>
              <a:off x="-869130" y="859063"/>
              <a:ext cx="1766000" cy="1756400"/>
              <a:chOff x="1004350" y="3043700"/>
              <a:chExt cx="1766000" cy="1756400"/>
            </a:xfrm>
          </p:grpSpPr>
          <p:sp>
            <p:nvSpPr>
              <p:cNvPr id="416" name="Google Shape;416;p98"/>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98"/>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2_1_1_1_1_1">
    <p:spTree>
      <p:nvGrpSpPr>
        <p:cNvPr id="418" name="Shape 418"/>
        <p:cNvGrpSpPr/>
        <p:nvPr/>
      </p:nvGrpSpPr>
      <p:grpSpPr>
        <a:xfrm>
          <a:off x="0" y="0"/>
          <a:ext cx="0" cy="0"/>
          <a:chOff x="0" y="0"/>
          <a:chExt cx="0" cy="0"/>
        </a:xfrm>
      </p:grpSpPr>
      <p:grpSp>
        <p:nvGrpSpPr>
          <p:cNvPr id="419" name="Google Shape;419;p99"/>
          <p:cNvGrpSpPr/>
          <p:nvPr/>
        </p:nvGrpSpPr>
        <p:grpSpPr>
          <a:xfrm>
            <a:off x="7934111" y="-842803"/>
            <a:ext cx="1801874" cy="2466116"/>
            <a:chOff x="7225800" y="-850387"/>
            <a:chExt cx="1801874" cy="2466116"/>
          </a:xfrm>
        </p:grpSpPr>
        <p:grpSp>
          <p:nvGrpSpPr>
            <p:cNvPr id="420" name="Google Shape;420;p99"/>
            <p:cNvGrpSpPr/>
            <p:nvPr/>
          </p:nvGrpSpPr>
          <p:grpSpPr>
            <a:xfrm>
              <a:off x="7649549" y="459455"/>
              <a:ext cx="1161778" cy="1156274"/>
              <a:chOff x="5413019" y="1494088"/>
              <a:chExt cx="780975" cy="777275"/>
            </a:xfrm>
          </p:grpSpPr>
          <p:sp>
            <p:nvSpPr>
              <p:cNvPr id="421" name="Google Shape;421;p99"/>
              <p:cNvSpPr/>
              <p:nvPr/>
            </p:nvSpPr>
            <p:spPr>
              <a:xfrm>
                <a:off x="5486519" y="1494088"/>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99"/>
              <p:cNvSpPr/>
              <p:nvPr/>
            </p:nvSpPr>
            <p:spPr>
              <a:xfrm>
                <a:off x="5413019" y="2112563"/>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99"/>
            <p:cNvGrpSpPr/>
            <p:nvPr/>
          </p:nvGrpSpPr>
          <p:grpSpPr>
            <a:xfrm>
              <a:off x="7815578" y="-295250"/>
              <a:ext cx="1212096" cy="1211687"/>
              <a:chOff x="6578800" y="854514"/>
              <a:chExt cx="814800" cy="814525"/>
            </a:xfrm>
          </p:grpSpPr>
          <p:sp>
            <p:nvSpPr>
              <p:cNvPr id="424" name="Google Shape;424;p99"/>
              <p:cNvSpPr/>
              <p:nvPr/>
            </p:nvSpPr>
            <p:spPr>
              <a:xfrm>
                <a:off x="6615800" y="854514"/>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99"/>
              <p:cNvSpPr/>
              <p:nvPr/>
            </p:nvSpPr>
            <p:spPr>
              <a:xfrm>
                <a:off x="6578800" y="1589589"/>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6" name="Google Shape;426;p99"/>
            <p:cNvGrpSpPr/>
            <p:nvPr/>
          </p:nvGrpSpPr>
          <p:grpSpPr>
            <a:xfrm>
              <a:off x="7225800" y="-850387"/>
              <a:ext cx="1766000" cy="1756825"/>
              <a:chOff x="6373650" y="342850"/>
              <a:chExt cx="1766000" cy="1756825"/>
            </a:xfrm>
          </p:grpSpPr>
          <p:sp>
            <p:nvSpPr>
              <p:cNvPr id="427" name="Google Shape;427;p99"/>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99"/>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9" name="Google Shape;429;p99"/>
          <p:cNvSpPr/>
          <p:nvPr/>
        </p:nvSpPr>
        <p:spPr>
          <a:xfrm flipH="1" rot="5400000">
            <a:off x="6255114" y="2677990"/>
            <a:ext cx="3911647" cy="2205660"/>
          </a:xfrm>
          <a:custGeom>
            <a:rect b="b" l="l" r="r" t="t"/>
            <a:pathLst>
              <a:path extrusionOk="0" h="81676" w="144849">
                <a:moveTo>
                  <a:pt x="46959" y="0"/>
                </a:moveTo>
                <a:cubicBezTo>
                  <a:pt x="46140" y="1344"/>
                  <a:pt x="45030" y="2455"/>
                  <a:pt x="43686" y="3273"/>
                </a:cubicBezTo>
                <a:cubicBezTo>
                  <a:pt x="39478" y="5640"/>
                  <a:pt x="32465" y="4734"/>
                  <a:pt x="30273" y="8532"/>
                </a:cubicBezTo>
                <a:cubicBezTo>
                  <a:pt x="28929" y="10899"/>
                  <a:pt x="30478" y="13646"/>
                  <a:pt x="30449" y="16247"/>
                </a:cubicBezTo>
                <a:cubicBezTo>
                  <a:pt x="30420" y="19695"/>
                  <a:pt x="27614" y="22851"/>
                  <a:pt x="27819" y="26299"/>
                </a:cubicBezTo>
                <a:cubicBezTo>
                  <a:pt x="27994" y="29308"/>
                  <a:pt x="30478" y="31909"/>
                  <a:pt x="31559" y="34802"/>
                </a:cubicBezTo>
                <a:cubicBezTo>
                  <a:pt x="33459" y="39974"/>
                  <a:pt x="30157" y="46081"/>
                  <a:pt x="24254" y="48360"/>
                </a:cubicBezTo>
                <a:cubicBezTo>
                  <a:pt x="22955" y="48863"/>
                  <a:pt x="21536" y="49201"/>
                  <a:pt x="20126" y="49201"/>
                </a:cubicBezTo>
                <a:cubicBezTo>
                  <a:pt x="19569" y="49201"/>
                  <a:pt x="19014" y="49148"/>
                  <a:pt x="18468" y="49032"/>
                </a:cubicBezTo>
                <a:cubicBezTo>
                  <a:pt x="14933" y="48243"/>
                  <a:pt x="12946" y="45263"/>
                  <a:pt x="10871" y="42779"/>
                </a:cubicBezTo>
                <a:cubicBezTo>
                  <a:pt x="9128" y="40721"/>
                  <a:pt x="6382" y="38704"/>
                  <a:pt x="3547" y="38704"/>
                </a:cubicBezTo>
                <a:cubicBezTo>
                  <a:pt x="2960" y="38704"/>
                  <a:pt x="2370" y="38790"/>
                  <a:pt x="1783" y="38980"/>
                </a:cubicBezTo>
                <a:cubicBezTo>
                  <a:pt x="1140" y="39214"/>
                  <a:pt x="527" y="39565"/>
                  <a:pt x="1" y="40003"/>
                </a:cubicBezTo>
                <a:lnTo>
                  <a:pt x="1" y="75419"/>
                </a:lnTo>
                <a:cubicBezTo>
                  <a:pt x="3244" y="73403"/>
                  <a:pt x="6663" y="71708"/>
                  <a:pt x="10228" y="70364"/>
                </a:cubicBezTo>
                <a:cubicBezTo>
                  <a:pt x="11483" y="69886"/>
                  <a:pt x="12929" y="69474"/>
                  <a:pt x="14284" y="69474"/>
                </a:cubicBezTo>
                <a:cubicBezTo>
                  <a:pt x="15170" y="69474"/>
                  <a:pt x="16016" y="69650"/>
                  <a:pt x="16744" y="70101"/>
                </a:cubicBezTo>
                <a:cubicBezTo>
                  <a:pt x="17884" y="70802"/>
                  <a:pt x="18381" y="72088"/>
                  <a:pt x="19491" y="72818"/>
                </a:cubicBezTo>
                <a:cubicBezTo>
                  <a:pt x="21010" y="73812"/>
                  <a:pt x="23202" y="73636"/>
                  <a:pt x="25014" y="74221"/>
                </a:cubicBezTo>
                <a:cubicBezTo>
                  <a:pt x="26884" y="74834"/>
                  <a:pt x="28140" y="76237"/>
                  <a:pt x="29601" y="77406"/>
                </a:cubicBezTo>
                <a:cubicBezTo>
                  <a:pt x="33051" y="80161"/>
                  <a:pt x="37836" y="81676"/>
                  <a:pt x="42608" y="81676"/>
                </a:cubicBezTo>
                <a:cubicBezTo>
                  <a:pt x="44264" y="81676"/>
                  <a:pt x="45918" y="81493"/>
                  <a:pt x="47514" y="81117"/>
                </a:cubicBezTo>
                <a:cubicBezTo>
                  <a:pt x="53709" y="79627"/>
                  <a:pt x="58793" y="75302"/>
                  <a:pt x="60371" y="70130"/>
                </a:cubicBezTo>
                <a:cubicBezTo>
                  <a:pt x="61101" y="67704"/>
                  <a:pt x="61131" y="65075"/>
                  <a:pt x="62621" y="62912"/>
                </a:cubicBezTo>
                <a:cubicBezTo>
                  <a:pt x="64403" y="60312"/>
                  <a:pt x="68202" y="58441"/>
                  <a:pt x="68319" y="55461"/>
                </a:cubicBezTo>
                <a:cubicBezTo>
                  <a:pt x="68348" y="54088"/>
                  <a:pt x="67559" y="52831"/>
                  <a:pt x="67033" y="51545"/>
                </a:cubicBezTo>
                <a:cubicBezTo>
                  <a:pt x="64374" y="45409"/>
                  <a:pt x="67296" y="37899"/>
                  <a:pt x="73900" y="34364"/>
                </a:cubicBezTo>
                <a:cubicBezTo>
                  <a:pt x="76559" y="32932"/>
                  <a:pt x="79569" y="32143"/>
                  <a:pt x="82579" y="31383"/>
                </a:cubicBezTo>
                <a:cubicBezTo>
                  <a:pt x="85961" y="30507"/>
                  <a:pt x="89638" y="29662"/>
                  <a:pt x="93142" y="29662"/>
                </a:cubicBezTo>
                <a:cubicBezTo>
                  <a:pt x="95481" y="29662"/>
                  <a:pt x="97743" y="30038"/>
                  <a:pt x="99790" y="31032"/>
                </a:cubicBezTo>
                <a:cubicBezTo>
                  <a:pt x="104203" y="33156"/>
                  <a:pt x="107367" y="38040"/>
                  <a:pt x="112230" y="38040"/>
                </a:cubicBezTo>
                <a:cubicBezTo>
                  <a:pt x="112518" y="38040"/>
                  <a:pt x="112813" y="38023"/>
                  <a:pt x="113114" y="37987"/>
                </a:cubicBezTo>
                <a:cubicBezTo>
                  <a:pt x="115306" y="37724"/>
                  <a:pt x="117118" y="36409"/>
                  <a:pt x="118754" y="35153"/>
                </a:cubicBezTo>
                <a:cubicBezTo>
                  <a:pt x="125358" y="30185"/>
                  <a:pt x="132108" y="25013"/>
                  <a:pt x="135819" y="18292"/>
                </a:cubicBezTo>
                <a:cubicBezTo>
                  <a:pt x="138449" y="13529"/>
                  <a:pt x="139413" y="8240"/>
                  <a:pt x="142248" y="3565"/>
                </a:cubicBezTo>
                <a:cubicBezTo>
                  <a:pt x="143007" y="2308"/>
                  <a:pt x="143884" y="1110"/>
                  <a:pt x="144848" y="0"/>
                </a:cubicBezTo>
                <a:close/>
              </a:path>
            </a:pathLst>
          </a:custGeom>
          <a:gradFill>
            <a:gsLst>
              <a:gs pos="0">
                <a:srgbClr val="FFFFFF">
                  <a:alpha val="0"/>
                </a:srgbClr>
              </a:gs>
              <a:gs pos="100000">
                <a:srgbClr val="FFFFFF">
                  <a:alpha val="8627"/>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99"/>
          <p:cNvSpPr txBox="1"/>
          <p:nvPr>
            <p:ph idx="1" type="subTitle"/>
          </p:nvPr>
        </p:nvSpPr>
        <p:spPr>
          <a:xfrm>
            <a:off x="1458087" y="1475050"/>
            <a:ext cx="28137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431" name="Google Shape;431;p99"/>
          <p:cNvSpPr txBox="1"/>
          <p:nvPr>
            <p:ph idx="2" type="subTitle"/>
          </p:nvPr>
        </p:nvSpPr>
        <p:spPr>
          <a:xfrm>
            <a:off x="1458100" y="1846450"/>
            <a:ext cx="28137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99"/>
          <p:cNvSpPr txBox="1"/>
          <p:nvPr>
            <p:ph idx="3" type="subTitle"/>
          </p:nvPr>
        </p:nvSpPr>
        <p:spPr>
          <a:xfrm>
            <a:off x="4872138" y="1475050"/>
            <a:ext cx="28137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433" name="Google Shape;433;p99"/>
          <p:cNvSpPr txBox="1"/>
          <p:nvPr>
            <p:ph idx="4" type="subTitle"/>
          </p:nvPr>
        </p:nvSpPr>
        <p:spPr>
          <a:xfrm>
            <a:off x="4872204" y="1846450"/>
            <a:ext cx="28137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4" name="Google Shape;434;p99"/>
          <p:cNvSpPr txBox="1"/>
          <p:nvPr>
            <p:ph idx="5" type="subTitle"/>
          </p:nvPr>
        </p:nvSpPr>
        <p:spPr>
          <a:xfrm>
            <a:off x="1458103" y="3107925"/>
            <a:ext cx="28137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435" name="Google Shape;435;p99"/>
          <p:cNvSpPr txBox="1"/>
          <p:nvPr>
            <p:ph idx="6" type="subTitle"/>
          </p:nvPr>
        </p:nvSpPr>
        <p:spPr>
          <a:xfrm>
            <a:off x="1458100" y="3479325"/>
            <a:ext cx="28137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6" name="Google Shape;436;p99"/>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437" name="Google Shape;437;p99"/>
          <p:cNvGrpSpPr/>
          <p:nvPr/>
        </p:nvGrpSpPr>
        <p:grpSpPr>
          <a:xfrm>
            <a:off x="-1015680" y="4110748"/>
            <a:ext cx="2233850" cy="2881954"/>
            <a:chOff x="-869130" y="859063"/>
            <a:chExt cx="2233850" cy="2881954"/>
          </a:xfrm>
        </p:grpSpPr>
        <p:grpSp>
          <p:nvGrpSpPr>
            <p:cNvPr id="438" name="Google Shape;438;p99"/>
            <p:cNvGrpSpPr/>
            <p:nvPr/>
          </p:nvGrpSpPr>
          <p:grpSpPr>
            <a:xfrm>
              <a:off x="583245" y="876223"/>
              <a:ext cx="781475" cy="777550"/>
              <a:chOff x="2532925" y="2911675"/>
              <a:chExt cx="781475" cy="777550"/>
            </a:xfrm>
          </p:grpSpPr>
          <p:sp>
            <p:nvSpPr>
              <p:cNvPr id="439" name="Google Shape;439;p99"/>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99"/>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99"/>
            <p:cNvGrpSpPr/>
            <p:nvPr/>
          </p:nvGrpSpPr>
          <p:grpSpPr>
            <a:xfrm>
              <a:off x="674770" y="1490267"/>
              <a:ext cx="499675" cy="497625"/>
              <a:chOff x="2548250" y="3477125"/>
              <a:chExt cx="499675" cy="497625"/>
            </a:xfrm>
          </p:grpSpPr>
          <p:sp>
            <p:nvSpPr>
              <p:cNvPr id="442" name="Google Shape;442;p99"/>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99"/>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99"/>
            <p:cNvGrpSpPr/>
            <p:nvPr/>
          </p:nvGrpSpPr>
          <p:grpSpPr>
            <a:xfrm>
              <a:off x="140624" y="1742028"/>
              <a:ext cx="1145201" cy="1144815"/>
              <a:chOff x="2516525" y="3338400"/>
              <a:chExt cx="814800" cy="814525"/>
            </a:xfrm>
          </p:grpSpPr>
          <p:sp>
            <p:nvSpPr>
              <p:cNvPr id="445" name="Google Shape;445;p99"/>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99"/>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99"/>
            <p:cNvGrpSpPr/>
            <p:nvPr/>
          </p:nvGrpSpPr>
          <p:grpSpPr>
            <a:xfrm>
              <a:off x="-238830" y="1664463"/>
              <a:ext cx="822075" cy="814675"/>
              <a:chOff x="1750375" y="3481025"/>
              <a:chExt cx="822075" cy="814675"/>
            </a:xfrm>
          </p:grpSpPr>
          <p:sp>
            <p:nvSpPr>
              <p:cNvPr id="448" name="Google Shape;448;p99"/>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99"/>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99"/>
            <p:cNvGrpSpPr/>
            <p:nvPr/>
          </p:nvGrpSpPr>
          <p:grpSpPr>
            <a:xfrm>
              <a:off x="302458" y="2300263"/>
              <a:ext cx="821525" cy="814675"/>
              <a:chOff x="578020" y="1990738"/>
              <a:chExt cx="821525" cy="814675"/>
            </a:xfrm>
          </p:grpSpPr>
          <p:sp>
            <p:nvSpPr>
              <p:cNvPr id="451" name="Google Shape;451;p99"/>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99"/>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99"/>
            <p:cNvGrpSpPr/>
            <p:nvPr/>
          </p:nvGrpSpPr>
          <p:grpSpPr>
            <a:xfrm>
              <a:off x="82595" y="2926467"/>
              <a:ext cx="814275" cy="814550"/>
              <a:chOff x="3146775" y="2571725"/>
              <a:chExt cx="814275" cy="814550"/>
            </a:xfrm>
          </p:grpSpPr>
          <p:sp>
            <p:nvSpPr>
              <p:cNvPr id="454" name="Google Shape;454;p99"/>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99"/>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99"/>
            <p:cNvGrpSpPr/>
            <p:nvPr/>
          </p:nvGrpSpPr>
          <p:grpSpPr>
            <a:xfrm>
              <a:off x="-869130" y="859063"/>
              <a:ext cx="1766000" cy="1756400"/>
              <a:chOff x="1004350" y="3043700"/>
              <a:chExt cx="1766000" cy="1756400"/>
            </a:xfrm>
          </p:grpSpPr>
          <p:sp>
            <p:nvSpPr>
              <p:cNvPr id="457" name="Google Shape;457;p99"/>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99"/>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_1_1_1_1">
    <p:spTree>
      <p:nvGrpSpPr>
        <p:cNvPr id="459" name="Shape 459"/>
        <p:cNvGrpSpPr/>
        <p:nvPr/>
      </p:nvGrpSpPr>
      <p:grpSpPr>
        <a:xfrm>
          <a:off x="0" y="0"/>
          <a:ext cx="0" cy="0"/>
          <a:chOff x="0" y="0"/>
          <a:chExt cx="0" cy="0"/>
        </a:xfrm>
      </p:grpSpPr>
      <p:grpSp>
        <p:nvGrpSpPr>
          <p:cNvPr id="460" name="Google Shape;460;p100"/>
          <p:cNvGrpSpPr/>
          <p:nvPr/>
        </p:nvGrpSpPr>
        <p:grpSpPr>
          <a:xfrm>
            <a:off x="7934111" y="-842803"/>
            <a:ext cx="1801874" cy="2466116"/>
            <a:chOff x="7225800" y="-850387"/>
            <a:chExt cx="1801874" cy="2466116"/>
          </a:xfrm>
        </p:grpSpPr>
        <p:grpSp>
          <p:nvGrpSpPr>
            <p:cNvPr id="461" name="Google Shape;461;p100"/>
            <p:cNvGrpSpPr/>
            <p:nvPr/>
          </p:nvGrpSpPr>
          <p:grpSpPr>
            <a:xfrm>
              <a:off x="7649549" y="459455"/>
              <a:ext cx="1161778" cy="1156274"/>
              <a:chOff x="5413019" y="1494088"/>
              <a:chExt cx="780975" cy="777275"/>
            </a:xfrm>
          </p:grpSpPr>
          <p:sp>
            <p:nvSpPr>
              <p:cNvPr id="462" name="Google Shape;462;p100"/>
              <p:cNvSpPr/>
              <p:nvPr/>
            </p:nvSpPr>
            <p:spPr>
              <a:xfrm>
                <a:off x="5486519" y="1494088"/>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00"/>
              <p:cNvSpPr/>
              <p:nvPr/>
            </p:nvSpPr>
            <p:spPr>
              <a:xfrm>
                <a:off x="5413019" y="2112563"/>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100"/>
            <p:cNvGrpSpPr/>
            <p:nvPr/>
          </p:nvGrpSpPr>
          <p:grpSpPr>
            <a:xfrm>
              <a:off x="7815578" y="-295250"/>
              <a:ext cx="1212096" cy="1211687"/>
              <a:chOff x="6578800" y="854514"/>
              <a:chExt cx="814800" cy="814525"/>
            </a:xfrm>
          </p:grpSpPr>
          <p:sp>
            <p:nvSpPr>
              <p:cNvPr id="465" name="Google Shape;465;p100"/>
              <p:cNvSpPr/>
              <p:nvPr/>
            </p:nvSpPr>
            <p:spPr>
              <a:xfrm>
                <a:off x="6615800" y="854514"/>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00"/>
              <p:cNvSpPr/>
              <p:nvPr/>
            </p:nvSpPr>
            <p:spPr>
              <a:xfrm>
                <a:off x="6578800" y="1589589"/>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100"/>
            <p:cNvGrpSpPr/>
            <p:nvPr/>
          </p:nvGrpSpPr>
          <p:grpSpPr>
            <a:xfrm>
              <a:off x="7225800" y="-850387"/>
              <a:ext cx="1766000" cy="1756825"/>
              <a:chOff x="6373650" y="342850"/>
              <a:chExt cx="1766000" cy="1756825"/>
            </a:xfrm>
          </p:grpSpPr>
          <p:sp>
            <p:nvSpPr>
              <p:cNvPr id="468" name="Google Shape;468;p100"/>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00"/>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0" name="Google Shape;470;p100"/>
          <p:cNvSpPr/>
          <p:nvPr/>
        </p:nvSpPr>
        <p:spPr>
          <a:xfrm flipH="1" rot="5400000">
            <a:off x="6255114" y="2677990"/>
            <a:ext cx="3911647" cy="2205660"/>
          </a:xfrm>
          <a:custGeom>
            <a:rect b="b" l="l" r="r" t="t"/>
            <a:pathLst>
              <a:path extrusionOk="0" h="81676" w="144849">
                <a:moveTo>
                  <a:pt x="46959" y="0"/>
                </a:moveTo>
                <a:cubicBezTo>
                  <a:pt x="46140" y="1344"/>
                  <a:pt x="45030" y="2455"/>
                  <a:pt x="43686" y="3273"/>
                </a:cubicBezTo>
                <a:cubicBezTo>
                  <a:pt x="39478" y="5640"/>
                  <a:pt x="32465" y="4734"/>
                  <a:pt x="30273" y="8532"/>
                </a:cubicBezTo>
                <a:cubicBezTo>
                  <a:pt x="28929" y="10899"/>
                  <a:pt x="30478" y="13646"/>
                  <a:pt x="30449" y="16247"/>
                </a:cubicBezTo>
                <a:cubicBezTo>
                  <a:pt x="30420" y="19695"/>
                  <a:pt x="27614" y="22851"/>
                  <a:pt x="27819" y="26299"/>
                </a:cubicBezTo>
                <a:cubicBezTo>
                  <a:pt x="27994" y="29308"/>
                  <a:pt x="30478" y="31909"/>
                  <a:pt x="31559" y="34802"/>
                </a:cubicBezTo>
                <a:cubicBezTo>
                  <a:pt x="33459" y="39974"/>
                  <a:pt x="30157" y="46081"/>
                  <a:pt x="24254" y="48360"/>
                </a:cubicBezTo>
                <a:cubicBezTo>
                  <a:pt x="22955" y="48863"/>
                  <a:pt x="21536" y="49201"/>
                  <a:pt x="20126" y="49201"/>
                </a:cubicBezTo>
                <a:cubicBezTo>
                  <a:pt x="19569" y="49201"/>
                  <a:pt x="19014" y="49148"/>
                  <a:pt x="18468" y="49032"/>
                </a:cubicBezTo>
                <a:cubicBezTo>
                  <a:pt x="14933" y="48243"/>
                  <a:pt x="12946" y="45263"/>
                  <a:pt x="10871" y="42779"/>
                </a:cubicBezTo>
                <a:cubicBezTo>
                  <a:pt x="9128" y="40721"/>
                  <a:pt x="6382" y="38704"/>
                  <a:pt x="3547" y="38704"/>
                </a:cubicBezTo>
                <a:cubicBezTo>
                  <a:pt x="2960" y="38704"/>
                  <a:pt x="2370" y="38790"/>
                  <a:pt x="1783" y="38980"/>
                </a:cubicBezTo>
                <a:cubicBezTo>
                  <a:pt x="1140" y="39214"/>
                  <a:pt x="527" y="39565"/>
                  <a:pt x="1" y="40003"/>
                </a:cubicBezTo>
                <a:lnTo>
                  <a:pt x="1" y="75419"/>
                </a:lnTo>
                <a:cubicBezTo>
                  <a:pt x="3244" y="73403"/>
                  <a:pt x="6663" y="71708"/>
                  <a:pt x="10228" y="70364"/>
                </a:cubicBezTo>
                <a:cubicBezTo>
                  <a:pt x="11483" y="69886"/>
                  <a:pt x="12929" y="69474"/>
                  <a:pt x="14284" y="69474"/>
                </a:cubicBezTo>
                <a:cubicBezTo>
                  <a:pt x="15170" y="69474"/>
                  <a:pt x="16016" y="69650"/>
                  <a:pt x="16744" y="70101"/>
                </a:cubicBezTo>
                <a:cubicBezTo>
                  <a:pt x="17884" y="70802"/>
                  <a:pt x="18381" y="72088"/>
                  <a:pt x="19491" y="72818"/>
                </a:cubicBezTo>
                <a:cubicBezTo>
                  <a:pt x="21010" y="73812"/>
                  <a:pt x="23202" y="73636"/>
                  <a:pt x="25014" y="74221"/>
                </a:cubicBezTo>
                <a:cubicBezTo>
                  <a:pt x="26884" y="74834"/>
                  <a:pt x="28140" y="76237"/>
                  <a:pt x="29601" y="77406"/>
                </a:cubicBezTo>
                <a:cubicBezTo>
                  <a:pt x="33051" y="80161"/>
                  <a:pt x="37836" y="81676"/>
                  <a:pt x="42608" y="81676"/>
                </a:cubicBezTo>
                <a:cubicBezTo>
                  <a:pt x="44264" y="81676"/>
                  <a:pt x="45918" y="81493"/>
                  <a:pt x="47514" y="81117"/>
                </a:cubicBezTo>
                <a:cubicBezTo>
                  <a:pt x="53709" y="79627"/>
                  <a:pt x="58793" y="75302"/>
                  <a:pt x="60371" y="70130"/>
                </a:cubicBezTo>
                <a:cubicBezTo>
                  <a:pt x="61101" y="67704"/>
                  <a:pt x="61131" y="65075"/>
                  <a:pt x="62621" y="62912"/>
                </a:cubicBezTo>
                <a:cubicBezTo>
                  <a:pt x="64403" y="60312"/>
                  <a:pt x="68202" y="58441"/>
                  <a:pt x="68319" y="55461"/>
                </a:cubicBezTo>
                <a:cubicBezTo>
                  <a:pt x="68348" y="54088"/>
                  <a:pt x="67559" y="52831"/>
                  <a:pt x="67033" y="51545"/>
                </a:cubicBezTo>
                <a:cubicBezTo>
                  <a:pt x="64374" y="45409"/>
                  <a:pt x="67296" y="37899"/>
                  <a:pt x="73900" y="34364"/>
                </a:cubicBezTo>
                <a:cubicBezTo>
                  <a:pt x="76559" y="32932"/>
                  <a:pt x="79569" y="32143"/>
                  <a:pt x="82579" y="31383"/>
                </a:cubicBezTo>
                <a:cubicBezTo>
                  <a:pt x="85961" y="30507"/>
                  <a:pt x="89638" y="29662"/>
                  <a:pt x="93142" y="29662"/>
                </a:cubicBezTo>
                <a:cubicBezTo>
                  <a:pt x="95481" y="29662"/>
                  <a:pt x="97743" y="30038"/>
                  <a:pt x="99790" y="31032"/>
                </a:cubicBezTo>
                <a:cubicBezTo>
                  <a:pt x="104203" y="33156"/>
                  <a:pt x="107367" y="38040"/>
                  <a:pt x="112230" y="38040"/>
                </a:cubicBezTo>
                <a:cubicBezTo>
                  <a:pt x="112518" y="38040"/>
                  <a:pt x="112813" y="38023"/>
                  <a:pt x="113114" y="37987"/>
                </a:cubicBezTo>
                <a:cubicBezTo>
                  <a:pt x="115306" y="37724"/>
                  <a:pt x="117118" y="36409"/>
                  <a:pt x="118754" y="35153"/>
                </a:cubicBezTo>
                <a:cubicBezTo>
                  <a:pt x="125358" y="30185"/>
                  <a:pt x="132108" y="25013"/>
                  <a:pt x="135819" y="18292"/>
                </a:cubicBezTo>
                <a:cubicBezTo>
                  <a:pt x="138449" y="13529"/>
                  <a:pt x="139413" y="8240"/>
                  <a:pt x="142248" y="3565"/>
                </a:cubicBezTo>
                <a:cubicBezTo>
                  <a:pt x="143007" y="2308"/>
                  <a:pt x="143884" y="1110"/>
                  <a:pt x="144848" y="0"/>
                </a:cubicBezTo>
                <a:close/>
              </a:path>
            </a:pathLst>
          </a:custGeom>
          <a:gradFill>
            <a:gsLst>
              <a:gs pos="0">
                <a:srgbClr val="FFFFFF">
                  <a:alpha val="0"/>
                </a:srgbClr>
              </a:gs>
              <a:gs pos="100000">
                <a:srgbClr val="FFFFFF">
                  <a:alpha val="8627"/>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00"/>
          <p:cNvSpPr txBox="1"/>
          <p:nvPr>
            <p:ph idx="1" type="subTitle"/>
          </p:nvPr>
        </p:nvSpPr>
        <p:spPr>
          <a:xfrm>
            <a:off x="842731" y="2247375"/>
            <a:ext cx="21516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472" name="Google Shape;472;p100"/>
          <p:cNvSpPr txBox="1"/>
          <p:nvPr>
            <p:ph idx="2" type="subTitle"/>
          </p:nvPr>
        </p:nvSpPr>
        <p:spPr>
          <a:xfrm>
            <a:off x="842738" y="1359375"/>
            <a:ext cx="21516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3" name="Google Shape;473;p100"/>
          <p:cNvSpPr txBox="1"/>
          <p:nvPr>
            <p:ph idx="3" type="subTitle"/>
          </p:nvPr>
        </p:nvSpPr>
        <p:spPr>
          <a:xfrm>
            <a:off x="3496200" y="2247375"/>
            <a:ext cx="21516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474" name="Google Shape;474;p100"/>
          <p:cNvSpPr txBox="1"/>
          <p:nvPr>
            <p:ph idx="4" type="subTitle"/>
          </p:nvPr>
        </p:nvSpPr>
        <p:spPr>
          <a:xfrm>
            <a:off x="3496250" y="1359375"/>
            <a:ext cx="21516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5" name="Google Shape;475;p100"/>
          <p:cNvSpPr txBox="1"/>
          <p:nvPr>
            <p:ph idx="5" type="subTitle"/>
          </p:nvPr>
        </p:nvSpPr>
        <p:spPr>
          <a:xfrm>
            <a:off x="6149669" y="2247375"/>
            <a:ext cx="21516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476" name="Google Shape;476;p100"/>
          <p:cNvSpPr txBox="1"/>
          <p:nvPr>
            <p:ph idx="6" type="subTitle"/>
          </p:nvPr>
        </p:nvSpPr>
        <p:spPr>
          <a:xfrm>
            <a:off x="6149675" y="1359375"/>
            <a:ext cx="21516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7" name="Google Shape;477;p100"/>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478" name="Google Shape;478;p100"/>
          <p:cNvGrpSpPr/>
          <p:nvPr/>
        </p:nvGrpSpPr>
        <p:grpSpPr>
          <a:xfrm>
            <a:off x="-1015680" y="4110748"/>
            <a:ext cx="2233850" cy="2881954"/>
            <a:chOff x="-869130" y="859063"/>
            <a:chExt cx="2233850" cy="2881954"/>
          </a:xfrm>
        </p:grpSpPr>
        <p:grpSp>
          <p:nvGrpSpPr>
            <p:cNvPr id="479" name="Google Shape;479;p100"/>
            <p:cNvGrpSpPr/>
            <p:nvPr/>
          </p:nvGrpSpPr>
          <p:grpSpPr>
            <a:xfrm>
              <a:off x="583245" y="876223"/>
              <a:ext cx="781475" cy="777550"/>
              <a:chOff x="2532925" y="2911675"/>
              <a:chExt cx="781475" cy="777550"/>
            </a:xfrm>
          </p:grpSpPr>
          <p:sp>
            <p:nvSpPr>
              <p:cNvPr id="480" name="Google Shape;480;p100"/>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00"/>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100"/>
            <p:cNvGrpSpPr/>
            <p:nvPr/>
          </p:nvGrpSpPr>
          <p:grpSpPr>
            <a:xfrm>
              <a:off x="674770" y="1490267"/>
              <a:ext cx="499675" cy="497625"/>
              <a:chOff x="2548250" y="3477125"/>
              <a:chExt cx="499675" cy="497625"/>
            </a:xfrm>
          </p:grpSpPr>
          <p:sp>
            <p:nvSpPr>
              <p:cNvPr id="483" name="Google Shape;483;p100"/>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00"/>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5" name="Google Shape;485;p100"/>
            <p:cNvGrpSpPr/>
            <p:nvPr/>
          </p:nvGrpSpPr>
          <p:grpSpPr>
            <a:xfrm>
              <a:off x="140624" y="1742028"/>
              <a:ext cx="1145201" cy="1144815"/>
              <a:chOff x="2516525" y="3338400"/>
              <a:chExt cx="814800" cy="814525"/>
            </a:xfrm>
          </p:grpSpPr>
          <p:sp>
            <p:nvSpPr>
              <p:cNvPr id="486" name="Google Shape;486;p100"/>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00"/>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8" name="Google Shape;488;p100"/>
            <p:cNvGrpSpPr/>
            <p:nvPr/>
          </p:nvGrpSpPr>
          <p:grpSpPr>
            <a:xfrm>
              <a:off x="-238830" y="1664463"/>
              <a:ext cx="822075" cy="814675"/>
              <a:chOff x="1750375" y="3481025"/>
              <a:chExt cx="822075" cy="814675"/>
            </a:xfrm>
          </p:grpSpPr>
          <p:sp>
            <p:nvSpPr>
              <p:cNvPr id="489" name="Google Shape;489;p100"/>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00"/>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100"/>
            <p:cNvGrpSpPr/>
            <p:nvPr/>
          </p:nvGrpSpPr>
          <p:grpSpPr>
            <a:xfrm>
              <a:off x="302458" y="2300263"/>
              <a:ext cx="821525" cy="814675"/>
              <a:chOff x="578020" y="1990738"/>
              <a:chExt cx="821525" cy="814675"/>
            </a:xfrm>
          </p:grpSpPr>
          <p:sp>
            <p:nvSpPr>
              <p:cNvPr id="492" name="Google Shape;492;p100"/>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00"/>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100"/>
            <p:cNvGrpSpPr/>
            <p:nvPr/>
          </p:nvGrpSpPr>
          <p:grpSpPr>
            <a:xfrm>
              <a:off x="82595" y="2926467"/>
              <a:ext cx="814275" cy="814550"/>
              <a:chOff x="3146775" y="2571725"/>
              <a:chExt cx="814275" cy="814550"/>
            </a:xfrm>
          </p:grpSpPr>
          <p:sp>
            <p:nvSpPr>
              <p:cNvPr id="495" name="Google Shape;495;p100"/>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00"/>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100"/>
            <p:cNvGrpSpPr/>
            <p:nvPr/>
          </p:nvGrpSpPr>
          <p:grpSpPr>
            <a:xfrm>
              <a:off x="-869130" y="859063"/>
              <a:ext cx="1766000" cy="1756400"/>
              <a:chOff x="1004350" y="3043700"/>
              <a:chExt cx="1766000" cy="1756400"/>
            </a:xfrm>
          </p:grpSpPr>
          <p:sp>
            <p:nvSpPr>
              <p:cNvPr id="498" name="Google Shape;498;p100"/>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00"/>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00" name="Google Shape;500;p100"/>
          <p:cNvSpPr txBox="1"/>
          <p:nvPr>
            <p:ph idx="7" type="subTitle"/>
          </p:nvPr>
        </p:nvSpPr>
        <p:spPr>
          <a:xfrm>
            <a:off x="3675300" y="3852425"/>
            <a:ext cx="1793400" cy="52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_1_1">
    <p:spTree>
      <p:nvGrpSpPr>
        <p:cNvPr id="501" name="Shape 501"/>
        <p:cNvGrpSpPr/>
        <p:nvPr/>
      </p:nvGrpSpPr>
      <p:grpSpPr>
        <a:xfrm>
          <a:off x="0" y="0"/>
          <a:ext cx="0" cy="0"/>
          <a:chOff x="0" y="0"/>
          <a:chExt cx="0" cy="0"/>
        </a:xfrm>
      </p:grpSpPr>
      <p:sp>
        <p:nvSpPr>
          <p:cNvPr id="502" name="Google Shape;502;p101"/>
          <p:cNvSpPr/>
          <p:nvPr/>
        </p:nvSpPr>
        <p:spPr>
          <a:xfrm flipH="1">
            <a:off x="3962395" y="2797316"/>
            <a:ext cx="6234605" cy="2699509"/>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8627"/>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3" name="Google Shape;503;p101"/>
          <p:cNvGrpSpPr/>
          <p:nvPr/>
        </p:nvGrpSpPr>
        <p:grpSpPr>
          <a:xfrm>
            <a:off x="7642173" y="-564976"/>
            <a:ext cx="1918539" cy="2276725"/>
            <a:chOff x="7718373" y="-564976"/>
            <a:chExt cx="1918539" cy="2276725"/>
          </a:xfrm>
        </p:grpSpPr>
        <p:grpSp>
          <p:nvGrpSpPr>
            <p:cNvPr id="504" name="Google Shape;504;p101"/>
            <p:cNvGrpSpPr/>
            <p:nvPr/>
          </p:nvGrpSpPr>
          <p:grpSpPr>
            <a:xfrm>
              <a:off x="8409984" y="-30557"/>
              <a:ext cx="1161778" cy="1156274"/>
              <a:chOff x="5830100" y="1454250"/>
              <a:chExt cx="780975" cy="777275"/>
            </a:xfrm>
          </p:grpSpPr>
          <p:sp>
            <p:nvSpPr>
              <p:cNvPr id="505" name="Google Shape;505;p101"/>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01"/>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7" name="Google Shape;507;p101"/>
            <p:cNvGrpSpPr/>
            <p:nvPr/>
          </p:nvGrpSpPr>
          <p:grpSpPr>
            <a:xfrm>
              <a:off x="8423997" y="500024"/>
              <a:ext cx="1212915" cy="1211725"/>
              <a:chOff x="5182925" y="1757200"/>
              <a:chExt cx="815350" cy="814550"/>
            </a:xfrm>
          </p:grpSpPr>
          <p:sp>
            <p:nvSpPr>
              <p:cNvPr id="508" name="Google Shape;508;p101"/>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01"/>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101"/>
            <p:cNvGrpSpPr/>
            <p:nvPr/>
          </p:nvGrpSpPr>
          <p:grpSpPr>
            <a:xfrm>
              <a:off x="7718373" y="-564976"/>
              <a:ext cx="1766000" cy="1756825"/>
              <a:chOff x="7018013" y="1884612"/>
              <a:chExt cx="1766000" cy="1756825"/>
            </a:xfrm>
          </p:grpSpPr>
          <p:sp>
            <p:nvSpPr>
              <p:cNvPr id="511" name="Google Shape;511;p101"/>
              <p:cNvSpPr/>
              <p:nvPr/>
            </p:nvSpPr>
            <p:spPr>
              <a:xfrm>
                <a:off x="7185613" y="1884612"/>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01"/>
              <p:cNvSpPr/>
              <p:nvPr/>
            </p:nvSpPr>
            <p:spPr>
              <a:xfrm>
                <a:off x="7018013" y="3285437"/>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13" name="Google Shape;513;p101"/>
          <p:cNvSpPr/>
          <p:nvPr/>
        </p:nvSpPr>
        <p:spPr>
          <a:xfrm rot="10800000">
            <a:off x="3617299" y="4532677"/>
            <a:ext cx="1909402" cy="1739566"/>
          </a:xfrm>
          <a:custGeom>
            <a:rect b="b" l="l" r="r" t="t"/>
            <a:pathLst>
              <a:path extrusionOk="0" h="27852" w="3057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6200038" scaled="0"/>
          </a:gradFill>
          <a:ln>
            <a:noFill/>
          </a:ln>
          <a:effectLst>
            <a:outerShdw blurRad="814388" rotWithShape="0" algn="bl">
              <a:schemeClr val="dk1">
                <a:alpha val="1686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01"/>
          <p:cNvSpPr txBox="1"/>
          <p:nvPr>
            <p:ph type="title"/>
          </p:nvPr>
        </p:nvSpPr>
        <p:spPr>
          <a:xfrm flipH="1">
            <a:off x="3429804" y="1665207"/>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15" name="Google Shape;515;p101"/>
          <p:cNvSpPr txBox="1"/>
          <p:nvPr>
            <p:ph idx="1" type="subTitle"/>
          </p:nvPr>
        </p:nvSpPr>
        <p:spPr>
          <a:xfrm flipH="1">
            <a:off x="999025" y="1492750"/>
            <a:ext cx="2304000" cy="371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2800">
                <a:latin typeface="Karantina"/>
                <a:ea typeface="Karantina"/>
                <a:cs typeface="Karantina"/>
                <a:sym typeface="Karantina"/>
              </a:defRPr>
            </a:lvl1pPr>
            <a:lvl2pPr lvl="1" algn="r">
              <a:lnSpc>
                <a:spcPct val="100000"/>
              </a:lnSpc>
              <a:spcBef>
                <a:spcPts val="0"/>
              </a:spcBef>
              <a:spcAft>
                <a:spcPts val="0"/>
              </a:spcAft>
              <a:buSzPts val="1400"/>
              <a:buNone/>
              <a:defRPr sz="2800">
                <a:latin typeface="Karantina"/>
                <a:ea typeface="Karantina"/>
                <a:cs typeface="Karantina"/>
                <a:sym typeface="Karantina"/>
              </a:defRPr>
            </a:lvl2pPr>
            <a:lvl3pPr lvl="2" algn="r">
              <a:lnSpc>
                <a:spcPct val="100000"/>
              </a:lnSpc>
              <a:spcBef>
                <a:spcPts val="0"/>
              </a:spcBef>
              <a:spcAft>
                <a:spcPts val="0"/>
              </a:spcAft>
              <a:buSzPts val="1400"/>
              <a:buNone/>
              <a:defRPr sz="2800">
                <a:latin typeface="Karantina"/>
                <a:ea typeface="Karantina"/>
                <a:cs typeface="Karantina"/>
                <a:sym typeface="Karantina"/>
              </a:defRPr>
            </a:lvl3pPr>
            <a:lvl4pPr lvl="3" algn="r">
              <a:lnSpc>
                <a:spcPct val="100000"/>
              </a:lnSpc>
              <a:spcBef>
                <a:spcPts val="0"/>
              </a:spcBef>
              <a:spcAft>
                <a:spcPts val="0"/>
              </a:spcAft>
              <a:buSzPts val="1400"/>
              <a:buNone/>
              <a:defRPr sz="2800">
                <a:latin typeface="Karantina"/>
                <a:ea typeface="Karantina"/>
                <a:cs typeface="Karantina"/>
                <a:sym typeface="Karantina"/>
              </a:defRPr>
            </a:lvl4pPr>
            <a:lvl5pPr lvl="4" algn="r">
              <a:lnSpc>
                <a:spcPct val="100000"/>
              </a:lnSpc>
              <a:spcBef>
                <a:spcPts val="0"/>
              </a:spcBef>
              <a:spcAft>
                <a:spcPts val="0"/>
              </a:spcAft>
              <a:buSzPts val="1400"/>
              <a:buNone/>
              <a:defRPr sz="2800">
                <a:latin typeface="Karantina"/>
                <a:ea typeface="Karantina"/>
                <a:cs typeface="Karantina"/>
                <a:sym typeface="Karantina"/>
              </a:defRPr>
            </a:lvl5pPr>
            <a:lvl6pPr lvl="5" algn="r">
              <a:lnSpc>
                <a:spcPct val="100000"/>
              </a:lnSpc>
              <a:spcBef>
                <a:spcPts val="0"/>
              </a:spcBef>
              <a:spcAft>
                <a:spcPts val="0"/>
              </a:spcAft>
              <a:buSzPts val="1400"/>
              <a:buNone/>
              <a:defRPr sz="2800">
                <a:latin typeface="Karantina"/>
                <a:ea typeface="Karantina"/>
                <a:cs typeface="Karantina"/>
                <a:sym typeface="Karantina"/>
              </a:defRPr>
            </a:lvl6pPr>
            <a:lvl7pPr lvl="6" algn="r">
              <a:lnSpc>
                <a:spcPct val="100000"/>
              </a:lnSpc>
              <a:spcBef>
                <a:spcPts val="0"/>
              </a:spcBef>
              <a:spcAft>
                <a:spcPts val="0"/>
              </a:spcAft>
              <a:buSzPts val="1400"/>
              <a:buNone/>
              <a:defRPr sz="2800">
                <a:latin typeface="Karantina"/>
                <a:ea typeface="Karantina"/>
                <a:cs typeface="Karantina"/>
                <a:sym typeface="Karantina"/>
              </a:defRPr>
            </a:lvl7pPr>
            <a:lvl8pPr lvl="7" algn="r">
              <a:lnSpc>
                <a:spcPct val="100000"/>
              </a:lnSpc>
              <a:spcBef>
                <a:spcPts val="0"/>
              </a:spcBef>
              <a:spcAft>
                <a:spcPts val="0"/>
              </a:spcAft>
              <a:buSzPts val="1400"/>
              <a:buNone/>
              <a:defRPr sz="2800">
                <a:latin typeface="Karantina"/>
                <a:ea typeface="Karantina"/>
                <a:cs typeface="Karantina"/>
                <a:sym typeface="Karantina"/>
              </a:defRPr>
            </a:lvl8pPr>
            <a:lvl9pPr lvl="8" algn="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516" name="Google Shape;516;p101"/>
          <p:cNvSpPr txBox="1"/>
          <p:nvPr>
            <p:ph idx="2" type="subTitle"/>
          </p:nvPr>
        </p:nvSpPr>
        <p:spPr>
          <a:xfrm flipH="1">
            <a:off x="999025" y="1815562"/>
            <a:ext cx="2304000" cy="699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17" name="Google Shape;517;p101"/>
          <p:cNvSpPr txBox="1"/>
          <p:nvPr>
            <p:ph idx="3" type="title"/>
          </p:nvPr>
        </p:nvSpPr>
        <p:spPr>
          <a:xfrm flipH="1">
            <a:off x="3429804" y="3192007"/>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18" name="Google Shape;518;p101"/>
          <p:cNvSpPr txBox="1"/>
          <p:nvPr>
            <p:ph idx="4" type="subTitle"/>
          </p:nvPr>
        </p:nvSpPr>
        <p:spPr>
          <a:xfrm flipH="1">
            <a:off x="999025" y="3019562"/>
            <a:ext cx="2304000" cy="371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2800">
                <a:latin typeface="Karantina"/>
                <a:ea typeface="Karantina"/>
                <a:cs typeface="Karantina"/>
                <a:sym typeface="Karantina"/>
              </a:defRPr>
            </a:lvl1pPr>
            <a:lvl2pPr lvl="1" algn="r">
              <a:lnSpc>
                <a:spcPct val="100000"/>
              </a:lnSpc>
              <a:spcBef>
                <a:spcPts val="0"/>
              </a:spcBef>
              <a:spcAft>
                <a:spcPts val="0"/>
              </a:spcAft>
              <a:buSzPts val="1400"/>
              <a:buNone/>
              <a:defRPr sz="2800">
                <a:latin typeface="Karantina"/>
                <a:ea typeface="Karantina"/>
                <a:cs typeface="Karantina"/>
                <a:sym typeface="Karantina"/>
              </a:defRPr>
            </a:lvl2pPr>
            <a:lvl3pPr lvl="2" algn="r">
              <a:lnSpc>
                <a:spcPct val="100000"/>
              </a:lnSpc>
              <a:spcBef>
                <a:spcPts val="0"/>
              </a:spcBef>
              <a:spcAft>
                <a:spcPts val="0"/>
              </a:spcAft>
              <a:buSzPts val="1400"/>
              <a:buNone/>
              <a:defRPr sz="2800">
                <a:latin typeface="Karantina"/>
                <a:ea typeface="Karantina"/>
                <a:cs typeface="Karantina"/>
                <a:sym typeface="Karantina"/>
              </a:defRPr>
            </a:lvl3pPr>
            <a:lvl4pPr lvl="3" algn="r">
              <a:lnSpc>
                <a:spcPct val="100000"/>
              </a:lnSpc>
              <a:spcBef>
                <a:spcPts val="0"/>
              </a:spcBef>
              <a:spcAft>
                <a:spcPts val="0"/>
              </a:spcAft>
              <a:buSzPts val="1400"/>
              <a:buNone/>
              <a:defRPr sz="2800">
                <a:latin typeface="Karantina"/>
                <a:ea typeface="Karantina"/>
                <a:cs typeface="Karantina"/>
                <a:sym typeface="Karantina"/>
              </a:defRPr>
            </a:lvl4pPr>
            <a:lvl5pPr lvl="4" algn="r">
              <a:lnSpc>
                <a:spcPct val="100000"/>
              </a:lnSpc>
              <a:spcBef>
                <a:spcPts val="0"/>
              </a:spcBef>
              <a:spcAft>
                <a:spcPts val="0"/>
              </a:spcAft>
              <a:buSzPts val="1400"/>
              <a:buNone/>
              <a:defRPr sz="2800">
                <a:latin typeface="Karantina"/>
                <a:ea typeface="Karantina"/>
                <a:cs typeface="Karantina"/>
                <a:sym typeface="Karantina"/>
              </a:defRPr>
            </a:lvl5pPr>
            <a:lvl6pPr lvl="5" algn="r">
              <a:lnSpc>
                <a:spcPct val="100000"/>
              </a:lnSpc>
              <a:spcBef>
                <a:spcPts val="0"/>
              </a:spcBef>
              <a:spcAft>
                <a:spcPts val="0"/>
              </a:spcAft>
              <a:buSzPts val="1400"/>
              <a:buNone/>
              <a:defRPr sz="2800">
                <a:latin typeface="Karantina"/>
                <a:ea typeface="Karantina"/>
                <a:cs typeface="Karantina"/>
                <a:sym typeface="Karantina"/>
              </a:defRPr>
            </a:lvl6pPr>
            <a:lvl7pPr lvl="6" algn="r">
              <a:lnSpc>
                <a:spcPct val="100000"/>
              </a:lnSpc>
              <a:spcBef>
                <a:spcPts val="0"/>
              </a:spcBef>
              <a:spcAft>
                <a:spcPts val="0"/>
              </a:spcAft>
              <a:buSzPts val="1400"/>
              <a:buNone/>
              <a:defRPr sz="2800">
                <a:latin typeface="Karantina"/>
                <a:ea typeface="Karantina"/>
                <a:cs typeface="Karantina"/>
                <a:sym typeface="Karantina"/>
              </a:defRPr>
            </a:lvl7pPr>
            <a:lvl8pPr lvl="7" algn="r">
              <a:lnSpc>
                <a:spcPct val="100000"/>
              </a:lnSpc>
              <a:spcBef>
                <a:spcPts val="0"/>
              </a:spcBef>
              <a:spcAft>
                <a:spcPts val="0"/>
              </a:spcAft>
              <a:buSzPts val="1400"/>
              <a:buNone/>
              <a:defRPr sz="2800">
                <a:latin typeface="Karantina"/>
                <a:ea typeface="Karantina"/>
                <a:cs typeface="Karantina"/>
                <a:sym typeface="Karantina"/>
              </a:defRPr>
            </a:lvl8pPr>
            <a:lvl9pPr lvl="8" algn="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519" name="Google Shape;519;p101"/>
          <p:cNvSpPr txBox="1"/>
          <p:nvPr>
            <p:ph idx="5" type="subTitle"/>
          </p:nvPr>
        </p:nvSpPr>
        <p:spPr>
          <a:xfrm flipH="1">
            <a:off x="999025" y="3342375"/>
            <a:ext cx="2304000" cy="699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20" name="Google Shape;520;p101"/>
          <p:cNvSpPr txBox="1"/>
          <p:nvPr>
            <p:ph idx="6" type="title"/>
          </p:nvPr>
        </p:nvSpPr>
        <p:spPr>
          <a:xfrm>
            <a:off x="4946196" y="1665207"/>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21" name="Google Shape;521;p101"/>
          <p:cNvSpPr txBox="1"/>
          <p:nvPr>
            <p:ph idx="7" type="subTitle"/>
          </p:nvPr>
        </p:nvSpPr>
        <p:spPr>
          <a:xfrm>
            <a:off x="5840975" y="1492750"/>
            <a:ext cx="23040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522" name="Google Shape;522;p101"/>
          <p:cNvSpPr txBox="1"/>
          <p:nvPr>
            <p:ph idx="8" type="subTitle"/>
          </p:nvPr>
        </p:nvSpPr>
        <p:spPr>
          <a:xfrm>
            <a:off x="5840975" y="1815562"/>
            <a:ext cx="23040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3" name="Google Shape;523;p101"/>
          <p:cNvSpPr txBox="1"/>
          <p:nvPr>
            <p:ph idx="9"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524" name="Google Shape;524;p101"/>
          <p:cNvSpPr txBox="1"/>
          <p:nvPr>
            <p:ph idx="13" type="title"/>
          </p:nvPr>
        </p:nvSpPr>
        <p:spPr>
          <a:xfrm>
            <a:off x="4946196" y="3192007"/>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25" name="Google Shape;525;p101"/>
          <p:cNvSpPr txBox="1"/>
          <p:nvPr>
            <p:ph idx="14" type="subTitle"/>
          </p:nvPr>
        </p:nvSpPr>
        <p:spPr>
          <a:xfrm>
            <a:off x="5840975" y="3019576"/>
            <a:ext cx="23040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526" name="Google Shape;526;p101"/>
          <p:cNvSpPr txBox="1"/>
          <p:nvPr>
            <p:ph idx="15" type="subTitle"/>
          </p:nvPr>
        </p:nvSpPr>
        <p:spPr>
          <a:xfrm>
            <a:off x="5840975" y="3342401"/>
            <a:ext cx="23040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27" name="Google Shape;527;p101"/>
          <p:cNvGrpSpPr/>
          <p:nvPr/>
        </p:nvGrpSpPr>
        <p:grpSpPr>
          <a:xfrm>
            <a:off x="-1549880" y="2757398"/>
            <a:ext cx="2233850" cy="2881954"/>
            <a:chOff x="-869130" y="859063"/>
            <a:chExt cx="2233850" cy="2881954"/>
          </a:xfrm>
        </p:grpSpPr>
        <p:grpSp>
          <p:nvGrpSpPr>
            <p:cNvPr id="528" name="Google Shape;528;p101"/>
            <p:cNvGrpSpPr/>
            <p:nvPr/>
          </p:nvGrpSpPr>
          <p:grpSpPr>
            <a:xfrm>
              <a:off x="583245" y="876223"/>
              <a:ext cx="781475" cy="777550"/>
              <a:chOff x="2532925" y="2911675"/>
              <a:chExt cx="781475" cy="777550"/>
            </a:xfrm>
          </p:grpSpPr>
          <p:sp>
            <p:nvSpPr>
              <p:cNvPr id="529" name="Google Shape;529;p101"/>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01"/>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101"/>
            <p:cNvGrpSpPr/>
            <p:nvPr/>
          </p:nvGrpSpPr>
          <p:grpSpPr>
            <a:xfrm>
              <a:off x="674770" y="1490267"/>
              <a:ext cx="499675" cy="497625"/>
              <a:chOff x="2548250" y="3477125"/>
              <a:chExt cx="499675" cy="497625"/>
            </a:xfrm>
          </p:grpSpPr>
          <p:sp>
            <p:nvSpPr>
              <p:cNvPr id="532" name="Google Shape;532;p101"/>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01"/>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4" name="Google Shape;534;p101"/>
            <p:cNvGrpSpPr/>
            <p:nvPr/>
          </p:nvGrpSpPr>
          <p:grpSpPr>
            <a:xfrm>
              <a:off x="140624" y="1742028"/>
              <a:ext cx="1145201" cy="1144815"/>
              <a:chOff x="2516525" y="3338400"/>
              <a:chExt cx="814800" cy="814525"/>
            </a:xfrm>
          </p:grpSpPr>
          <p:sp>
            <p:nvSpPr>
              <p:cNvPr id="535" name="Google Shape;535;p101"/>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01"/>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7" name="Google Shape;537;p101"/>
            <p:cNvGrpSpPr/>
            <p:nvPr/>
          </p:nvGrpSpPr>
          <p:grpSpPr>
            <a:xfrm>
              <a:off x="-238830" y="1664463"/>
              <a:ext cx="822075" cy="814675"/>
              <a:chOff x="1750375" y="3481025"/>
              <a:chExt cx="822075" cy="814675"/>
            </a:xfrm>
          </p:grpSpPr>
          <p:sp>
            <p:nvSpPr>
              <p:cNvPr id="538" name="Google Shape;538;p101"/>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01"/>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0" name="Google Shape;540;p101"/>
            <p:cNvGrpSpPr/>
            <p:nvPr/>
          </p:nvGrpSpPr>
          <p:grpSpPr>
            <a:xfrm>
              <a:off x="302458" y="2300263"/>
              <a:ext cx="821525" cy="814675"/>
              <a:chOff x="578020" y="1990738"/>
              <a:chExt cx="821525" cy="814675"/>
            </a:xfrm>
          </p:grpSpPr>
          <p:sp>
            <p:nvSpPr>
              <p:cNvPr id="541" name="Google Shape;541;p101"/>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01"/>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3" name="Google Shape;543;p101"/>
            <p:cNvGrpSpPr/>
            <p:nvPr/>
          </p:nvGrpSpPr>
          <p:grpSpPr>
            <a:xfrm>
              <a:off x="82595" y="2926467"/>
              <a:ext cx="814275" cy="814550"/>
              <a:chOff x="3146775" y="2571725"/>
              <a:chExt cx="814275" cy="814550"/>
            </a:xfrm>
          </p:grpSpPr>
          <p:sp>
            <p:nvSpPr>
              <p:cNvPr id="544" name="Google Shape;544;p101"/>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01"/>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101"/>
            <p:cNvGrpSpPr/>
            <p:nvPr/>
          </p:nvGrpSpPr>
          <p:grpSpPr>
            <a:xfrm>
              <a:off x="-869130" y="859063"/>
              <a:ext cx="1766000" cy="1756400"/>
              <a:chOff x="1004350" y="3043700"/>
              <a:chExt cx="1766000" cy="1756400"/>
            </a:xfrm>
          </p:grpSpPr>
          <p:sp>
            <p:nvSpPr>
              <p:cNvPr id="547" name="Google Shape;547;p101"/>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01"/>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_1_4_2_1_1_1">
    <p:spTree>
      <p:nvGrpSpPr>
        <p:cNvPr id="549" name="Shape 549"/>
        <p:cNvGrpSpPr/>
        <p:nvPr/>
      </p:nvGrpSpPr>
      <p:grpSpPr>
        <a:xfrm>
          <a:off x="0" y="0"/>
          <a:ext cx="0" cy="0"/>
          <a:chOff x="0" y="0"/>
          <a:chExt cx="0" cy="0"/>
        </a:xfrm>
      </p:grpSpPr>
      <p:sp>
        <p:nvSpPr>
          <p:cNvPr id="550" name="Google Shape;550;p102"/>
          <p:cNvSpPr/>
          <p:nvPr/>
        </p:nvSpPr>
        <p:spPr>
          <a:xfrm>
            <a:off x="-1" y="3081160"/>
            <a:ext cx="4985522" cy="2970037"/>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1" name="Google Shape;551;p102"/>
          <p:cNvGrpSpPr/>
          <p:nvPr/>
        </p:nvGrpSpPr>
        <p:grpSpPr>
          <a:xfrm>
            <a:off x="7639103" y="-332305"/>
            <a:ext cx="2098497" cy="1840198"/>
            <a:chOff x="7719003" y="-46255"/>
            <a:chExt cx="2098497" cy="1840198"/>
          </a:xfrm>
        </p:grpSpPr>
        <p:grpSp>
          <p:nvGrpSpPr>
            <p:cNvPr id="552" name="Google Shape;552;p102"/>
            <p:cNvGrpSpPr/>
            <p:nvPr/>
          </p:nvGrpSpPr>
          <p:grpSpPr>
            <a:xfrm>
              <a:off x="7719003" y="-46255"/>
              <a:ext cx="1099681" cy="1090473"/>
              <a:chOff x="5806450" y="990550"/>
              <a:chExt cx="821025" cy="814150"/>
            </a:xfrm>
          </p:grpSpPr>
          <p:sp>
            <p:nvSpPr>
              <p:cNvPr id="553" name="Google Shape;553;p102"/>
              <p:cNvSpPr/>
              <p:nvPr/>
            </p:nvSpPr>
            <p:spPr>
              <a:xfrm>
                <a:off x="5850200" y="990550"/>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02"/>
              <p:cNvSpPr/>
              <p:nvPr/>
            </p:nvSpPr>
            <p:spPr>
              <a:xfrm>
                <a:off x="5806450" y="1725500"/>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102"/>
            <p:cNvGrpSpPr/>
            <p:nvPr/>
          </p:nvGrpSpPr>
          <p:grpSpPr>
            <a:xfrm>
              <a:off x="7770951" y="458071"/>
              <a:ext cx="1091343" cy="1090975"/>
              <a:chOff x="6578800" y="847800"/>
              <a:chExt cx="814800" cy="814525"/>
            </a:xfrm>
          </p:grpSpPr>
          <p:sp>
            <p:nvSpPr>
              <p:cNvPr id="556" name="Google Shape;556;p102"/>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02"/>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8" name="Google Shape;558;p102"/>
            <p:cNvGrpSpPr/>
            <p:nvPr/>
          </p:nvGrpSpPr>
          <p:grpSpPr>
            <a:xfrm>
              <a:off x="8621501" y="909993"/>
              <a:ext cx="884818" cy="883950"/>
              <a:chOff x="5182925" y="1757200"/>
              <a:chExt cx="815350" cy="814550"/>
            </a:xfrm>
          </p:grpSpPr>
          <p:sp>
            <p:nvSpPr>
              <p:cNvPr id="559" name="Google Shape;559;p102"/>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02"/>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1" name="Google Shape;561;p102"/>
            <p:cNvGrpSpPr/>
            <p:nvPr/>
          </p:nvGrpSpPr>
          <p:grpSpPr>
            <a:xfrm>
              <a:off x="8051500" y="28025"/>
              <a:ext cx="1766000" cy="1756825"/>
              <a:chOff x="6373650" y="342850"/>
              <a:chExt cx="1766000" cy="1756825"/>
            </a:xfrm>
          </p:grpSpPr>
          <p:sp>
            <p:nvSpPr>
              <p:cNvPr id="562" name="Google Shape;562;p102"/>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02"/>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64" name="Google Shape;564;p102"/>
          <p:cNvGrpSpPr/>
          <p:nvPr/>
        </p:nvGrpSpPr>
        <p:grpSpPr>
          <a:xfrm>
            <a:off x="-1653055" y="2017348"/>
            <a:ext cx="2233850" cy="2881954"/>
            <a:chOff x="-869130" y="859063"/>
            <a:chExt cx="2233850" cy="2881954"/>
          </a:xfrm>
        </p:grpSpPr>
        <p:grpSp>
          <p:nvGrpSpPr>
            <p:cNvPr id="565" name="Google Shape;565;p102"/>
            <p:cNvGrpSpPr/>
            <p:nvPr/>
          </p:nvGrpSpPr>
          <p:grpSpPr>
            <a:xfrm>
              <a:off x="583245" y="876223"/>
              <a:ext cx="781475" cy="777550"/>
              <a:chOff x="2532925" y="2911675"/>
              <a:chExt cx="781475" cy="777550"/>
            </a:xfrm>
          </p:grpSpPr>
          <p:sp>
            <p:nvSpPr>
              <p:cNvPr id="566" name="Google Shape;566;p102"/>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02"/>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8" name="Google Shape;568;p102"/>
            <p:cNvGrpSpPr/>
            <p:nvPr/>
          </p:nvGrpSpPr>
          <p:grpSpPr>
            <a:xfrm>
              <a:off x="674770" y="1490267"/>
              <a:ext cx="499675" cy="497625"/>
              <a:chOff x="2548250" y="3477125"/>
              <a:chExt cx="499675" cy="497625"/>
            </a:xfrm>
          </p:grpSpPr>
          <p:sp>
            <p:nvSpPr>
              <p:cNvPr id="569" name="Google Shape;569;p102"/>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02"/>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1" name="Google Shape;571;p102"/>
            <p:cNvGrpSpPr/>
            <p:nvPr/>
          </p:nvGrpSpPr>
          <p:grpSpPr>
            <a:xfrm>
              <a:off x="140624" y="1742028"/>
              <a:ext cx="1145201" cy="1144815"/>
              <a:chOff x="2516525" y="3338400"/>
              <a:chExt cx="814800" cy="814525"/>
            </a:xfrm>
          </p:grpSpPr>
          <p:sp>
            <p:nvSpPr>
              <p:cNvPr id="572" name="Google Shape;572;p102"/>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02"/>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102"/>
            <p:cNvGrpSpPr/>
            <p:nvPr/>
          </p:nvGrpSpPr>
          <p:grpSpPr>
            <a:xfrm>
              <a:off x="-238830" y="1664463"/>
              <a:ext cx="822075" cy="814675"/>
              <a:chOff x="1750375" y="3481025"/>
              <a:chExt cx="822075" cy="814675"/>
            </a:xfrm>
          </p:grpSpPr>
          <p:sp>
            <p:nvSpPr>
              <p:cNvPr id="575" name="Google Shape;575;p102"/>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02"/>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7" name="Google Shape;577;p102"/>
            <p:cNvGrpSpPr/>
            <p:nvPr/>
          </p:nvGrpSpPr>
          <p:grpSpPr>
            <a:xfrm>
              <a:off x="302458" y="2300263"/>
              <a:ext cx="821525" cy="814675"/>
              <a:chOff x="578020" y="1990738"/>
              <a:chExt cx="821525" cy="814675"/>
            </a:xfrm>
          </p:grpSpPr>
          <p:sp>
            <p:nvSpPr>
              <p:cNvPr id="578" name="Google Shape;578;p102"/>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02"/>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0" name="Google Shape;580;p102"/>
            <p:cNvGrpSpPr/>
            <p:nvPr/>
          </p:nvGrpSpPr>
          <p:grpSpPr>
            <a:xfrm>
              <a:off x="82595" y="2926467"/>
              <a:ext cx="814275" cy="814550"/>
              <a:chOff x="3146775" y="2571725"/>
              <a:chExt cx="814275" cy="814550"/>
            </a:xfrm>
          </p:grpSpPr>
          <p:sp>
            <p:nvSpPr>
              <p:cNvPr id="581" name="Google Shape;581;p102"/>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02"/>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3" name="Google Shape;583;p102"/>
            <p:cNvGrpSpPr/>
            <p:nvPr/>
          </p:nvGrpSpPr>
          <p:grpSpPr>
            <a:xfrm>
              <a:off x="-869130" y="859063"/>
              <a:ext cx="1766000" cy="1756400"/>
              <a:chOff x="1004350" y="3043700"/>
              <a:chExt cx="1766000" cy="1756400"/>
            </a:xfrm>
          </p:grpSpPr>
          <p:sp>
            <p:nvSpPr>
              <p:cNvPr id="584" name="Google Shape;584;p102"/>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02"/>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86" name="Google Shape;586;p102"/>
          <p:cNvSpPr/>
          <p:nvPr/>
        </p:nvSpPr>
        <p:spPr>
          <a:xfrm flipH="1">
            <a:off x="3962395" y="2797316"/>
            <a:ext cx="6234605" cy="2699509"/>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8627"/>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02"/>
          <p:cNvSpPr txBox="1"/>
          <p:nvPr>
            <p:ph idx="1" type="subTitle"/>
          </p:nvPr>
        </p:nvSpPr>
        <p:spPr>
          <a:xfrm flipH="1">
            <a:off x="2115013" y="1578300"/>
            <a:ext cx="20979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588" name="Google Shape;588;p102"/>
          <p:cNvSpPr txBox="1"/>
          <p:nvPr>
            <p:ph idx="2" type="subTitle"/>
          </p:nvPr>
        </p:nvSpPr>
        <p:spPr>
          <a:xfrm flipH="1">
            <a:off x="2115025" y="1949675"/>
            <a:ext cx="2097900" cy="76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9" name="Google Shape;589;p102"/>
          <p:cNvSpPr txBox="1"/>
          <p:nvPr>
            <p:ph idx="3" type="subTitle"/>
          </p:nvPr>
        </p:nvSpPr>
        <p:spPr>
          <a:xfrm flipH="1">
            <a:off x="2115013" y="3257512"/>
            <a:ext cx="20979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590" name="Google Shape;590;p102"/>
          <p:cNvSpPr txBox="1"/>
          <p:nvPr>
            <p:ph idx="4" type="subTitle"/>
          </p:nvPr>
        </p:nvSpPr>
        <p:spPr>
          <a:xfrm flipH="1">
            <a:off x="2115025" y="3628900"/>
            <a:ext cx="2097900" cy="76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1" name="Google Shape;591;p102"/>
          <p:cNvSpPr txBox="1"/>
          <p:nvPr>
            <p:ph idx="5" type="subTitle"/>
          </p:nvPr>
        </p:nvSpPr>
        <p:spPr>
          <a:xfrm>
            <a:off x="5673313" y="1578300"/>
            <a:ext cx="20979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592" name="Google Shape;592;p102"/>
          <p:cNvSpPr txBox="1"/>
          <p:nvPr>
            <p:ph idx="6" type="subTitle"/>
          </p:nvPr>
        </p:nvSpPr>
        <p:spPr>
          <a:xfrm>
            <a:off x="5673325" y="1949676"/>
            <a:ext cx="2097900" cy="76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3" name="Google Shape;593;p102"/>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594" name="Google Shape;594;p102"/>
          <p:cNvSpPr txBox="1"/>
          <p:nvPr>
            <p:ph idx="7" type="subTitle"/>
          </p:nvPr>
        </p:nvSpPr>
        <p:spPr>
          <a:xfrm>
            <a:off x="5673313" y="3257529"/>
            <a:ext cx="20979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595" name="Google Shape;595;p102"/>
          <p:cNvSpPr txBox="1"/>
          <p:nvPr>
            <p:ph idx="8" type="subTitle"/>
          </p:nvPr>
        </p:nvSpPr>
        <p:spPr>
          <a:xfrm>
            <a:off x="5673325" y="3628933"/>
            <a:ext cx="2097900" cy="76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_1_4_2_1_1_1_1">
    <p:spTree>
      <p:nvGrpSpPr>
        <p:cNvPr id="596" name="Shape 596"/>
        <p:cNvGrpSpPr/>
        <p:nvPr/>
      </p:nvGrpSpPr>
      <p:grpSpPr>
        <a:xfrm>
          <a:off x="0" y="0"/>
          <a:ext cx="0" cy="0"/>
          <a:chOff x="0" y="0"/>
          <a:chExt cx="0" cy="0"/>
        </a:xfrm>
      </p:grpSpPr>
      <p:sp>
        <p:nvSpPr>
          <p:cNvPr id="597" name="Google Shape;597;p103"/>
          <p:cNvSpPr/>
          <p:nvPr/>
        </p:nvSpPr>
        <p:spPr>
          <a:xfrm flipH="1">
            <a:off x="3065575" y="2482425"/>
            <a:ext cx="6919650" cy="2996125"/>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8" name="Google Shape;598;p103"/>
          <p:cNvGrpSpPr/>
          <p:nvPr/>
        </p:nvGrpSpPr>
        <p:grpSpPr>
          <a:xfrm>
            <a:off x="7756765" y="-633248"/>
            <a:ext cx="1833183" cy="2088962"/>
            <a:chOff x="7815578" y="-305238"/>
            <a:chExt cx="1576253" cy="1796184"/>
          </a:xfrm>
        </p:grpSpPr>
        <p:grpSp>
          <p:nvGrpSpPr>
            <p:cNvPr id="599" name="Google Shape;599;p103"/>
            <p:cNvGrpSpPr/>
            <p:nvPr/>
          </p:nvGrpSpPr>
          <p:grpSpPr>
            <a:xfrm>
              <a:off x="8204479" y="334672"/>
              <a:ext cx="1161778" cy="1156274"/>
              <a:chOff x="5786056" y="1410206"/>
              <a:chExt cx="780975" cy="777275"/>
            </a:xfrm>
          </p:grpSpPr>
          <p:sp>
            <p:nvSpPr>
              <p:cNvPr id="600" name="Google Shape;600;p103"/>
              <p:cNvSpPr/>
              <p:nvPr/>
            </p:nvSpPr>
            <p:spPr>
              <a:xfrm>
                <a:off x="5859556" y="1410206"/>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03"/>
              <p:cNvSpPr/>
              <p:nvPr/>
            </p:nvSpPr>
            <p:spPr>
              <a:xfrm>
                <a:off x="5786056" y="2028681"/>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2" name="Google Shape;602;p103"/>
            <p:cNvGrpSpPr/>
            <p:nvPr/>
          </p:nvGrpSpPr>
          <p:grpSpPr>
            <a:xfrm>
              <a:off x="7815578" y="-305238"/>
              <a:ext cx="1212096" cy="1211687"/>
              <a:chOff x="6578800" y="847800"/>
              <a:chExt cx="814800" cy="814525"/>
            </a:xfrm>
          </p:grpSpPr>
          <p:sp>
            <p:nvSpPr>
              <p:cNvPr id="603" name="Google Shape;603;p103"/>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03"/>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5" name="Google Shape;605;p103"/>
            <p:cNvGrpSpPr/>
            <p:nvPr/>
          </p:nvGrpSpPr>
          <p:grpSpPr>
            <a:xfrm>
              <a:off x="8178916" y="-182501"/>
              <a:ext cx="1212915" cy="1211725"/>
              <a:chOff x="5138881" y="1757200"/>
              <a:chExt cx="815350" cy="814550"/>
            </a:xfrm>
          </p:grpSpPr>
          <p:sp>
            <p:nvSpPr>
              <p:cNvPr id="606" name="Google Shape;606;p103"/>
              <p:cNvSpPr/>
              <p:nvPr/>
            </p:nvSpPr>
            <p:spPr>
              <a:xfrm>
                <a:off x="5175906"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03"/>
              <p:cNvSpPr/>
              <p:nvPr/>
            </p:nvSpPr>
            <p:spPr>
              <a:xfrm>
                <a:off x="5138881"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08" name="Google Shape;608;p103"/>
          <p:cNvGrpSpPr/>
          <p:nvPr/>
        </p:nvGrpSpPr>
        <p:grpSpPr>
          <a:xfrm>
            <a:off x="-554855" y="3893652"/>
            <a:ext cx="1203230" cy="2250750"/>
            <a:chOff x="82595" y="1490267"/>
            <a:chExt cx="1203230" cy="2250750"/>
          </a:xfrm>
        </p:grpSpPr>
        <p:grpSp>
          <p:nvGrpSpPr>
            <p:cNvPr id="609" name="Google Shape;609;p103"/>
            <p:cNvGrpSpPr/>
            <p:nvPr/>
          </p:nvGrpSpPr>
          <p:grpSpPr>
            <a:xfrm>
              <a:off x="674770" y="1490267"/>
              <a:ext cx="499675" cy="497625"/>
              <a:chOff x="2548250" y="3477125"/>
              <a:chExt cx="499675" cy="497625"/>
            </a:xfrm>
          </p:grpSpPr>
          <p:sp>
            <p:nvSpPr>
              <p:cNvPr id="610" name="Google Shape;610;p103"/>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03"/>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2" name="Google Shape;612;p103"/>
            <p:cNvGrpSpPr/>
            <p:nvPr/>
          </p:nvGrpSpPr>
          <p:grpSpPr>
            <a:xfrm>
              <a:off x="140624" y="1742028"/>
              <a:ext cx="1145201" cy="1144815"/>
              <a:chOff x="2516525" y="3338400"/>
              <a:chExt cx="814800" cy="814525"/>
            </a:xfrm>
          </p:grpSpPr>
          <p:sp>
            <p:nvSpPr>
              <p:cNvPr id="613" name="Google Shape;613;p103"/>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03"/>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103"/>
            <p:cNvGrpSpPr/>
            <p:nvPr/>
          </p:nvGrpSpPr>
          <p:grpSpPr>
            <a:xfrm>
              <a:off x="302458" y="2300263"/>
              <a:ext cx="821525" cy="814675"/>
              <a:chOff x="578020" y="1990738"/>
              <a:chExt cx="821525" cy="814675"/>
            </a:xfrm>
          </p:grpSpPr>
          <p:sp>
            <p:nvSpPr>
              <p:cNvPr id="616" name="Google Shape;616;p103"/>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03"/>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8" name="Google Shape;618;p103"/>
            <p:cNvGrpSpPr/>
            <p:nvPr/>
          </p:nvGrpSpPr>
          <p:grpSpPr>
            <a:xfrm>
              <a:off x="82595" y="2926467"/>
              <a:ext cx="814275" cy="814550"/>
              <a:chOff x="3146775" y="2571725"/>
              <a:chExt cx="814275" cy="814550"/>
            </a:xfrm>
          </p:grpSpPr>
          <p:sp>
            <p:nvSpPr>
              <p:cNvPr id="619" name="Google Shape;619;p103"/>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03"/>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21" name="Google Shape;621;p103"/>
          <p:cNvSpPr/>
          <p:nvPr/>
        </p:nvSpPr>
        <p:spPr>
          <a:xfrm>
            <a:off x="-1" y="3081160"/>
            <a:ext cx="4985522" cy="2970037"/>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03"/>
          <p:cNvSpPr txBox="1"/>
          <p:nvPr>
            <p:ph idx="1" type="subTitle"/>
          </p:nvPr>
        </p:nvSpPr>
        <p:spPr>
          <a:xfrm flipH="1">
            <a:off x="3523038" y="1959300"/>
            <a:ext cx="2097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ctr">
              <a:lnSpc>
                <a:spcPct val="100000"/>
              </a:lnSpc>
              <a:spcBef>
                <a:spcPts val="0"/>
              </a:spcBef>
              <a:spcAft>
                <a:spcPts val="0"/>
              </a:spcAft>
              <a:buSzPts val="1400"/>
              <a:buNone/>
              <a:defRPr sz="2800">
                <a:latin typeface="Karantina"/>
                <a:ea typeface="Karantina"/>
                <a:cs typeface="Karantina"/>
                <a:sym typeface="Karantina"/>
              </a:defRPr>
            </a:lvl2pPr>
            <a:lvl3pPr lvl="2" algn="ctr">
              <a:lnSpc>
                <a:spcPct val="100000"/>
              </a:lnSpc>
              <a:spcBef>
                <a:spcPts val="0"/>
              </a:spcBef>
              <a:spcAft>
                <a:spcPts val="0"/>
              </a:spcAft>
              <a:buSzPts val="1400"/>
              <a:buNone/>
              <a:defRPr sz="2800">
                <a:latin typeface="Karantina"/>
                <a:ea typeface="Karantina"/>
                <a:cs typeface="Karantina"/>
                <a:sym typeface="Karantina"/>
              </a:defRPr>
            </a:lvl3pPr>
            <a:lvl4pPr lvl="3" algn="ctr">
              <a:lnSpc>
                <a:spcPct val="100000"/>
              </a:lnSpc>
              <a:spcBef>
                <a:spcPts val="0"/>
              </a:spcBef>
              <a:spcAft>
                <a:spcPts val="0"/>
              </a:spcAft>
              <a:buSzPts val="1400"/>
              <a:buNone/>
              <a:defRPr sz="2800">
                <a:latin typeface="Karantina"/>
                <a:ea typeface="Karantina"/>
                <a:cs typeface="Karantina"/>
                <a:sym typeface="Karantina"/>
              </a:defRPr>
            </a:lvl4pPr>
            <a:lvl5pPr lvl="4" algn="ctr">
              <a:lnSpc>
                <a:spcPct val="100000"/>
              </a:lnSpc>
              <a:spcBef>
                <a:spcPts val="0"/>
              </a:spcBef>
              <a:spcAft>
                <a:spcPts val="0"/>
              </a:spcAft>
              <a:buSzPts val="1400"/>
              <a:buNone/>
              <a:defRPr sz="2800">
                <a:latin typeface="Karantina"/>
                <a:ea typeface="Karantina"/>
                <a:cs typeface="Karantina"/>
                <a:sym typeface="Karantina"/>
              </a:defRPr>
            </a:lvl5pPr>
            <a:lvl6pPr lvl="5" algn="ctr">
              <a:lnSpc>
                <a:spcPct val="100000"/>
              </a:lnSpc>
              <a:spcBef>
                <a:spcPts val="0"/>
              </a:spcBef>
              <a:spcAft>
                <a:spcPts val="0"/>
              </a:spcAft>
              <a:buSzPts val="1400"/>
              <a:buNone/>
              <a:defRPr sz="2800">
                <a:latin typeface="Karantina"/>
                <a:ea typeface="Karantina"/>
                <a:cs typeface="Karantina"/>
                <a:sym typeface="Karantina"/>
              </a:defRPr>
            </a:lvl6pPr>
            <a:lvl7pPr lvl="6" algn="ctr">
              <a:lnSpc>
                <a:spcPct val="100000"/>
              </a:lnSpc>
              <a:spcBef>
                <a:spcPts val="0"/>
              </a:spcBef>
              <a:spcAft>
                <a:spcPts val="0"/>
              </a:spcAft>
              <a:buSzPts val="1400"/>
              <a:buNone/>
              <a:defRPr sz="2800">
                <a:latin typeface="Karantina"/>
                <a:ea typeface="Karantina"/>
                <a:cs typeface="Karantina"/>
                <a:sym typeface="Karantina"/>
              </a:defRPr>
            </a:lvl7pPr>
            <a:lvl8pPr lvl="7" algn="ctr">
              <a:lnSpc>
                <a:spcPct val="100000"/>
              </a:lnSpc>
              <a:spcBef>
                <a:spcPts val="0"/>
              </a:spcBef>
              <a:spcAft>
                <a:spcPts val="0"/>
              </a:spcAft>
              <a:buSzPts val="1400"/>
              <a:buNone/>
              <a:defRPr sz="2800">
                <a:latin typeface="Karantina"/>
                <a:ea typeface="Karantina"/>
                <a:cs typeface="Karantina"/>
                <a:sym typeface="Karantina"/>
              </a:defRPr>
            </a:lvl8pPr>
            <a:lvl9pPr lvl="8" algn="ct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623" name="Google Shape;623;p103"/>
          <p:cNvSpPr txBox="1"/>
          <p:nvPr>
            <p:ph idx="2" type="subTitle"/>
          </p:nvPr>
        </p:nvSpPr>
        <p:spPr>
          <a:xfrm flipH="1">
            <a:off x="3523050" y="2330675"/>
            <a:ext cx="20979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4" name="Google Shape;624;p103"/>
          <p:cNvSpPr txBox="1"/>
          <p:nvPr>
            <p:ph idx="3" type="subTitle"/>
          </p:nvPr>
        </p:nvSpPr>
        <p:spPr>
          <a:xfrm flipH="1">
            <a:off x="2169288" y="3640187"/>
            <a:ext cx="2097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ctr">
              <a:lnSpc>
                <a:spcPct val="100000"/>
              </a:lnSpc>
              <a:spcBef>
                <a:spcPts val="0"/>
              </a:spcBef>
              <a:spcAft>
                <a:spcPts val="0"/>
              </a:spcAft>
              <a:buSzPts val="1400"/>
              <a:buNone/>
              <a:defRPr sz="2800">
                <a:latin typeface="Karantina"/>
                <a:ea typeface="Karantina"/>
                <a:cs typeface="Karantina"/>
                <a:sym typeface="Karantina"/>
              </a:defRPr>
            </a:lvl2pPr>
            <a:lvl3pPr lvl="2" algn="ctr">
              <a:lnSpc>
                <a:spcPct val="100000"/>
              </a:lnSpc>
              <a:spcBef>
                <a:spcPts val="0"/>
              </a:spcBef>
              <a:spcAft>
                <a:spcPts val="0"/>
              </a:spcAft>
              <a:buSzPts val="1400"/>
              <a:buNone/>
              <a:defRPr sz="2800">
                <a:latin typeface="Karantina"/>
                <a:ea typeface="Karantina"/>
                <a:cs typeface="Karantina"/>
                <a:sym typeface="Karantina"/>
              </a:defRPr>
            </a:lvl3pPr>
            <a:lvl4pPr lvl="3" algn="ctr">
              <a:lnSpc>
                <a:spcPct val="100000"/>
              </a:lnSpc>
              <a:spcBef>
                <a:spcPts val="0"/>
              </a:spcBef>
              <a:spcAft>
                <a:spcPts val="0"/>
              </a:spcAft>
              <a:buSzPts val="1400"/>
              <a:buNone/>
              <a:defRPr sz="2800">
                <a:latin typeface="Karantina"/>
                <a:ea typeface="Karantina"/>
                <a:cs typeface="Karantina"/>
                <a:sym typeface="Karantina"/>
              </a:defRPr>
            </a:lvl4pPr>
            <a:lvl5pPr lvl="4" algn="ctr">
              <a:lnSpc>
                <a:spcPct val="100000"/>
              </a:lnSpc>
              <a:spcBef>
                <a:spcPts val="0"/>
              </a:spcBef>
              <a:spcAft>
                <a:spcPts val="0"/>
              </a:spcAft>
              <a:buSzPts val="1400"/>
              <a:buNone/>
              <a:defRPr sz="2800">
                <a:latin typeface="Karantina"/>
                <a:ea typeface="Karantina"/>
                <a:cs typeface="Karantina"/>
                <a:sym typeface="Karantina"/>
              </a:defRPr>
            </a:lvl5pPr>
            <a:lvl6pPr lvl="5" algn="ctr">
              <a:lnSpc>
                <a:spcPct val="100000"/>
              </a:lnSpc>
              <a:spcBef>
                <a:spcPts val="0"/>
              </a:spcBef>
              <a:spcAft>
                <a:spcPts val="0"/>
              </a:spcAft>
              <a:buSzPts val="1400"/>
              <a:buNone/>
              <a:defRPr sz="2800">
                <a:latin typeface="Karantina"/>
                <a:ea typeface="Karantina"/>
                <a:cs typeface="Karantina"/>
                <a:sym typeface="Karantina"/>
              </a:defRPr>
            </a:lvl6pPr>
            <a:lvl7pPr lvl="6" algn="ctr">
              <a:lnSpc>
                <a:spcPct val="100000"/>
              </a:lnSpc>
              <a:spcBef>
                <a:spcPts val="0"/>
              </a:spcBef>
              <a:spcAft>
                <a:spcPts val="0"/>
              </a:spcAft>
              <a:buSzPts val="1400"/>
              <a:buNone/>
              <a:defRPr sz="2800">
                <a:latin typeface="Karantina"/>
                <a:ea typeface="Karantina"/>
                <a:cs typeface="Karantina"/>
                <a:sym typeface="Karantina"/>
              </a:defRPr>
            </a:lvl7pPr>
            <a:lvl8pPr lvl="7" algn="ctr">
              <a:lnSpc>
                <a:spcPct val="100000"/>
              </a:lnSpc>
              <a:spcBef>
                <a:spcPts val="0"/>
              </a:spcBef>
              <a:spcAft>
                <a:spcPts val="0"/>
              </a:spcAft>
              <a:buSzPts val="1400"/>
              <a:buNone/>
              <a:defRPr sz="2800">
                <a:latin typeface="Karantina"/>
                <a:ea typeface="Karantina"/>
                <a:cs typeface="Karantina"/>
                <a:sym typeface="Karantina"/>
              </a:defRPr>
            </a:lvl8pPr>
            <a:lvl9pPr lvl="8" algn="ct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625" name="Google Shape;625;p103"/>
          <p:cNvSpPr txBox="1"/>
          <p:nvPr>
            <p:ph idx="4" type="subTitle"/>
          </p:nvPr>
        </p:nvSpPr>
        <p:spPr>
          <a:xfrm flipH="1">
            <a:off x="2169300" y="4011575"/>
            <a:ext cx="20979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6" name="Google Shape;626;p103"/>
          <p:cNvSpPr txBox="1"/>
          <p:nvPr>
            <p:ph idx="5" type="subTitle"/>
          </p:nvPr>
        </p:nvSpPr>
        <p:spPr>
          <a:xfrm>
            <a:off x="6230538" y="1959300"/>
            <a:ext cx="2097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ctr">
              <a:lnSpc>
                <a:spcPct val="100000"/>
              </a:lnSpc>
              <a:spcBef>
                <a:spcPts val="0"/>
              </a:spcBef>
              <a:spcAft>
                <a:spcPts val="0"/>
              </a:spcAft>
              <a:buSzPts val="1400"/>
              <a:buNone/>
              <a:defRPr sz="2800">
                <a:latin typeface="Karantina"/>
                <a:ea typeface="Karantina"/>
                <a:cs typeface="Karantina"/>
                <a:sym typeface="Karantina"/>
              </a:defRPr>
            </a:lvl2pPr>
            <a:lvl3pPr lvl="2" algn="ctr">
              <a:lnSpc>
                <a:spcPct val="100000"/>
              </a:lnSpc>
              <a:spcBef>
                <a:spcPts val="0"/>
              </a:spcBef>
              <a:spcAft>
                <a:spcPts val="0"/>
              </a:spcAft>
              <a:buSzPts val="1400"/>
              <a:buNone/>
              <a:defRPr sz="2800">
                <a:latin typeface="Karantina"/>
                <a:ea typeface="Karantina"/>
                <a:cs typeface="Karantina"/>
                <a:sym typeface="Karantina"/>
              </a:defRPr>
            </a:lvl3pPr>
            <a:lvl4pPr lvl="3" algn="ctr">
              <a:lnSpc>
                <a:spcPct val="100000"/>
              </a:lnSpc>
              <a:spcBef>
                <a:spcPts val="0"/>
              </a:spcBef>
              <a:spcAft>
                <a:spcPts val="0"/>
              </a:spcAft>
              <a:buSzPts val="1400"/>
              <a:buNone/>
              <a:defRPr sz="2800">
                <a:latin typeface="Karantina"/>
                <a:ea typeface="Karantina"/>
                <a:cs typeface="Karantina"/>
                <a:sym typeface="Karantina"/>
              </a:defRPr>
            </a:lvl4pPr>
            <a:lvl5pPr lvl="4" algn="ctr">
              <a:lnSpc>
                <a:spcPct val="100000"/>
              </a:lnSpc>
              <a:spcBef>
                <a:spcPts val="0"/>
              </a:spcBef>
              <a:spcAft>
                <a:spcPts val="0"/>
              </a:spcAft>
              <a:buSzPts val="1400"/>
              <a:buNone/>
              <a:defRPr sz="2800">
                <a:latin typeface="Karantina"/>
                <a:ea typeface="Karantina"/>
                <a:cs typeface="Karantina"/>
                <a:sym typeface="Karantina"/>
              </a:defRPr>
            </a:lvl5pPr>
            <a:lvl6pPr lvl="5" algn="ctr">
              <a:lnSpc>
                <a:spcPct val="100000"/>
              </a:lnSpc>
              <a:spcBef>
                <a:spcPts val="0"/>
              </a:spcBef>
              <a:spcAft>
                <a:spcPts val="0"/>
              </a:spcAft>
              <a:buSzPts val="1400"/>
              <a:buNone/>
              <a:defRPr sz="2800">
                <a:latin typeface="Karantina"/>
                <a:ea typeface="Karantina"/>
                <a:cs typeface="Karantina"/>
                <a:sym typeface="Karantina"/>
              </a:defRPr>
            </a:lvl6pPr>
            <a:lvl7pPr lvl="6" algn="ctr">
              <a:lnSpc>
                <a:spcPct val="100000"/>
              </a:lnSpc>
              <a:spcBef>
                <a:spcPts val="0"/>
              </a:spcBef>
              <a:spcAft>
                <a:spcPts val="0"/>
              </a:spcAft>
              <a:buSzPts val="1400"/>
              <a:buNone/>
              <a:defRPr sz="2800">
                <a:latin typeface="Karantina"/>
                <a:ea typeface="Karantina"/>
                <a:cs typeface="Karantina"/>
                <a:sym typeface="Karantina"/>
              </a:defRPr>
            </a:lvl7pPr>
            <a:lvl8pPr lvl="7" algn="ctr">
              <a:lnSpc>
                <a:spcPct val="100000"/>
              </a:lnSpc>
              <a:spcBef>
                <a:spcPts val="0"/>
              </a:spcBef>
              <a:spcAft>
                <a:spcPts val="0"/>
              </a:spcAft>
              <a:buSzPts val="1400"/>
              <a:buNone/>
              <a:defRPr sz="2800">
                <a:latin typeface="Karantina"/>
                <a:ea typeface="Karantina"/>
                <a:cs typeface="Karantina"/>
                <a:sym typeface="Karantina"/>
              </a:defRPr>
            </a:lvl8pPr>
            <a:lvl9pPr lvl="8" algn="ct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627" name="Google Shape;627;p103"/>
          <p:cNvSpPr txBox="1"/>
          <p:nvPr>
            <p:ph idx="6" type="subTitle"/>
          </p:nvPr>
        </p:nvSpPr>
        <p:spPr>
          <a:xfrm>
            <a:off x="6230550" y="2330676"/>
            <a:ext cx="20979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8" name="Google Shape;628;p103"/>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629" name="Google Shape;629;p103"/>
          <p:cNvSpPr txBox="1"/>
          <p:nvPr>
            <p:ph idx="7" type="subTitle"/>
          </p:nvPr>
        </p:nvSpPr>
        <p:spPr>
          <a:xfrm>
            <a:off x="4876788" y="3640204"/>
            <a:ext cx="2097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ctr">
              <a:lnSpc>
                <a:spcPct val="100000"/>
              </a:lnSpc>
              <a:spcBef>
                <a:spcPts val="0"/>
              </a:spcBef>
              <a:spcAft>
                <a:spcPts val="0"/>
              </a:spcAft>
              <a:buSzPts val="1400"/>
              <a:buNone/>
              <a:defRPr sz="2800">
                <a:latin typeface="Karantina"/>
                <a:ea typeface="Karantina"/>
                <a:cs typeface="Karantina"/>
                <a:sym typeface="Karantina"/>
              </a:defRPr>
            </a:lvl2pPr>
            <a:lvl3pPr lvl="2" algn="ctr">
              <a:lnSpc>
                <a:spcPct val="100000"/>
              </a:lnSpc>
              <a:spcBef>
                <a:spcPts val="0"/>
              </a:spcBef>
              <a:spcAft>
                <a:spcPts val="0"/>
              </a:spcAft>
              <a:buSzPts val="1400"/>
              <a:buNone/>
              <a:defRPr sz="2800">
                <a:latin typeface="Karantina"/>
                <a:ea typeface="Karantina"/>
                <a:cs typeface="Karantina"/>
                <a:sym typeface="Karantina"/>
              </a:defRPr>
            </a:lvl3pPr>
            <a:lvl4pPr lvl="3" algn="ctr">
              <a:lnSpc>
                <a:spcPct val="100000"/>
              </a:lnSpc>
              <a:spcBef>
                <a:spcPts val="0"/>
              </a:spcBef>
              <a:spcAft>
                <a:spcPts val="0"/>
              </a:spcAft>
              <a:buSzPts val="1400"/>
              <a:buNone/>
              <a:defRPr sz="2800">
                <a:latin typeface="Karantina"/>
                <a:ea typeface="Karantina"/>
                <a:cs typeface="Karantina"/>
                <a:sym typeface="Karantina"/>
              </a:defRPr>
            </a:lvl4pPr>
            <a:lvl5pPr lvl="4" algn="ctr">
              <a:lnSpc>
                <a:spcPct val="100000"/>
              </a:lnSpc>
              <a:spcBef>
                <a:spcPts val="0"/>
              </a:spcBef>
              <a:spcAft>
                <a:spcPts val="0"/>
              </a:spcAft>
              <a:buSzPts val="1400"/>
              <a:buNone/>
              <a:defRPr sz="2800">
                <a:latin typeface="Karantina"/>
                <a:ea typeface="Karantina"/>
                <a:cs typeface="Karantina"/>
                <a:sym typeface="Karantina"/>
              </a:defRPr>
            </a:lvl5pPr>
            <a:lvl6pPr lvl="5" algn="ctr">
              <a:lnSpc>
                <a:spcPct val="100000"/>
              </a:lnSpc>
              <a:spcBef>
                <a:spcPts val="0"/>
              </a:spcBef>
              <a:spcAft>
                <a:spcPts val="0"/>
              </a:spcAft>
              <a:buSzPts val="1400"/>
              <a:buNone/>
              <a:defRPr sz="2800">
                <a:latin typeface="Karantina"/>
                <a:ea typeface="Karantina"/>
                <a:cs typeface="Karantina"/>
                <a:sym typeface="Karantina"/>
              </a:defRPr>
            </a:lvl6pPr>
            <a:lvl7pPr lvl="6" algn="ctr">
              <a:lnSpc>
                <a:spcPct val="100000"/>
              </a:lnSpc>
              <a:spcBef>
                <a:spcPts val="0"/>
              </a:spcBef>
              <a:spcAft>
                <a:spcPts val="0"/>
              </a:spcAft>
              <a:buSzPts val="1400"/>
              <a:buNone/>
              <a:defRPr sz="2800">
                <a:latin typeface="Karantina"/>
                <a:ea typeface="Karantina"/>
                <a:cs typeface="Karantina"/>
                <a:sym typeface="Karantina"/>
              </a:defRPr>
            </a:lvl7pPr>
            <a:lvl8pPr lvl="7" algn="ctr">
              <a:lnSpc>
                <a:spcPct val="100000"/>
              </a:lnSpc>
              <a:spcBef>
                <a:spcPts val="0"/>
              </a:spcBef>
              <a:spcAft>
                <a:spcPts val="0"/>
              </a:spcAft>
              <a:buSzPts val="1400"/>
              <a:buNone/>
              <a:defRPr sz="2800">
                <a:latin typeface="Karantina"/>
                <a:ea typeface="Karantina"/>
                <a:cs typeface="Karantina"/>
                <a:sym typeface="Karantina"/>
              </a:defRPr>
            </a:lvl8pPr>
            <a:lvl9pPr lvl="8" algn="ct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630" name="Google Shape;630;p103"/>
          <p:cNvSpPr txBox="1"/>
          <p:nvPr>
            <p:ph idx="8" type="subTitle"/>
          </p:nvPr>
        </p:nvSpPr>
        <p:spPr>
          <a:xfrm>
            <a:off x="4876800" y="4011601"/>
            <a:ext cx="20979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1" name="Google Shape;631;p103"/>
          <p:cNvSpPr txBox="1"/>
          <p:nvPr>
            <p:ph idx="9" type="subTitle"/>
          </p:nvPr>
        </p:nvSpPr>
        <p:spPr>
          <a:xfrm flipH="1">
            <a:off x="815538" y="1959300"/>
            <a:ext cx="2097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ctr">
              <a:lnSpc>
                <a:spcPct val="100000"/>
              </a:lnSpc>
              <a:spcBef>
                <a:spcPts val="0"/>
              </a:spcBef>
              <a:spcAft>
                <a:spcPts val="0"/>
              </a:spcAft>
              <a:buSzPts val="1400"/>
              <a:buNone/>
              <a:defRPr sz="2800">
                <a:latin typeface="Karantina"/>
                <a:ea typeface="Karantina"/>
                <a:cs typeface="Karantina"/>
                <a:sym typeface="Karantina"/>
              </a:defRPr>
            </a:lvl2pPr>
            <a:lvl3pPr lvl="2" algn="ctr">
              <a:lnSpc>
                <a:spcPct val="100000"/>
              </a:lnSpc>
              <a:spcBef>
                <a:spcPts val="0"/>
              </a:spcBef>
              <a:spcAft>
                <a:spcPts val="0"/>
              </a:spcAft>
              <a:buSzPts val="1400"/>
              <a:buNone/>
              <a:defRPr sz="2800">
                <a:latin typeface="Karantina"/>
                <a:ea typeface="Karantina"/>
                <a:cs typeface="Karantina"/>
                <a:sym typeface="Karantina"/>
              </a:defRPr>
            </a:lvl3pPr>
            <a:lvl4pPr lvl="3" algn="ctr">
              <a:lnSpc>
                <a:spcPct val="100000"/>
              </a:lnSpc>
              <a:spcBef>
                <a:spcPts val="0"/>
              </a:spcBef>
              <a:spcAft>
                <a:spcPts val="0"/>
              </a:spcAft>
              <a:buSzPts val="1400"/>
              <a:buNone/>
              <a:defRPr sz="2800">
                <a:latin typeface="Karantina"/>
                <a:ea typeface="Karantina"/>
                <a:cs typeface="Karantina"/>
                <a:sym typeface="Karantina"/>
              </a:defRPr>
            </a:lvl4pPr>
            <a:lvl5pPr lvl="4" algn="ctr">
              <a:lnSpc>
                <a:spcPct val="100000"/>
              </a:lnSpc>
              <a:spcBef>
                <a:spcPts val="0"/>
              </a:spcBef>
              <a:spcAft>
                <a:spcPts val="0"/>
              </a:spcAft>
              <a:buSzPts val="1400"/>
              <a:buNone/>
              <a:defRPr sz="2800">
                <a:latin typeface="Karantina"/>
                <a:ea typeface="Karantina"/>
                <a:cs typeface="Karantina"/>
                <a:sym typeface="Karantina"/>
              </a:defRPr>
            </a:lvl5pPr>
            <a:lvl6pPr lvl="5" algn="ctr">
              <a:lnSpc>
                <a:spcPct val="100000"/>
              </a:lnSpc>
              <a:spcBef>
                <a:spcPts val="0"/>
              </a:spcBef>
              <a:spcAft>
                <a:spcPts val="0"/>
              </a:spcAft>
              <a:buSzPts val="1400"/>
              <a:buNone/>
              <a:defRPr sz="2800">
                <a:latin typeface="Karantina"/>
                <a:ea typeface="Karantina"/>
                <a:cs typeface="Karantina"/>
                <a:sym typeface="Karantina"/>
              </a:defRPr>
            </a:lvl6pPr>
            <a:lvl7pPr lvl="6" algn="ctr">
              <a:lnSpc>
                <a:spcPct val="100000"/>
              </a:lnSpc>
              <a:spcBef>
                <a:spcPts val="0"/>
              </a:spcBef>
              <a:spcAft>
                <a:spcPts val="0"/>
              </a:spcAft>
              <a:buSzPts val="1400"/>
              <a:buNone/>
              <a:defRPr sz="2800">
                <a:latin typeface="Karantina"/>
                <a:ea typeface="Karantina"/>
                <a:cs typeface="Karantina"/>
                <a:sym typeface="Karantina"/>
              </a:defRPr>
            </a:lvl7pPr>
            <a:lvl8pPr lvl="7" algn="ctr">
              <a:lnSpc>
                <a:spcPct val="100000"/>
              </a:lnSpc>
              <a:spcBef>
                <a:spcPts val="0"/>
              </a:spcBef>
              <a:spcAft>
                <a:spcPts val="0"/>
              </a:spcAft>
              <a:buSzPts val="1400"/>
              <a:buNone/>
              <a:defRPr sz="2800">
                <a:latin typeface="Karantina"/>
                <a:ea typeface="Karantina"/>
                <a:cs typeface="Karantina"/>
                <a:sym typeface="Karantina"/>
              </a:defRPr>
            </a:lvl8pPr>
            <a:lvl9pPr lvl="8" algn="ct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632" name="Google Shape;632;p103"/>
          <p:cNvSpPr txBox="1"/>
          <p:nvPr>
            <p:ph idx="13" type="subTitle"/>
          </p:nvPr>
        </p:nvSpPr>
        <p:spPr>
          <a:xfrm flipH="1">
            <a:off x="815550" y="2330675"/>
            <a:ext cx="20979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3" name="Google Shape;633;p103"/>
          <p:cNvSpPr txBox="1"/>
          <p:nvPr>
            <p:ph idx="14" type="title"/>
          </p:nvPr>
        </p:nvSpPr>
        <p:spPr>
          <a:xfrm>
            <a:off x="1421556" y="1355707"/>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34" name="Google Shape;634;p103"/>
          <p:cNvSpPr txBox="1"/>
          <p:nvPr>
            <p:ph idx="15" type="title"/>
          </p:nvPr>
        </p:nvSpPr>
        <p:spPr>
          <a:xfrm>
            <a:off x="4129056" y="1355707"/>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35" name="Google Shape;635;p103"/>
          <p:cNvSpPr txBox="1"/>
          <p:nvPr>
            <p:ph idx="16" type="title"/>
          </p:nvPr>
        </p:nvSpPr>
        <p:spPr>
          <a:xfrm>
            <a:off x="6836556" y="1355707"/>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36" name="Google Shape;636;p103"/>
          <p:cNvSpPr txBox="1"/>
          <p:nvPr>
            <p:ph idx="17" type="title"/>
          </p:nvPr>
        </p:nvSpPr>
        <p:spPr>
          <a:xfrm>
            <a:off x="2775294" y="3056707"/>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37" name="Google Shape;637;p103"/>
          <p:cNvSpPr txBox="1"/>
          <p:nvPr>
            <p:ph idx="18" type="title"/>
          </p:nvPr>
        </p:nvSpPr>
        <p:spPr>
          <a:xfrm>
            <a:off x="5482806" y="3056707"/>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6_1_1_1_2">
    <p:spTree>
      <p:nvGrpSpPr>
        <p:cNvPr id="638" name="Shape 638"/>
        <p:cNvGrpSpPr/>
        <p:nvPr/>
      </p:nvGrpSpPr>
      <p:grpSpPr>
        <a:xfrm>
          <a:off x="0" y="0"/>
          <a:ext cx="0" cy="0"/>
          <a:chOff x="0" y="0"/>
          <a:chExt cx="0" cy="0"/>
        </a:xfrm>
      </p:grpSpPr>
      <p:sp>
        <p:nvSpPr>
          <p:cNvPr id="639" name="Google Shape;639;p104"/>
          <p:cNvSpPr/>
          <p:nvPr/>
        </p:nvSpPr>
        <p:spPr>
          <a:xfrm rot="10800000">
            <a:off x="3716987" y="-16053"/>
            <a:ext cx="5427006" cy="3233043"/>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0" name="Google Shape;640;p104"/>
          <p:cNvGrpSpPr/>
          <p:nvPr/>
        </p:nvGrpSpPr>
        <p:grpSpPr>
          <a:xfrm>
            <a:off x="7453563" y="-758706"/>
            <a:ext cx="2310570" cy="2778607"/>
            <a:chOff x="7225800" y="-1002206"/>
            <a:chExt cx="2310570" cy="2778607"/>
          </a:xfrm>
        </p:grpSpPr>
        <p:grpSp>
          <p:nvGrpSpPr>
            <p:cNvPr id="641" name="Google Shape;641;p104"/>
            <p:cNvGrpSpPr/>
            <p:nvPr/>
          </p:nvGrpSpPr>
          <p:grpSpPr>
            <a:xfrm>
              <a:off x="8269082" y="515039"/>
              <a:ext cx="1267288" cy="1261362"/>
              <a:chOff x="5830100" y="1454250"/>
              <a:chExt cx="780975" cy="777275"/>
            </a:xfrm>
          </p:grpSpPr>
          <p:sp>
            <p:nvSpPr>
              <p:cNvPr id="642" name="Google Shape;642;p104"/>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04"/>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4" name="Google Shape;644;p104"/>
            <p:cNvGrpSpPr/>
            <p:nvPr/>
          </p:nvGrpSpPr>
          <p:grpSpPr>
            <a:xfrm>
              <a:off x="7683297" y="-1002206"/>
              <a:ext cx="1586877" cy="1573589"/>
              <a:chOff x="5806450" y="990550"/>
              <a:chExt cx="821025" cy="814150"/>
            </a:xfrm>
          </p:grpSpPr>
          <p:sp>
            <p:nvSpPr>
              <p:cNvPr id="645" name="Google Shape;645;p104"/>
              <p:cNvSpPr/>
              <p:nvPr/>
            </p:nvSpPr>
            <p:spPr>
              <a:xfrm>
                <a:off x="5850200" y="990550"/>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04"/>
              <p:cNvSpPr/>
              <p:nvPr/>
            </p:nvSpPr>
            <p:spPr>
              <a:xfrm>
                <a:off x="5806450" y="1725500"/>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7" name="Google Shape;647;p104"/>
            <p:cNvGrpSpPr/>
            <p:nvPr/>
          </p:nvGrpSpPr>
          <p:grpSpPr>
            <a:xfrm>
              <a:off x="8455375" y="198200"/>
              <a:ext cx="814800" cy="814525"/>
              <a:chOff x="6578800" y="847800"/>
              <a:chExt cx="814800" cy="814525"/>
            </a:xfrm>
          </p:grpSpPr>
          <p:sp>
            <p:nvSpPr>
              <p:cNvPr id="648" name="Google Shape;648;p104"/>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04"/>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0" name="Google Shape;650;p104"/>
            <p:cNvGrpSpPr/>
            <p:nvPr/>
          </p:nvGrpSpPr>
          <p:grpSpPr>
            <a:xfrm>
              <a:off x="7225800" y="-371837"/>
              <a:ext cx="815350" cy="814550"/>
              <a:chOff x="5182925" y="1757200"/>
              <a:chExt cx="815350" cy="814550"/>
            </a:xfrm>
          </p:grpSpPr>
          <p:sp>
            <p:nvSpPr>
              <p:cNvPr id="651" name="Google Shape;651;p104"/>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04"/>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3" name="Google Shape;653;p104"/>
            <p:cNvGrpSpPr/>
            <p:nvPr/>
          </p:nvGrpSpPr>
          <p:grpSpPr>
            <a:xfrm>
              <a:off x="7593725" y="-555675"/>
              <a:ext cx="1766000" cy="1756825"/>
              <a:chOff x="6373650" y="342850"/>
              <a:chExt cx="1766000" cy="1756825"/>
            </a:xfrm>
          </p:grpSpPr>
          <p:sp>
            <p:nvSpPr>
              <p:cNvPr id="654" name="Google Shape;654;p104"/>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04"/>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56" name="Google Shape;656;p104"/>
          <p:cNvSpPr/>
          <p:nvPr/>
        </p:nvSpPr>
        <p:spPr>
          <a:xfrm>
            <a:off x="-533752" y="3717919"/>
            <a:ext cx="2233851" cy="2034305"/>
          </a:xfrm>
          <a:custGeom>
            <a:rect b="b" l="l" r="r" t="t"/>
            <a:pathLst>
              <a:path extrusionOk="0" h="48384" w="53130">
                <a:moveTo>
                  <a:pt x="26565" y="1"/>
                </a:moveTo>
                <a:cubicBezTo>
                  <a:pt x="20373" y="1"/>
                  <a:pt x="14182" y="2358"/>
                  <a:pt x="9455" y="7073"/>
                </a:cubicBezTo>
                <a:cubicBezTo>
                  <a:pt x="0" y="16528"/>
                  <a:pt x="0" y="31863"/>
                  <a:pt x="9455" y="41292"/>
                </a:cubicBezTo>
                <a:cubicBezTo>
                  <a:pt x="14182" y="46020"/>
                  <a:pt x="20373" y="48383"/>
                  <a:pt x="26565" y="48383"/>
                </a:cubicBezTo>
                <a:cubicBezTo>
                  <a:pt x="32756" y="48383"/>
                  <a:pt x="38947" y="46020"/>
                  <a:pt x="43674" y="41292"/>
                </a:cubicBezTo>
                <a:cubicBezTo>
                  <a:pt x="53129" y="31863"/>
                  <a:pt x="53129" y="16528"/>
                  <a:pt x="43674" y="7073"/>
                </a:cubicBezTo>
                <a:cubicBezTo>
                  <a:pt x="38947" y="2358"/>
                  <a:pt x="32756" y="1"/>
                  <a:pt x="26565" y="1"/>
                </a:cubicBezTo>
                <a:close/>
              </a:path>
            </a:pathLst>
          </a:custGeom>
          <a:gradFill>
            <a:gsLst>
              <a:gs pos="0">
                <a:srgbClr val="FFFFFF">
                  <a:alpha val="0"/>
                </a:srgbClr>
              </a:gs>
              <a:gs pos="100000">
                <a:srgbClr val="FFFFFF">
                  <a:alpha val="17647"/>
                </a:srgbClr>
              </a:gs>
            </a:gsLst>
            <a:lin ang="13500032" scaled="0"/>
          </a:gradFill>
          <a:ln>
            <a:noFill/>
          </a:ln>
          <a:effectLst>
            <a:outerShdw blurRad="357188" rotWithShape="0" algn="bl">
              <a:schemeClr val="dk1">
                <a:alpha val="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04"/>
          <p:cNvSpPr txBox="1"/>
          <p:nvPr>
            <p:ph type="title"/>
          </p:nvPr>
        </p:nvSpPr>
        <p:spPr>
          <a:xfrm>
            <a:off x="2465925" y="1334050"/>
            <a:ext cx="3540300" cy="19839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7000"/>
              <a:buNone/>
              <a:defRPr sz="8000">
                <a:solidFill>
                  <a:schemeClr val="accent5"/>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658" name="Google Shape;658;p104"/>
          <p:cNvSpPr txBox="1"/>
          <p:nvPr>
            <p:ph idx="2" type="title"/>
          </p:nvPr>
        </p:nvSpPr>
        <p:spPr>
          <a:xfrm>
            <a:off x="1193898" y="1918704"/>
            <a:ext cx="1313100" cy="7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8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659" name="Google Shape;659;p104"/>
          <p:cNvSpPr txBox="1"/>
          <p:nvPr>
            <p:ph idx="1" type="subTitle"/>
          </p:nvPr>
        </p:nvSpPr>
        <p:spPr>
          <a:xfrm>
            <a:off x="2465923" y="3317954"/>
            <a:ext cx="3039300" cy="69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grpSp>
        <p:nvGrpSpPr>
          <p:cNvPr id="660" name="Google Shape;660;p104"/>
          <p:cNvGrpSpPr/>
          <p:nvPr/>
        </p:nvGrpSpPr>
        <p:grpSpPr>
          <a:xfrm>
            <a:off x="-484780" y="3438073"/>
            <a:ext cx="2233850" cy="2881954"/>
            <a:chOff x="-869130" y="859063"/>
            <a:chExt cx="2233850" cy="2881954"/>
          </a:xfrm>
        </p:grpSpPr>
        <p:grpSp>
          <p:nvGrpSpPr>
            <p:cNvPr id="661" name="Google Shape;661;p104"/>
            <p:cNvGrpSpPr/>
            <p:nvPr/>
          </p:nvGrpSpPr>
          <p:grpSpPr>
            <a:xfrm>
              <a:off x="583245" y="876223"/>
              <a:ext cx="781475" cy="777550"/>
              <a:chOff x="2532925" y="2911675"/>
              <a:chExt cx="781475" cy="777550"/>
            </a:xfrm>
          </p:grpSpPr>
          <p:sp>
            <p:nvSpPr>
              <p:cNvPr id="662" name="Google Shape;662;p104"/>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04"/>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4" name="Google Shape;664;p104"/>
            <p:cNvGrpSpPr/>
            <p:nvPr/>
          </p:nvGrpSpPr>
          <p:grpSpPr>
            <a:xfrm>
              <a:off x="674770" y="1490267"/>
              <a:ext cx="499675" cy="497625"/>
              <a:chOff x="2548250" y="3477125"/>
              <a:chExt cx="499675" cy="497625"/>
            </a:xfrm>
          </p:grpSpPr>
          <p:sp>
            <p:nvSpPr>
              <p:cNvPr id="665" name="Google Shape;665;p104"/>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04"/>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7" name="Google Shape;667;p104"/>
            <p:cNvGrpSpPr/>
            <p:nvPr/>
          </p:nvGrpSpPr>
          <p:grpSpPr>
            <a:xfrm>
              <a:off x="140624" y="1742028"/>
              <a:ext cx="1145201" cy="1144815"/>
              <a:chOff x="2516525" y="3338400"/>
              <a:chExt cx="814800" cy="814525"/>
            </a:xfrm>
          </p:grpSpPr>
          <p:sp>
            <p:nvSpPr>
              <p:cNvPr id="668" name="Google Shape;668;p104"/>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04"/>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0" name="Google Shape;670;p104"/>
            <p:cNvGrpSpPr/>
            <p:nvPr/>
          </p:nvGrpSpPr>
          <p:grpSpPr>
            <a:xfrm>
              <a:off x="-238830" y="1664463"/>
              <a:ext cx="822075" cy="814675"/>
              <a:chOff x="1750375" y="3481025"/>
              <a:chExt cx="822075" cy="814675"/>
            </a:xfrm>
          </p:grpSpPr>
          <p:sp>
            <p:nvSpPr>
              <p:cNvPr id="671" name="Google Shape;671;p104"/>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04"/>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3" name="Google Shape;673;p104"/>
            <p:cNvGrpSpPr/>
            <p:nvPr/>
          </p:nvGrpSpPr>
          <p:grpSpPr>
            <a:xfrm>
              <a:off x="302458" y="2300263"/>
              <a:ext cx="821525" cy="814675"/>
              <a:chOff x="578020" y="1990738"/>
              <a:chExt cx="821525" cy="814675"/>
            </a:xfrm>
          </p:grpSpPr>
          <p:sp>
            <p:nvSpPr>
              <p:cNvPr id="674" name="Google Shape;674;p104"/>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04"/>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6" name="Google Shape;676;p104"/>
            <p:cNvGrpSpPr/>
            <p:nvPr/>
          </p:nvGrpSpPr>
          <p:grpSpPr>
            <a:xfrm>
              <a:off x="82595" y="2926467"/>
              <a:ext cx="814275" cy="814550"/>
              <a:chOff x="3146775" y="2571725"/>
              <a:chExt cx="814275" cy="814550"/>
            </a:xfrm>
          </p:grpSpPr>
          <p:sp>
            <p:nvSpPr>
              <p:cNvPr id="677" name="Google Shape;677;p104"/>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04"/>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9" name="Google Shape;679;p104"/>
            <p:cNvGrpSpPr/>
            <p:nvPr/>
          </p:nvGrpSpPr>
          <p:grpSpPr>
            <a:xfrm>
              <a:off x="-869130" y="859063"/>
              <a:ext cx="1766000" cy="1756400"/>
              <a:chOff x="1004350" y="3043700"/>
              <a:chExt cx="1766000" cy="1756400"/>
            </a:xfrm>
          </p:grpSpPr>
          <p:sp>
            <p:nvSpPr>
              <p:cNvPr id="680" name="Google Shape;680;p104"/>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04"/>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82" name="Google Shape;682;p104"/>
          <p:cNvSpPr/>
          <p:nvPr/>
        </p:nvSpPr>
        <p:spPr>
          <a:xfrm>
            <a:off x="7315805" y="3701500"/>
            <a:ext cx="2586103" cy="2355091"/>
          </a:xfrm>
          <a:custGeom>
            <a:rect b="b" l="l" r="r" t="t"/>
            <a:pathLst>
              <a:path extrusionOk="0" h="48384" w="53130">
                <a:moveTo>
                  <a:pt x="26565" y="1"/>
                </a:moveTo>
                <a:cubicBezTo>
                  <a:pt x="20373" y="1"/>
                  <a:pt x="14182" y="2358"/>
                  <a:pt x="9455" y="7073"/>
                </a:cubicBezTo>
                <a:cubicBezTo>
                  <a:pt x="0" y="16528"/>
                  <a:pt x="0" y="31863"/>
                  <a:pt x="9455" y="41292"/>
                </a:cubicBezTo>
                <a:cubicBezTo>
                  <a:pt x="14182" y="46020"/>
                  <a:pt x="20373" y="48383"/>
                  <a:pt x="26565" y="48383"/>
                </a:cubicBezTo>
                <a:cubicBezTo>
                  <a:pt x="32756" y="48383"/>
                  <a:pt x="38947" y="46020"/>
                  <a:pt x="43674" y="41292"/>
                </a:cubicBezTo>
                <a:cubicBezTo>
                  <a:pt x="53129" y="31863"/>
                  <a:pt x="53129" y="16528"/>
                  <a:pt x="43674" y="7073"/>
                </a:cubicBezTo>
                <a:cubicBezTo>
                  <a:pt x="38947" y="2358"/>
                  <a:pt x="32756" y="1"/>
                  <a:pt x="26565" y="1"/>
                </a:cubicBezTo>
                <a:close/>
              </a:path>
            </a:pathLst>
          </a:custGeom>
          <a:solidFill>
            <a:schemeClr val="dk2"/>
          </a:solidFill>
          <a:ln>
            <a:noFill/>
          </a:ln>
          <a:effectLst>
            <a:outerShdw blurRad="357188" rotWithShape="0" algn="bl">
              <a:schemeClr val="dk1">
                <a:alpha val="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5_3_1_1_1_1">
    <p:spTree>
      <p:nvGrpSpPr>
        <p:cNvPr id="683" name="Shape 683"/>
        <p:cNvGrpSpPr/>
        <p:nvPr/>
      </p:nvGrpSpPr>
      <p:grpSpPr>
        <a:xfrm>
          <a:off x="0" y="0"/>
          <a:ext cx="0" cy="0"/>
          <a:chOff x="0" y="0"/>
          <a:chExt cx="0" cy="0"/>
        </a:xfrm>
      </p:grpSpPr>
      <p:sp>
        <p:nvSpPr>
          <p:cNvPr id="684" name="Google Shape;684;p105"/>
          <p:cNvSpPr/>
          <p:nvPr/>
        </p:nvSpPr>
        <p:spPr>
          <a:xfrm rot="10800000">
            <a:off x="5213510" y="-384075"/>
            <a:ext cx="4332566" cy="2581050"/>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4705"/>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5" name="Google Shape;685;p105"/>
          <p:cNvGrpSpPr/>
          <p:nvPr/>
        </p:nvGrpSpPr>
        <p:grpSpPr>
          <a:xfrm>
            <a:off x="7066063" y="-653762"/>
            <a:ext cx="2141575" cy="1756825"/>
            <a:chOff x="7732150" y="-128062"/>
            <a:chExt cx="2141575" cy="1756825"/>
          </a:xfrm>
        </p:grpSpPr>
        <p:grpSp>
          <p:nvGrpSpPr>
            <p:cNvPr id="686" name="Google Shape;686;p105"/>
            <p:cNvGrpSpPr/>
            <p:nvPr/>
          </p:nvGrpSpPr>
          <p:grpSpPr>
            <a:xfrm>
              <a:off x="8316625" y="216501"/>
              <a:ext cx="814800" cy="814525"/>
              <a:chOff x="6578800" y="847800"/>
              <a:chExt cx="814800" cy="814525"/>
            </a:xfrm>
          </p:grpSpPr>
          <p:sp>
            <p:nvSpPr>
              <p:cNvPr id="687" name="Google Shape;687;p105"/>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05"/>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9" name="Google Shape;689;p105"/>
            <p:cNvGrpSpPr/>
            <p:nvPr/>
          </p:nvGrpSpPr>
          <p:grpSpPr>
            <a:xfrm>
              <a:off x="7732150" y="376888"/>
              <a:ext cx="814800" cy="814525"/>
              <a:chOff x="5878225" y="305850"/>
              <a:chExt cx="814800" cy="814525"/>
            </a:xfrm>
          </p:grpSpPr>
          <p:sp>
            <p:nvSpPr>
              <p:cNvPr id="690" name="Google Shape;690;p105"/>
              <p:cNvSpPr/>
              <p:nvPr/>
            </p:nvSpPr>
            <p:spPr>
              <a:xfrm>
                <a:off x="5915225" y="305850"/>
                <a:ext cx="777800" cy="782200"/>
              </a:xfrm>
              <a:custGeom>
                <a:rect b="b" l="l" r="r" t="t"/>
                <a:pathLst>
                  <a:path extrusionOk="0" h="31288"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05"/>
              <p:cNvSpPr/>
              <p:nvPr/>
            </p:nvSpPr>
            <p:spPr>
              <a:xfrm>
                <a:off x="5878225" y="104092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7"/>
                      <a:pt x="1785" y="3177"/>
                    </a:cubicBezTo>
                    <a:cubicBezTo>
                      <a:pt x="2685" y="3177"/>
                      <a:pt x="3520" y="2385"/>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2" name="Google Shape;692;p105"/>
            <p:cNvGrpSpPr/>
            <p:nvPr/>
          </p:nvGrpSpPr>
          <p:grpSpPr>
            <a:xfrm>
              <a:off x="8107725" y="-128062"/>
              <a:ext cx="1766000" cy="1756825"/>
              <a:chOff x="6373650" y="342850"/>
              <a:chExt cx="1766000" cy="1756825"/>
            </a:xfrm>
          </p:grpSpPr>
          <p:sp>
            <p:nvSpPr>
              <p:cNvPr id="693" name="Google Shape;693;p105"/>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05"/>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95" name="Google Shape;695;p105"/>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696" name="Google Shape;696;p105"/>
          <p:cNvSpPr txBox="1"/>
          <p:nvPr>
            <p:ph idx="2" type="title"/>
          </p:nvPr>
        </p:nvSpPr>
        <p:spPr>
          <a:xfrm>
            <a:off x="1092700" y="1414975"/>
            <a:ext cx="12582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97" name="Google Shape;697;p105"/>
          <p:cNvSpPr txBox="1"/>
          <p:nvPr>
            <p:ph idx="1" type="subTitle"/>
          </p:nvPr>
        </p:nvSpPr>
        <p:spPr>
          <a:xfrm>
            <a:off x="2395500" y="1339675"/>
            <a:ext cx="25191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698" name="Google Shape;698;p105"/>
          <p:cNvSpPr txBox="1"/>
          <p:nvPr>
            <p:ph idx="3" type="subTitle"/>
          </p:nvPr>
        </p:nvSpPr>
        <p:spPr>
          <a:xfrm>
            <a:off x="2395500" y="1675719"/>
            <a:ext cx="2519100" cy="32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699" name="Google Shape;699;p105"/>
          <p:cNvSpPr txBox="1"/>
          <p:nvPr>
            <p:ph idx="4" type="title"/>
          </p:nvPr>
        </p:nvSpPr>
        <p:spPr>
          <a:xfrm>
            <a:off x="1092700" y="3966800"/>
            <a:ext cx="12582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00" name="Google Shape;700;p105"/>
          <p:cNvSpPr txBox="1"/>
          <p:nvPr>
            <p:ph idx="5" type="subTitle"/>
          </p:nvPr>
        </p:nvSpPr>
        <p:spPr>
          <a:xfrm>
            <a:off x="2395500" y="3891321"/>
            <a:ext cx="25191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701" name="Google Shape;701;p105"/>
          <p:cNvSpPr txBox="1"/>
          <p:nvPr>
            <p:ph idx="6" type="subTitle"/>
          </p:nvPr>
        </p:nvSpPr>
        <p:spPr>
          <a:xfrm>
            <a:off x="2395500" y="4226849"/>
            <a:ext cx="2519100" cy="32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702" name="Google Shape;702;p105"/>
          <p:cNvSpPr txBox="1"/>
          <p:nvPr>
            <p:ph idx="7" type="title"/>
          </p:nvPr>
        </p:nvSpPr>
        <p:spPr>
          <a:xfrm>
            <a:off x="1092700" y="3116192"/>
            <a:ext cx="12582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03" name="Google Shape;703;p105"/>
          <p:cNvSpPr txBox="1"/>
          <p:nvPr>
            <p:ph idx="8" type="subTitle"/>
          </p:nvPr>
        </p:nvSpPr>
        <p:spPr>
          <a:xfrm>
            <a:off x="2395500" y="3040772"/>
            <a:ext cx="25191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704" name="Google Shape;704;p105"/>
          <p:cNvSpPr txBox="1"/>
          <p:nvPr>
            <p:ph idx="9" type="subTitle"/>
          </p:nvPr>
        </p:nvSpPr>
        <p:spPr>
          <a:xfrm>
            <a:off x="2395500" y="3377173"/>
            <a:ext cx="2519100" cy="32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705" name="Google Shape;705;p105"/>
          <p:cNvSpPr txBox="1"/>
          <p:nvPr>
            <p:ph idx="13" type="title"/>
          </p:nvPr>
        </p:nvSpPr>
        <p:spPr>
          <a:xfrm>
            <a:off x="1092700" y="2265583"/>
            <a:ext cx="12582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06" name="Google Shape;706;p105"/>
          <p:cNvSpPr txBox="1"/>
          <p:nvPr>
            <p:ph idx="14" type="subTitle"/>
          </p:nvPr>
        </p:nvSpPr>
        <p:spPr>
          <a:xfrm>
            <a:off x="2395500" y="2190224"/>
            <a:ext cx="25191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707" name="Google Shape;707;p105"/>
          <p:cNvSpPr txBox="1"/>
          <p:nvPr>
            <p:ph idx="15" type="subTitle"/>
          </p:nvPr>
        </p:nvSpPr>
        <p:spPr>
          <a:xfrm>
            <a:off x="2395500" y="2527496"/>
            <a:ext cx="2519100" cy="32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grpSp>
        <p:nvGrpSpPr>
          <p:cNvPr id="708" name="Google Shape;708;p105"/>
          <p:cNvGrpSpPr/>
          <p:nvPr/>
        </p:nvGrpSpPr>
        <p:grpSpPr>
          <a:xfrm>
            <a:off x="-1770330" y="3643898"/>
            <a:ext cx="2233850" cy="2881954"/>
            <a:chOff x="-869130" y="859063"/>
            <a:chExt cx="2233850" cy="2881954"/>
          </a:xfrm>
        </p:grpSpPr>
        <p:grpSp>
          <p:nvGrpSpPr>
            <p:cNvPr id="709" name="Google Shape;709;p105"/>
            <p:cNvGrpSpPr/>
            <p:nvPr/>
          </p:nvGrpSpPr>
          <p:grpSpPr>
            <a:xfrm>
              <a:off x="583245" y="876223"/>
              <a:ext cx="781475" cy="777550"/>
              <a:chOff x="2532925" y="2911675"/>
              <a:chExt cx="781475" cy="777550"/>
            </a:xfrm>
          </p:grpSpPr>
          <p:sp>
            <p:nvSpPr>
              <p:cNvPr id="710" name="Google Shape;710;p105"/>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05"/>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2" name="Google Shape;712;p105"/>
            <p:cNvGrpSpPr/>
            <p:nvPr/>
          </p:nvGrpSpPr>
          <p:grpSpPr>
            <a:xfrm>
              <a:off x="674770" y="1490267"/>
              <a:ext cx="499675" cy="497625"/>
              <a:chOff x="2548250" y="3477125"/>
              <a:chExt cx="499675" cy="497625"/>
            </a:xfrm>
          </p:grpSpPr>
          <p:sp>
            <p:nvSpPr>
              <p:cNvPr id="713" name="Google Shape;713;p105"/>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05"/>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p105"/>
            <p:cNvGrpSpPr/>
            <p:nvPr/>
          </p:nvGrpSpPr>
          <p:grpSpPr>
            <a:xfrm>
              <a:off x="140624" y="1742028"/>
              <a:ext cx="1145201" cy="1144815"/>
              <a:chOff x="2516525" y="3338400"/>
              <a:chExt cx="814800" cy="814525"/>
            </a:xfrm>
          </p:grpSpPr>
          <p:sp>
            <p:nvSpPr>
              <p:cNvPr id="716" name="Google Shape;716;p105"/>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05"/>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8" name="Google Shape;718;p105"/>
            <p:cNvGrpSpPr/>
            <p:nvPr/>
          </p:nvGrpSpPr>
          <p:grpSpPr>
            <a:xfrm>
              <a:off x="-238830" y="1664463"/>
              <a:ext cx="822075" cy="814675"/>
              <a:chOff x="1750375" y="3481025"/>
              <a:chExt cx="822075" cy="814675"/>
            </a:xfrm>
          </p:grpSpPr>
          <p:sp>
            <p:nvSpPr>
              <p:cNvPr id="719" name="Google Shape;719;p105"/>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05"/>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1" name="Google Shape;721;p105"/>
            <p:cNvGrpSpPr/>
            <p:nvPr/>
          </p:nvGrpSpPr>
          <p:grpSpPr>
            <a:xfrm>
              <a:off x="302458" y="2300263"/>
              <a:ext cx="821525" cy="814675"/>
              <a:chOff x="578020" y="1990738"/>
              <a:chExt cx="821525" cy="814675"/>
            </a:xfrm>
          </p:grpSpPr>
          <p:sp>
            <p:nvSpPr>
              <p:cNvPr id="722" name="Google Shape;722;p105"/>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05"/>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4" name="Google Shape;724;p105"/>
            <p:cNvGrpSpPr/>
            <p:nvPr/>
          </p:nvGrpSpPr>
          <p:grpSpPr>
            <a:xfrm>
              <a:off x="82595" y="2926467"/>
              <a:ext cx="814275" cy="814550"/>
              <a:chOff x="3146775" y="2571725"/>
              <a:chExt cx="814275" cy="814550"/>
            </a:xfrm>
          </p:grpSpPr>
          <p:sp>
            <p:nvSpPr>
              <p:cNvPr id="725" name="Google Shape;725;p105"/>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05"/>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7" name="Google Shape;727;p105"/>
            <p:cNvGrpSpPr/>
            <p:nvPr/>
          </p:nvGrpSpPr>
          <p:grpSpPr>
            <a:xfrm>
              <a:off x="-869130" y="859063"/>
              <a:ext cx="1766000" cy="1756400"/>
              <a:chOff x="1004350" y="3043700"/>
              <a:chExt cx="1766000" cy="1756400"/>
            </a:xfrm>
          </p:grpSpPr>
          <p:sp>
            <p:nvSpPr>
              <p:cNvPr id="728" name="Google Shape;728;p105"/>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05"/>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_1">
    <p:spTree>
      <p:nvGrpSpPr>
        <p:cNvPr id="730" name="Shape 730"/>
        <p:cNvGrpSpPr/>
        <p:nvPr/>
      </p:nvGrpSpPr>
      <p:grpSpPr>
        <a:xfrm>
          <a:off x="0" y="0"/>
          <a:ext cx="0" cy="0"/>
          <a:chOff x="0" y="0"/>
          <a:chExt cx="0" cy="0"/>
        </a:xfrm>
      </p:grpSpPr>
      <p:sp>
        <p:nvSpPr>
          <p:cNvPr id="731" name="Google Shape;731;p106"/>
          <p:cNvSpPr/>
          <p:nvPr/>
        </p:nvSpPr>
        <p:spPr>
          <a:xfrm flipH="1">
            <a:off x="-95675" y="3193643"/>
            <a:ext cx="3915051" cy="2048107"/>
          </a:xfrm>
          <a:custGeom>
            <a:rect b="b" l="l" r="r" t="t"/>
            <a:pathLst>
              <a:path extrusionOk="0" h="84519" w="161562">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745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06"/>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Font typeface="Fredoka One"/>
              <a:buNone/>
              <a:defRPr/>
            </a:lvl1pPr>
            <a:lvl2pPr lvl="1" algn="ctr">
              <a:lnSpc>
                <a:spcPct val="100000"/>
              </a:lnSpc>
              <a:spcBef>
                <a:spcPts val="0"/>
              </a:spcBef>
              <a:spcAft>
                <a:spcPts val="0"/>
              </a:spcAft>
              <a:buSzPts val="3600"/>
              <a:buFont typeface="Fredoka One"/>
              <a:buNone/>
              <a:defRPr sz="3600">
                <a:latin typeface="Fredoka One"/>
                <a:ea typeface="Fredoka One"/>
                <a:cs typeface="Fredoka One"/>
                <a:sym typeface="Fredoka One"/>
              </a:defRPr>
            </a:lvl2pPr>
            <a:lvl3pPr lvl="2" algn="ctr">
              <a:lnSpc>
                <a:spcPct val="100000"/>
              </a:lnSpc>
              <a:spcBef>
                <a:spcPts val="0"/>
              </a:spcBef>
              <a:spcAft>
                <a:spcPts val="0"/>
              </a:spcAft>
              <a:buSzPts val="3600"/>
              <a:buFont typeface="Fredoka One"/>
              <a:buNone/>
              <a:defRPr sz="3600">
                <a:latin typeface="Fredoka One"/>
                <a:ea typeface="Fredoka One"/>
                <a:cs typeface="Fredoka One"/>
                <a:sym typeface="Fredoka One"/>
              </a:defRPr>
            </a:lvl3pPr>
            <a:lvl4pPr lvl="3" algn="ctr">
              <a:lnSpc>
                <a:spcPct val="100000"/>
              </a:lnSpc>
              <a:spcBef>
                <a:spcPts val="0"/>
              </a:spcBef>
              <a:spcAft>
                <a:spcPts val="0"/>
              </a:spcAft>
              <a:buSzPts val="3600"/>
              <a:buFont typeface="Fredoka One"/>
              <a:buNone/>
              <a:defRPr sz="3600">
                <a:latin typeface="Fredoka One"/>
                <a:ea typeface="Fredoka One"/>
                <a:cs typeface="Fredoka One"/>
                <a:sym typeface="Fredoka One"/>
              </a:defRPr>
            </a:lvl4pPr>
            <a:lvl5pPr lvl="4" algn="ctr">
              <a:lnSpc>
                <a:spcPct val="100000"/>
              </a:lnSpc>
              <a:spcBef>
                <a:spcPts val="0"/>
              </a:spcBef>
              <a:spcAft>
                <a:spcPts val="0"/>
              </a:spcAft>
              <a:buSzPts val="3600"/>
              <a:buFont typeface="Fredoka One"/>
              <a:buNone/>
              <a:defRPr sz="3600">
                <a:latin typeface="Fredoka One"/>
                <a:ea typeface="Fredoka One"/>
                <a:cs typeface="Fredoka One"/>
                <a:sym typeface="Fredoka One"/>
              </a:defRPr>
            </a:lvl5pPr>
            <a:lvl6pPr lvl="5" algn="ctr">
              <a:lnSpc>
                <a:spcPct val="100000"/>
              </a:lnSpc>
              <a:spcBef>
                <a:spcPts val="0"/>
              </a:spcBef>
              <a:spcAft>
                <a:spcPts val="0"/>
              </a:spcAft>
              <a:buSzPts val="3600"/>
              <a:buFont typeface="Fredoka One"/>
              <a:buNone/>
              <a:defRPr sz="3600">
                <a:latin typeface="Fredoka One"/>
                <a:ea typeface="Fredoka One"/>
                <a:cs typeface="Fredoka One"/>
                <a:sym typeface="Fredoka One"/>
              </a:defRPr>
            </a:lvl6pPr>
            <a:lvl7pPr lvl="6" algn="ctr">
              <a:lnSpc>
                <a:spcPct val="100000"/>
              </a:lnSpc>
              <a:spcBef>
                <a:spcPts val="0"/>
              </a:spcBef>
              <a:spcAft>
                <a:spcPts val="0"/>
              </a:spcAft>
              <a:buSzPts val="3600"/>
              <a:buFont typeface="Fredoka One"/>
              <a:buNone/>
              <a:defRPr sz="3600">
                <a:latin typeface="Fredoka One"/>
                <a:ea typeface="Fredoka One"/>
                <a:cs typeface="Fredoka One"/>
                <a:sym typeface="Fredoka One"/>
              </a:defRPr>
            </a:lvl7pPr>
            <a:lvl8pPr lvl="7" algn="ctr">
              <a:lnSpc>
                <a:spcPct val="100000"/>
              </a:lnSpc>
              <a:spcBef>
                <a:spcPts val="0"/>
              </a:spcBef>
              <a:spcAft>
                <a:spcPts val="0"/>
              </a:spcAft>
              <a:buSzPts val="3600"/>
              <a:buFont typeface="Fredoka One"/>
              <a:buNone/>
              <a:defRPr sz="3600">
                <a:latin typeface="Fredoka One"/>
                <a:ea typeface="Fredoka One"/>
                <a:cs typeface="Fredoka One"/>
                <a:sym typeface="Fredoka One"/>
              </a:defRPr>
            </a:lvl8pPr>
            <a:lvl9pPr lvl="8" algn="ctr">
              <a:lnSpc>
                <a:spcPct val="100000"/>
              </a:lnSpc>
              <a:spcBef>
                <a:spcPts val="0"/>
              </a:spcBef>
              <a:spcAft>
                <a:spcPts val="0"/>
              </a:spcAft>
              <a:buSzPts val="3600"/>
              <a:buFont typeface="Fredoka One"/>
              <a:buNone/>
              <a:defRPr sz="3600">
                <a:latin typeface="Fredoka One"/>
                <a:ea typeface="Fredoka One"/>
                <a:cs typeface="Fredoka One"/>
                <a:sym typeface="Fredoka One"/>
              </a:defRPr>
            </a:lvl9pPr>
          </a:lstStyle>
          <a:p/>
        </p:txBody>
      </p:sp>
      <p:grpSp>
        <p:nvGrpSpPr>
          <p:cNvPr id="733" name="Google Shape;733;p106"/>
          <p:cNvGrpSpPr/>
          <p:nvPr/>
        </p:nvGrpSpPr>
        <p:grpSpPr>
          <a:xfrm>
            <a:off x="7469423" y="-840064"/>
            <a:ext cx="2231938" cy="1909225"/>
            <a:chOff x="7469423" y="-840064"/>
            <a:chExt cx="2231938" cy="1909225"/>
          </a:xfrm>
        </p:grpSpPr>
        <p:grpSp>
          <p:nvGrpSpPr>
            <p:cNvPr id="734" name="Google Shape;734;p106"/>
            <p:cNvGrpSpPr/>
            <p:nvPr/>
          </p:nvGrpSpPr>
          <p:grpSpPr>
            <a:xfrm>
              <a:off x="8099538" y="-294926"/>
              <a:ext cx="1212096" cy="1211687"/>
              <a:chOff x="6578800" y="847800"/>
              <a:chExt cx="814800" cy="814525"/>
            </a:xfrm>
          </p:grpSpPr>
          <p:sp>
            <p:nvSpPr>
              <p:cNvPr id="735" name="Google Shape;735;p106"/>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06"/>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7" name="Google Shape;737;p106"/>
            <p:cNvGrpSpPr/>
            <p:nvPr/>
          </p:nvGrpSpPr>
          <p:grpSpPr>
            <a:xfrm>
              <a:off x="8488446" y="-142564"/>
              <a:ext cx="1212915" cy="1211725"/>
              <a:chOff x="5182925" y="1757200"/>
              <a:chExt cx="815350" cy="814550"/>
            </a:xfrm>
          </p:grpSpPr>
          <p:sp>
            <p:nvSpPr>
              <p:cNvPr id="738" name="Google Shape;738;p106"/>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06"/>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0" name="Google Shape;740;p106"/>
            <p:cNvGrpSpPr/>
            <p:nvPr/>
          </p:nvGrpSpPr>
          <p:grpSpPr>
            <a:xfrm>
              <a:off x="7469423" y="-840064"/>
              <a:ext cx="1766000" cy="1756825"/>
              <a:chOff x="7018013" y="1884612"/>
              <a:chExt cx="1766000" cy="1756825"/>
            </a:xfrm>
          </p:grpSpPr>
          <p:sp>
            <p:nvSpPr>
              <p:cNvPr id="741" name="Google Shape;741;p106"/>
              <p:cNvSpPr/>
              <p:nvPr/>
            </p:nvSpPr>
            <p:spPr>
              <a:xfrm>
                <a:off x="7185613" y="1884612"/>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06"/>
              <p:cNvSpPr/>
              <p:nvPr/>
            </p:nvSpPr>
            <p:spPr>
              <a:xfrm>
                <a:off x="7018013" y="3285437"/>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43" name="Google Shape;743;p106"/>
          <p:cNvGrpSpPr/>
          <p:nvPr/>
        </p:nvGrpSpPr>
        <p:grpSpPr>
          <a:xfrm flipH="1" rot="5400000">
            <a:off x="-1469954" y="2530199"/>
            <a:ext cx="2233850" cy="2881954"/>
            <a:chOff x="-869130" y="859063"/>
            <a:chExt cx="2233850" cy="2881954"/>
          </a:xfrm>
        </p:grpSpPr>
        <p:grpSp>
          <p:nvGrpSpPr>
            <p:cNvPr id="744" name="Google Shape;744;p106"/>
            <p:cNvGrpSpPr/>
            <p:nvPr/>
          </p:nvGrpSpPr>
          <p:grpSpPr>
            <a:xfrm>
              <a:off x="583245" y="876223"/>
              <a:ext cx="781475" cy="777550"/>
              <a:chOff x="2532925" y="2911675"/>
              <a:chExt cx="781475" cy="777550"/>
            </a:xfrm>
          </p:grpSpPr>
          <p:sp>
            <p:nvSpPr>
              <p:cNvPr id="745" name="Google Shape;745;p106"/>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06"/>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7" name="Google Shape;747;p106"/>
            <p:cNvGrpSpPr/>
            <p:nvPr/>
          </p:nvGrpSpPr>
          <p:grpSpPr>
            <a:xfrm>
              <a:off x="674770" y="1490267"/>
              <a:ext cx="499675" cy="497625"/>
              <a:chOff x="2548250" y="3477125"/>
              <a:chExt cx="499675" cy="497625"/>
            </a:xfrm>
          </p:grpSpPr>
          <p:sp>
            <p:nvSpPr>
              <p:cNvPr id="748" name="Google Shape;748;p106"/>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06"/>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0" name="Google Shape;750;p106"/>
            <p:cNvGrpSpPr/>
            <p:nvPr/>
          </p:nvGrpSpPr>
          <p:grpSpPr>
            <a:xfrm>
              <a:off x="140624" y="1742028"/>
              <a:ext cx="1145201" cy="1144815"/>
              <a:chOff x="2516525" y="3338400"/>
              <a:chExt cx="814800" cy="814525"/>
            </a:xfrm>
          </p:grpSpPr>
          <p:sp>
            <p:nvSpPr>
              <p:cNvPr id="751" name="Google Shape;751;p106"/>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06"/>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3" name="Google Shape;753;p106"/>
            <p:cNvGrpSpPr/>
            <p:nvPr/>
          </p:nvGrpSpPr>
          <p:grpSpPr>
            <a:xfrm>
              <a:off x="-238830" y="1664463"/>
              <a:ext cx="822075" cy="814675"/>
              <a:chOff x="1750375" y="3481025"/>
              <a:chExt cx="822075" cy="814675"/>
            </a:xfrm>
          </p:grpSpPr>
          <p:sp>
            <p:nvSpPr>
              <p:cNvPr id="754" name="Google Shape;754;p106"/>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06"/>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6" name="Google Shape;756;p106"/>
            <p:cNvGrpSpPr/>
            <p:nvPr/>
          </p:nvGrpSpPr>
          <p:grpSpPr>
            <a:xfrm>
              <a:off x="302458" y="2300263"/>
              <a:ext cx="821525" cy="814675"/>
              <a:chOff x="578020" y="1990738"/>
              <a:chExt cx="821525" cy="814675"/>
            </a:xfrm>
          </p:grpSpPr>
          <p:sp>
            <p:nvSpPr>
              <p:cNvPr id="757" name="Google Shape;757;p106"/>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06"/>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106"/>
            <p:cNvGrpSpPr/>
            <p:nvPr/>
          </p:nvGrpSpPr>
          <p:grpSpPr>
            <a:xfrm>
              <a:off x="82595" y="2926467"/>
              <a:ext cx="814275" cy="814550"/>
              <a:chOff x="3146775" y="2571725"/>
              <a:chExt cx="814275" cy="814550"/>
            </a:xfrm>
          </p:grpSpPr>
          <p:sp>
            <p:nvSpPr>
              <p:cNvPr id="760" name="Google Shape;760;p106"/>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06"/>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2" name="Google Shape;762;p106"/>
            <p:cNvGrpSpPr/>
            <p:nvPr/>
          </p:nvGrpSpPr>
          <p:grpSpPr>
            <a:xfrm>
              <a:off x="-869130" y="859063"/>
              <a:ext cx="1766000" cy="1756400"/>
              <a:chOff x="1004350" y="3043700"/>
              <a:chExt cx="1766000" cy="1756400"/>
            </a:xfrm>
          </p:grpSpPr>
          <p:sp>
            <p:nvSpPr>
              <p:cNvPr id="763" name="Google Shape;763;p106"/>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06"/>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spTree>
      <p:nvGrpSpPr>
        <p:cNvPr id="765" name="Shape 765"/>
        <p:cNvGrpSpPr/>
        <p:nvPr/>
      </p:nvGrpSpPr>
      <p:grpSpPr>
        <a:xfrm>
          <a:off x="0" y="0"/>
          <a:ext cx="0" cy="0"/>
          <a:chOff x="0" y="0"/>
          <a:chExt cx="0" cy="0"/>
        </a:xfrm>
      </p:grpSpPr>
      <p:sp>
        <p:nvSpPr>
          <p:cNvPr id="766" name="Google Shape;766;p107"/>
          <p:cNvSpPr/>
          <p:nvPr/>
        </p:nvSpPr>
        <p:spPr>
          <a:xfrm flipH="1" rot="10800000">
            <a:off x="5268275" y="-49932"/>
            <a:ext cx="3915051" cy="2048107"/>
          </a:xfrm>
          <a:custGeom>
            <a:rect b="b" l="l" r="r" t="t"/>
            <a:pathLst>
              <a:path extrusionOk="0" h="84519" w="161562">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745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7" name="Google Shape;767;p107"/>
          <p:cNvGrpSpPr/>
          <p:nvPr/>
        </p:nvGrpSpPr>
        <p:grpSpPr>
          <a:xfrm>
            <a:off x="7152475" y="-349213"/>
            <a:ext cx="2546975" cy="1756825"/>
            <a:chOff x="7056300" y="-416487"/>
            <a:chExt cx="2546975" cy="1756825"/>
          </a:xfrm>
        </p:grpSpPr>
        <p:grpSp>
          <p:nvGrpSpPr>
            <p:cNvPr id="768" name="Google Shape;768;p107"/>
            <p:cNvGrpSpPr/>
            <p:nvPr/>
          </p:nvGrpSpPr>
          <p:grpSpPr>
            <a:xfrm>
              <a:off x="7056300" y="150850"/>
              <a:ext cx="780975" cy="777275"/>
              <a:chOff x="5830100" y="1454250"/>
              <a:chExt cx="780975" cy="777275"/>
            </a:xfrm>
          </p:grpSpPr>
          <p:sp>
            <p:nvSpPr>
              <p:cNvPr id="769" name="Google Shape;769;p107"/>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07"/>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1" name="Google Shape;771;p107"/>
            <p:cNvGrpSpPr/>
            <p:nvPr/>
          </p:nvGrpSpPr>
          <p:grpSpPr>
            <a:xfrm>
              <a:off x="7743600" y="54675"/>
              <a:ext cx="814800" cy="814525"/>
              <a:chOff x="6578800" y="847800"/>
              <a:chExt cx="814800" cy="814525"/>
            </a:xfrm>
          </p:grpSpPr>
          <p:sp>
            <p:nvSpPr>
              <p:cNvPr id="772" name="Google Shape;772;p107"/>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07"/>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4" name="Google Shape;774;p107"/>
            <p:cNvGrpSpPr/>
            <p:nvPr/>
          </p:nvGrpSpPr>
          <p:grpSpPr>
            <a:xfrm>
              <a:off x="7837275" y="-416487"/>
              <a:ext cx="1766000" cy="1756825"/>
              <a:chOff x="6373650" y="342850"/>
              <a:chExt cx="1766000" cy="1756825"/>
            </a:xfrm>
          </p:grpSpPr>
          <p:sp>
            <p:nvSpPr>
              <p:cNvPr id="775" name="Google Shape;775;p107"/>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07"/>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7" name="Google Shape;777;p107"/>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778" name="Google Shape;778;p107"/>
          <p:cNvGrpSpPr/>
          <p:nvPr/>
        </p:nvGrpSpPr>
        <p:grpSpPr>
          <a:xfrm flipH="1" rot="5400000">
            <a:off x="-1167709" y="2665323"/>
            <a:ext cx="1524655" cy="2250750"/>
            <a:chOff x="-238830" y="1490267"/>
            <a:chExt cx="1524655" cy="2250750"/>
          </a:xfrm>
        </p:grpSpPr>
        <p:grpSp>
          <p:nvGrpSpPr>
            <p:cNvPr id="779" name="Google Shape;779;p107"/>
            <p:cNvGrpSpPr/>
            <p:nvPr/>
          </p:nvGrpSpPr>
          <p:grpSpPr>
            <a:xfrm>
              <a:off x="674770" y="1490267"/>
              <a:ext cx="499675" cy="497625"/>
              <a:chOff x="2548250" y="3477125"/>
              <a:chExt cx="499675" cy="497625"/>
            </a:xfrm>
          </p:grpSpPr>
          <p:sp>
            <p:nvSpPr>
              <p:cNvPr id="780" name="Google Shape;780;p107"/>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07"/>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2" name="Google Shape;782;p107"/>
            <p:cNvGrpSpPr/>
            <p:nvPr/>
          </p:nvGrpSpPr>
          <p:grpSpPr>
            <a:xfrm>
              <a:off x="140624" y="1742028"/>
              <a:ext cx="1145201" cy="1144815"/>
              <a:chOff x="2516525" y="3338400"/>
              <a:chExt cx="814800" cy="814525"/>
            </a:xfrm>
          </p:grpSpPr>
          <p:sp>
            <p:nvSpPr>
              <p:cNvPr id="783" name="Google Shape;783;p107"/>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07"/>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5" name="Google Shape;785;p107"/>
            <p:cNvGrpSpPr/>
            <p:nvPr/>
          </p:nvGrpSpPr>
          <p:grpSpPr>
            <a:xfrm>
              <a:off x="-238830" y="1664463"/>
              <a:ext cx="822075" cy="814675"/>
              <a:chOff x="1750375" y="3481025"/>
              <a:chExt cx="822075" cy="814675"/>
            </a:xfrm>
          </p:grpSpPr>
          <p:sp>
            <p:nvSpPr>
              <p:cNvPr id="786" name="Google Shape;786;p107"/>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07"/>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8" name="Google Shape;788;p107"/>
            <p:cNvGrpSpPr/>
            <p:nvPr/>
          </p:nvGrpSpPr>
          <p:grpSpPr>
            <a:xfrm>
              <a:off x="302458" y="2300263"/>
              <a:ext cx="821525" cy="814675"/>
              <a:chOff x="578020" y="1990738"/>
              <a:chExt cx="821525" cy="814675"/>
            </a:xfrm>
          </p:grpSpPr>
          <p:sp>
            <p:nvSpPr>
              <p:cNvPr id="789" name="Google Shape;789;p107"/>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07"/>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1" name="Google Shape;791;p107"/>
            <p:cNvGrpSpPr/>
            <p:nvPr/>
          </p:nvGrpSpPr>
          <p:grpSpPr>
            <a:xfrm>
              <a:off x="82595" y="2926467"/>
              <a:ext cx="814275" cy="814550"/>
              <a:chOff x="3146775" y="2571725"/>
              <a:chExt cx="814275" cy="814550"/>
            </a:xfrm>
          </p:grpSpPr>
          <p:sp>
            <p:nvSpPr>
              <p:cNvPr id="792" name="Google Shape;792;p107"/>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07"/>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4"/>
            </a:gs>
            <a:gs pos="39000">
              <a:srgbClr val="23223D"/>
            </a:gs>
            <a:gs pos="76000">
              <a:srgbClr val="23223D"/>
            </a:gs>
            <a:gs pos="100000">
              <a:schemeClr val="lt1"/>
            </a:gs>
          </a:gsLst>
          <a:lin ang="18900044" scaled="0"/>
        </a:gradFill>
      </p:bgPr>
    </p:bg>
    <p:spTree>
      <p:nvGrpSpPr>
        <p:cNvPr id="53" name="Shape 53"/>
        <p:cNvGrpSpPr/>
        <p:nvPr/>
      </p:nvGrpSpPr>
      <p:grpSpPr>
        <a:xfrm>
          <a:off x="0" y="0"/>
          <a:ext cx="0" cy="0"/>
          <a:chOff x="0" y="0"/>
          <a:chExt cx="0" cy="0"/>
        </a:xfrm>
      </p:grpSpPr>
      <p:grpSp>
        <p:nvGrpSpPr>
          <p:cNvPr id="54" name="Google Shape;54;p90"/>
          <p:cNvGrpSpPr/>
          <p:nvPr/>
        </p:nvGrpSpPr>
        <p:grpSpPr>
          <a:xfrm>
            <a:off x="4124975" y="-559964"/>
            <a:ext cx="8973402" cy="6263427"/>
            <a:chOff x="4124975" y="-617437"/>
            <a:chExt cx="8973402" cy="6263427"/>
          </a:xfrm>
        </p:grpSpPr>
        <p:sp>
          <p:nvSpPr>
            <p:cNvPr id="55" name="Google Shape;55;p90"/>
            <p:cNvSpPr/>
            <p:nvPr/>
          </p:nvSpPr>
          <p:spPr>
            <a:xfrm flipH="1">
              <a:off x="4124975" y="1760615"/>
              <a:ext cx="8973402" cy="3885375"/>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90"/>
            <p:cNvGrpSpPr/>
            <p:nvPr/>
          </p:nvGrpSpPr>
          <p:grpSpPr>
            <a:xfrm>
              <a:off x="7488500" y="-617437"/>
              <a:ext cx="1835165" cy="1756825"/>
              <a:chOff x="7488500" y="-617437"/>
              <a:chExt cx="1835165" cy="1756825"/>
            </a:xfrm>
          </p:grpSpPr>
          <p:grpSp>
            <p:nvGrpSpPr>
              <p:cNvPr id="57" name="Google Shape;57;p90"/>
              <p:cNvGrpSpPr/>
              <p:nvPr/>
            </p:nvGrpSpPr>
            <p:grpSpPr>
              <a:xfrm>
                <a:off x="8249677" y="-167171"/>
                <a:ext cx="1073988" cy="1073625"/>
                <a:chOff x="6578800" y="847800"/>
                <a:chExt cx="814800" cy="814525"/>
              </a:xfrm>
            </p:grpSpPr>
            <p:sp>
              <p:nvSpPr>
                <p:cNvPr id="58" name="Google Shape;58;p90"/>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0"/>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90"/>
              <p:cNvGrpSpPr/>
              <p:nvPr/>
            </p:nvGrpSpPr>
            <p:grpSpPr>
              <a:xfrm>
                <a:off x="7488500" y="-617437"/>
                <a:ext cx="1766000" cy="1756825"/>
                <a:chOff x="6373650" y="342850"/>
                <a:chExt cx="1766000" cy="1756825"/>
              </a:xfrm>
            </p:grpSpPr>
            <p:sp>
              <p:nvSpPr>
                <p:cNvPr id="61" name="Google Shape;61;p90"/>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0"/>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63" name="Google Shape;63;p90"/>
          <p:cNvSpPr txBox="1"/>
          <p:nvPr>
            <p:ph idx="1" type="body"/>
          </p:nvPr>
        </p:nvSpPr>
        <p:spPr>
          <a:xfrm>
            <a:off x="720000" y="1231375"/>
            <a:ext cx="7704000" cy="33573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Clr>
                <a:schemeClr val="accent5"/>
              </a:buClr>
              <a:buSzPts val="1200"/>
              <a:buAutoNum type="arabicPeriod"/>
              <a:defRPr sz="1200"/>
            </a:lvl1pPr>
            <a:lvl2pPr indent="-304800" lvl="1" marL="914400" algn="l">
              <a:lnSpc>
                <a:spcPct val="100000"/>
              </a:lnSpc>
              <a:spcBef>
                <a:spcPts val="0"/>
              </a:spcBef>
              <a:spcAft>
                <a:spcPts val="0"/>
              </a:spcAft>
              <a:buClr>
                <a:srgbClr val="434343"/>
              </a:buClr>
              <a:buSzPts val="1200"/>
              <a:buFont typeface="Roboto Condensed Light"/>
              <a:buAutoNum type="alphaLcPeriod"/>
              <a:defRPr sz="1200"/>
            </a:lvl2pPr>
            <a:lvl3pPr indent="-304800" lvl="2" marL="1371600" algn="l">
              <a:lnSpc>
                <a:spcPct val="100000"/>
              </a:lnSpc>
              <a:spcBef>
                <a:spcPts val="0"/>
              </a:spcBef>
              <a:spcAft>
                <a:spcPts val="0"/>
              </a:spcAft>
              <a:buClr>
                <a:srgbClr val="434343"/>
              </a:buClr>
              <a:buSzPts val="1200"/>
              <a:buFont typeface="Roboto Condensed Light"/>
              <a:buAutoNum type="romanLcPeriod"/>
              <a:defRPr sz="1200"/>
            </a:lvl3pPr>
            <a:lvl4pPr indent="-304800" lvl="3" marL="1828800" algn="l">
              <a:lnSpc>
                <a:spcPct val="100000"/>
              </a:lnSpc>
              <a:spcBef>
                <a:spcPts val="0"/>
              </a:spcBef>
              <a:spcAft>
                <a:spcPts val="0"/>
              </a:spcAft>
              <a:buClr>
                <a:srgbClr val="434343"/>
              </a:buClr>
              <a:buSzPts val="1200"/>
              <a:buFont typeface="Roboto Condensed Light"/>
              <a:buAutoNum type="arabicPeriod"/>
              <a:defRPr sz="1200"/>
            </a:lvl4pPr>
            <a:lvl5pPr indent="-304800" lvl="4" marL="2286000" algn="l">
              <a:lnSpc>
                <a:spcPct val="100000"/>
              </a:lnSpc>
              <a:spcBef>
                <a:spcPts val="0"/>
              </a:spcBef>
              <a:spcAft>
                <a:spcPts val="0"/>
              </a:spcAft>
              <a:buClr>
                <a:srgbClr val="434343"/>
              </a:buClr>
              <a:buSzPts val="1200"/>
              <a:buFont typeface="Roboto Condensed Light"/>
              <a:buAutoNum type="alphaLcPeriod"/>
              <a:defRPr sz="1200"/>
            </a:lvl5pPr>
            <a:lvl6pPr indent="-304800" lvl="5" marL="2743200" algn="l">
              <a:lnSpc>
                <a:spcPct val="100000"/>
              </a:lnSpc>
              <a:spcBef>
                <a:spcPts val="0"/>
              </a:spcBef>
              <a:spcAft>
                <a:spcPts val="0"/>
              </a:spcAft>
              <a:buClr>
                <a:srgbClr val="434343"/>
              </a:buClr>
              <a:buSzPts val="1200"/>
              <a:buFont typeface="Roboto Condensed Light"/>
              <a:buAutoNum type="romanLcPeriod"/>
              <a:defRPr sz="1200"/>
            </a:lvl6pPr>
            <a:lvl7pPr indent="-304800" lvl="6" marL="3200400" algn="l">
              <a:lnSpc>
                <a:spcPct val="100000"/>
              </a:lnSpc>
              <a:spcBef>
                <a:spcPts val="0"/>
              </a:spcBef>
              <a:spcAft>
                <a:spcPts val="0"/>
              </a:spcAft>
              <a:buClr>
                <a:srgbClr val="434343"/>
              </a:buClr>
              <a:buSzPts val="1200"/>
              <a:buFont typeface="Roboto Condensed Light"/>
              <a:buAutoNum type="arabicPeriod"/>
              <a:defRPr sz="1200"/>
            </a:lvl7pPr>
            <a:lvl8pPr indent="-304800" lvl="7" marL="3657600" algn="l">
              <a:lnSpc>
                <a:spcPct val="100000"/>
              </a:lnSpc>
              <a:spcBef>
                <a:spcPts val="0"/>
              </a:spcBef>
              <a:spcAft>
                <a:spcPts val="0"/>
              </a:spcAft>
              <a:buClr>
                <a:srgbClr val="434343"/>
              </a:buClr>
              <a:buSzPts val="1200"/>
              <a:buFont typeface="Roboto Condensed Light"/>
              <a:buAutoNum type="alphaLcPeriod"/>
              <a:defRPr sz="1200"/>
            </a:lvl8pPr>
            <a:lvl9pPr indent="-304800" lvl="8" marL="4114800" algn="l">
              <a:lnSpc>
                <a:spcPct val="100000"/>
              </a:lnSpc>
              <a:spcBef>
                <a:spcPts val="0"/>
              </a:spcBef>
              <a:spcAft>
                <a:spcPts val="0"/>
              </a:spcAft>
              <a:buClr>
                <a:srgbClr val="434343"/>
              </a:buClr>
              <a:buSzPts val="1200"/>
              <a:buFont typeface="Roboto Condensed Light"/>
              <a:buAutoNum type="romanLcPeriod"/>
              <a:defRPr sz="1200"/>
            </a:lvl9pPr>
          </a:lstStyle>
          <a:p/>
        </p:txBody>
      </p:sp>
      <p:sp>
        <p:nvSpPr>
          <p:cNvPr id="64" name="Google Shape;64;p90"/>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Font typeface="Fredoka One"/>
              <a:buNone/>
              <a:defRPr/>
            </a:lvl1pPr>
            <a:lvl2pPr lvl="1" algn="ctr">
              <a:lnSpc>
                <a:spcPct val="100000"/>
              </a:lnSpc>
              <a:spcBef>
                <a:spcPts val="0"/>
              </a:spcBef>
              <a:spcAft>
                <a:spcPts val="0"/>
              </a:spcAft>
              <a:buSzPts val="3600"/>
              <a:buFont typeface="Fredoka One"/>
              <a:buNone/>
              <a:defRPr sz="3600">
                <a:latin typeface="Fredoka One"/>
                <a:ea typeface="Fredoka One"/>
                <a:cs typeface="Fredoka One"/>
                <a:sym typeface="Fredoka One"/>
              </a:defRPr>
            </a:lvl2pPr>
            <a:lvl3pPr lvl="2" algn="ctr">
              <a:lnSpc>
                <a:spcPct val="100000"/>
              </a:lnSpc>
              <a:spcBef>
                <a:spcPts val="0"/>
              </a:spcBef>
              <a:spcAft>
                <a:spcPts val="0"/>
              </a:spcAft>
              <a:buSzPts val="3600"/>
              <a:buFont typeface="Fredoka One"/>
              <a:buNone/>
              <a:defRPr sz="3600">
                <a:latin typeface="Fredoka One"/>
                <a:ea typeface="Fredoka One"/>
                <a:cs typeface="Fredoka One"/>
                <a:sym typeface="Fredoka One"/>
              </a:defRPr>
            </a:lvl3pPr>
            <a:lvl4pPr lvl="3" algn="ctr">
              <a:lnSpc>
                <a:spcPct val="100000"/>
              </a:lnSpc>
              <a:spcBef>
                <a:spcPts val="0"/>
              </a:spcBef>
              <a:spcAft>
                <a:spcPts val="0"/>
              </a:spcAft>
              <a:buSzPts val="3600"/>
              <a:buFont typeface="Fredoka One"/>
              <a:buNone/>
              <a:defRPr sz="3600">
                <a:latin typeface="Fredoka One"/>
                <a:ea typeface="Fredoka One"/>
                <a:cs typeface="Fredoka One"/>
                <a:sym typeface="Fredoka One"/>
              </a:defRPr>
            </a:lvl4pPr>
            <a:lvl5pPr lvl="4" algn="ctr">
              <a:lnSpc>
                <a:spcPct val="100000"/>
              </a:lnSpc>
              <a:spcBef>
                <a:spcPts val="0"/>
              </a:spcBef>
              <a:spcAft>
                <a:spcPts val="0"/>
              </a:spcAft>
              <a:buSzPts val="3600"/>
              <a:buFont typeface="Fredoka One"/>
              <a:buNone/>
              <a:defRPr sz="3600">
                <a:latin typeface="Fredoka One"/>
                <a:ea typeface="Fredoka One"/>
                <a:cs typeface="Fredoka One"/>
                <a:sym typeface="Fredoka One"/>
              </a:defRPr>
            </a:lvl5pPr>
            <a:lvl6pPr lvl="5" algn="ctr">
              <a:lnSpc>
                <a:spcPct val="100000"/>
              </a:lnSpc>
              <a:spcBef>
                <a:spcPts val="0"/>
              </a:spcBef>
              <a:spcAft>
                <a:spcPts val="0"/>
              </a:spcAft>
              <a:buSzPts val="3600"/>
              <a:buFont typeface="Fredoka One"/>
              <a:buNone/>
              <a:defRPr sz="3600">
                <a:latin typeface="Fredoka One"/>
                <a:ea typeface="Fredoka One"/>
                <a:cs typeface="Fredoka One"/>
                <a:sym typeface="Fredoka One"/>
              </a:defRPr>
            </a:lvl6pPr>
            <a:lvl7pPr lvl="6" algn="ctr">
              <a:lnSpc>
                <a:spcPct val="100000"/>
              </a:lnSpc>
              <a:spcBef>
                <a:spcPts val="0"/>
              </a:spcBef>
              <a:spcAft>
                <a:spcPts val="0"/>
              </a:spcAft>
              <a:buSzPts val="3600"/>
              <a:buFont typeface="Fredoka One"/>
              <a:buNone/>
              <a:defRPr sz="3600">
                <a:latin typeface="Fredoka One"/>
                <a:ea typeface="Fredoka One"/>
                <a:cs typeface="Fredoka One"/>
                <a:sym typeface="Fredoka One"/>
              </a:defRPr>
            </a:lvl7pPr>
            <a:lvl8pPr lvl="7" algn="ctr">
              <a:lnSpc>
                <a:spcPct val="100000"/>
              </a:lnSpc>
              <a:spcBef>
                <a:spcPts val="0"/>
              </a:spcBef>
              <a:spcAft>
                <a:spcPts val="0"/>
              </a:spcAft>
              <a:buSzPts val="3600"/>
              <a:buFont typeface="Fredoka One"/>
              <a:buNone/>
              <a:defRPr sz="3600">
                <a:latin typeface="Fredoka One"/>
                <a:ea typeface="Fredoka One"/>
                <a:cs typeface="Fredoka One"/>
                <a:sym typeface="Fredoka One"/>
              </a:defRPr>
            </a:lvl8pPr>
            <a:lvl9pPr lvl="8" algn="ctr">
              <a:lnSpc>
                <a:spcPct val="100000"/>
              </a:lnSpc>
              <a:spcBef>
                <a:spcPts val="0"/>
              </a:spcBef>
              <a:spcAft>
                <a:spcPts val="0"/>
              </a:spcAft>
              <a:buSzPts val="3600"/>
              <a:buFont typeface="Fredoka One"/>
              <a:buNone/>
              <a:defRPr sz="3600">
                <a:latin typeface="Fredoka One"/>
                <a:ea typeface="Fredoka One"/>
                <a:cs typeface="Fredoka One"/>
                <a:sym typeface="Fredoka 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23_1_3_1_1">
    <p:spTree>
      <p:nvGrpSpPr>
        <p:cNvPr id="794" name="Shape 794"/>
        <p:cNvGrpSpPr/>
        <p:nvPr/>
      </p:nvGrpSpPr>
      <p:grpSpPr>
        <a:xfrm>
          <a:off x="0" y="0"/>
          <a:ext cx="0" cy="0"/>
          <a:chOff x="0" y="0"/>
          <a:chExt cx="0" cy="0"/>
        </a:xfrm>
      </p:grpSpPr>
      <p:sp>
        <p:nvSpPr>
          <p:cNvPr id="795" name="Google Shape;795;p108"/>
          <p:cNvSpPr/>
          <p:nvPr/>
        </p:nvSpPr>
        <p:spPr>
          <a:xfrm>
            <a:off x="-1" y="3081160"/>
            <a:ext cx="4985522" cy="2970037"/>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6" name="Google Shape;796;p108"/>
          <p:cNvGrpSpPr/>
          <p:nvPr/>
        </p:nvGrpSpPr>
        <p:grpSpPr>
          <a:xfrm>
            <a:off x="7639103" y="-332305"/>
            <a:ext cx="2098497" cy="1840198"/>
            <a:chOff x="7719003" y="-46255"/>
            <a:chExt cx="2098497" cy="1840198"/>
          </a:xfrm>
        </p:grpSpPr>
        <p:grpSp>
          <p:nvGrpSpPr>
            <p:cNvPr id="797" name="Google Shape;797;p108"/>
            <p:cNvGrpSpPr/>
            <p:nvPr/>
          </p:nvGrpSpPr>
          <p:grpSpPr>
            <a:xfrm>
              <a:off x="7719003" y="-46255"/>
              <a:ext cx="1099681" cy="1090473"/>
              <a:chOff x="5806450" y="990550"/>
              <a:chExt cx="821025" cy="814150"/>
            </a:xfrm>
          </p:grpSpPr>
          <p:sp>
            <p:nvSpPr>
              <p:cNvPr id="798" name="Google Shape;798;p108"/>
              <p:cNvSpPr/>
              <p:nvPr/>
            </p:nvSpPr>
            <p:spPr>
              <a:xfrm>
                <a:off x="5850200" y="990550"/>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08"/>
              <p:cNvSpPr/>
              <p:nvPr/>
            </p:nvSpPr>
            <p:spPr>
              <a:xfrm>
                <a:off x="5806450" y="1725500"/>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0" name="Google Shape;800;p108"/>
            <p:cNvGrpSpPr/>
            <p:nvPr/>
          </p:nvGrpSpPr>
          <p:grpSpPr>
            <a:xfrm>
              <a:off x="7770951" y="458071"/>
              <a:ext cx="1091343" cy="1090975"/>
              <a:chOff x="6578800" y="847800"/>
              <a:chExt cx="814800" cy="814525"/>
            </a:xfrm>
          </p:grpSpPr>
          <p:sp>
            <p:nvSpPr>
              <p:cNvPr id="801" name="Google Shape;801;p108"/>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08"/>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108"/>
            <p:cNvGrpSpPr/>
            <p:nvPr/>
          </p:nvGrpSpPr>
          <p:grpSpPr>
            <a:xfrm>
              <a:off x="8621501" y="909993"/>
              <a:ext cx="884818" cy="883950"/>
              <a:chOff x="5182925" y="1757200"/>
              <a:chExt cx="815350" cy="814550"/>
            </a:xfrm>
          </p:grpSpPr>
          <p:sp>
            <p:nvSpPr>
              <p:cNvPr id="804" name="Google Shape;804;p108"/>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08"/>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6" name="Google Shape;806;p108"/>
            <p:cNvGrpSpPr/>
            <p:nvPr/>
          </p:nvGrpSpPr>
          <p:grpSpPr>
            <a:xfrm>
              <a:off x="8051500" y="28025"/>
              <a:ext cx="1766000" cy="1756825"/>
              <a:chOff x="6373650" y="342850"/>
              <a:chExt cx="1766000" cy="1756825"/>
            </a:xfrm>
          </p:grpSpPr>
          <p:sp>
            <p:nvSpPr>
              <p:cNvPr id="807" name="Google Shape;807;p108"/>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08"/>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09" name="Google Shape;809;p108"/>
          <p:cNvSpPr txBox="1"/>
          <p:nvPr>
            <p:ph idx="1" type="subTitle"/>
          </p:nvPr>
        </p:nvSpPr>
        <p:spPr>
          <a:xfrm>
            <a:off x="1250625" y="1542275"/>
            <a:ext cx="28452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ctr">
              <a:lnSpc>
                <a:spcPct val="100000"/>
              </a:lnSpc>
              <a:spcBef>
                <a:spcPts val="0"/>
              </a:spcBef>
              <a:spcAft>
                <a:spcPts val="0"/>
              </a:spcAft>
              <a:buSzPts val="1400"/>
              <a:buNone/>
              <a:defRPr sz="2800">
                <a:latin typeface="Karantina"/>
                <a:ea typeface="Karantina"/>
                <a:cs typeface="Karantina"/>
                <a:sym typeface="Karantina"/>
              </a:defRPr>
            </a:lvl2pPr>
            <a:lvl3pPr lvl="2" algn="ctr">
              <a:lnSpc>
                <a:spcPct val="100000"/>
              </a:lnSpc>
              <a:spcBef>
                <a:spcPts val="0"/>
              </a:spcBef>
              <a:spcAft>
                <a:spcPts val="0"/>
              </a:spcAft>
              <a:buSzPts val="1400"/>
              <a:buNone/>
              <a:defRPr sz="2800">
                <a:latin typeface="Karantina"/>
                <a:ea typeface="Karantina"/>
                <a:cs typeface="Karantina"/>
                <a:sym typeface="Karantina"/>
              </a:defRPr>
            </a:lvl3pPr>
            <a:lvl4pPr lvl="3" algn="ctr">
              <a:lnSpc>
                <a:spcPct val="100000"/>
              </a:lnSpc>
              <a:spcBef>
                <a:spcPts val="0"/>
              </a:spcBef>
              <a:spcAft>
                <a:spcPts val="0"/>
              </a:spcAft>
              <a:buSzPts val="1400"/>
              <a:buNone/>
              <a:defRPr sz="2800">
                <a:latin typeface="Karantina"/>
                <a:ea typeface="Karantina"/>
                <a:cs typeface="Karantina"/>
                <a:sym typeface="Karantina"/>
              </a:defRPr>
            </a:lvl4pPr>
            <a:lvl5pPr lvl="4" algn="ctr">
              <a:lnSpc>
                <a:spcPct val="100000"/>
              </a:lnSpc>
              <a:spcBef>
                <a:spcPts val="0"/>
              </a:spcBef>
              <a:spcAft>
                <a:spcPts val="0"/>
              </a:spcAft>
              <a:buSzPts val="1400"/>
              <a:buNone/>
              <a:defRPr sz="2800">
                <a:latin typeface="Karantina"/>
                <a:ea typeface="Karantina"/>
                <a:cs typeface="Karantina"/>
                <a:sym typeface="Karantina"/>
              </a:defRPr>
            </a:lvl5pPr>
            <a:lvl6pPr lvl="5" algn="ctr">
              <a:lnSpc>
                <a:spcPct val="100000"/>
              </a:lnSpc>
              <a:spcBef>
                <a:spcPts val="0"/>
              </a:spcBef>
              <a:spcAft>
                <a:spcPts val="0"/>
              </a:spcAft>
              <a:buSzPts val="1400"/>
              <a:buNone/>
              <a:defRPr sz="2800">
                <a:latin typeface="Karantina"/>
                <a:ea typeface="Karantina"/>
                <a:cs typeface="Karantina"/>
                <a:sym typeface="Karantina"/>
              </a:defRPr>
            </a:lvl6pPr>
            <a:lvl7pPr lvl="6" algn="ctr">
              <a:lnSpc>
                <a:spcPct val="100000"/>
              </a:lnSpc>
              <a:spcBef>
                <a:spcPts val="0"/>
              </a:spcBef>
              <a:spcAft>
                <a:spcPts val="0"/>
              </a:spcAft>
              <a:buSzPts val="1400"/>
              <a:buNone/>
              <a:defRPr sz="2800">
                <a:latin typeface="Karantina"/>
                <a:ea typeface="Karantina"/>
                <a:cs typeface="Karantina"/>
                <a:sym typeface="Karantina"/>
              </a:defRPr>
            </a:lvl7pPr>
            <a:lvl8pPr lvl="7" algn="ctr">
              <a:lnSpc>
                <a:spcPct val="100000"/>
              </a:lnSpc>
              <a:spcBef>
                <a:spcPts val="0"/>
              </a:spcBef>
              <a:spcAft>
                <a:spcPts val="0"/>
              </a:spcAft>
              <a:buSzPts val="1400"/>
              <a:buNone/>
              <a:defRPr sz="2800">
                <a:latin typeface="Karantina"/>
                <a:ea typeface="Karantina"/>
                <a:cs typeface="Karantina"/>
                <a:sym typeface="Karantina"/>
              </a:defRPr>
            </a:lvl8pPr>
            <a:lvl9pPr lvl="8" algn="ct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810" name="Google Shape;810;p108"/>
          <p:cNvSpPr txBox="1"/>
          <p:nvPr>
            <p:ph idx="2" type="subTitle"/>
          </p:nvPr>
        </p:nvSpPr>
        <p:spPr>
          <a:xfrm>
            <a:off x="1250625" y="1930625"/>
            <a:ext cx="2845200" cy="229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1000"/>
              </a:spcBef>
              <a:spcAft>
                <a:spcPts val="0"/>
              </a:spcAft>
              <a:buSzPts val="1400"/>
              <a:buNone/>
              <a:defRPr/>
            </a:lvl2pPr>
            <a:lvl3pPr lvl="2" algn="l">
              <a:lnSpc>
                <a:spcPct val="100000"/>
              </a:lnSpc>
              <a:spcBef>
                <a:spcPts val="1000"/>
              </a:spcBef>
              <a:spcAft>
                <a:spcPts val="0"/>
              </a:spcAft>
              <a:buSzPts val="1400"/>
              <a:buNone/>
              <a:defRPr/>
            </a:lvl3pPr>
            <a:lvl4pPr lvl="3" algn="l">
              <a:lnSpc>
                <a:spcPct val="100000"/>
              </a:lnSpc>
              <a:spcBef>
                <a:spcPts val="1000"/>
              </a:spcBef>
              <a:spcAft>
                <a:spcPts val="0"/>
              </a:spcAft>
              <a:buSzPts val="1400"/>
              <a:buNone/>
              <a:defRPr/>
            </a:lvl4pPr>
            <a:lvl5pPr lvl="4" algn="l">
              <a:lnSpc>
                <a:spcPct val="100000"/>
              </a:lnSpc>
              <a:spcBef>
                <a:spcPts val="1000"/>
              </a:spcBef>
              <a:spcAft>
                <a:spcPts val="0"/>
              </a:spcAft>
              <a:buSzPts val="1400"/>
              <a:buNone/>
              <a:defRPr/>
            </a:lvl5pPr>
            <a:lvl6pPr lvl="5" algn="l">
              <a:lnSpc>
                <a:spcPct val="100000"/>
              </a:lnSpc>
              <a:spcBef>
                <a:spcPts val="1000"/>
              </a:spcBef>
              <a:spcAft>
                <a:spcPts val="0"/>
              </a:spcAft>
              <a:buSzPts val="1400"/>
              <a:buNone/>
              <a:defRPr/>
            </a:lvl6pPr>
            <a:lvl7pPr lvl="6" algn="l">
              <a:lnSpc>
                <a:spcPct val="100000"/>
              </a:lnSpc>
              <a:spcBef>
                <a:spcPts val="1000"/>
              </a:spcBef>
              <a:spcAft>
                <a:spcPts val="0"/>
              </a:spcAft>
              <a:buSzPts val="1400"/>
              <a:buNone/>
              <a:defRPr/>
            </a:lvl7pPr>
            <a:lvl8pPr lvl="7" algn="l">
              <a:lnSpc>
                <a:spcPct val="100000"/>
              </a:lnSpc>
              <a:spcBef>
                <a:spcPts val="1000"/>
              </a:spcBef>
              <a:spcAft>
                <a:spcPts val="0"/>
              </a:spcAft>
              <a:buSzPts val="1400"/>
              <a:buNone/>
              <a:defRPr/>
            </a:lvl8pPr>
            <a:lvl9pPr lvl="8" algn="l">
              <a:lnSpc>
                <a:spcPct val="100000"/>
              </a:lnSpc>
              <a:spcBef>
                <a:spcPts val="1000"/>
              </a:spcBef>
              <a:spcAft>
                <a:spcPts val="1000"/>
              </a:spcAft>
              <a:buSzPts val="1400"/>
              <a:buNone/>
              <a:defRPr/>
            </a:lvl9pPr>
          </a:lstStyle>
          <a:p/>
        </p:txBody>
      </p:sp>
      <p:sp>
        <p:nvSpPr>
          <p:cNvPr id="811" name="Google Shape;811;p108"/>
          <p:cNvSpPr txBox="1"/>
          <p:nvPr>
            <p:ph idx="3" type="subTitle"/>
          </p:nvPr>
        </p:nvSpPr>
        <p:spPr>
          <a:xfrm>
            <a:off x="5048174" y="1542275"/>
            <a:ext cx="28452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ctr">
              <a:lnSpc>
                <a:spcPct val="100000"/>
              </a:lnSpc>
              <a:spcBef>
                <a:spcPts val="0"/>
              </a:spcBef>
              <a:spcAft>
                <a:spcPts val="0"/>
              </a:spcAft>
              <a:buSzPts val="1400"/>
              <a:buNone/>
              <a:defRPr sz="2800">
                <a:latin typeface="Karantina"/>
                <a:ea typeface="Karantina"/>
                <a:cs typeface="Karantina"/>
                <a:sym typeface="Karantina"/>
              </a:defRPr>
            </a:lvl2pPr>
            <a:lvl3pPr lvl="2" algn="ctr">
              <a:lnSpc>
                <a:spcPct val="100000"/>
              </a:lnSpc>
              <a:spcBef>
                <a:spcPts val="0"/>
              </a:spcBef>
              <a:spcAft>
                <a:spcPts val="0"/>
              </a:spcAft>
              <a:buSzPts val="1400"/>
              <a:buNone/>
              <a:defRPr sz="2800">
                <a:latin typeface="Karantina"/>
                <a:ea typeface="Karantina"/>
                <a:cs typeface="Karantina"/>
                <a:sym typeface="Karantina"/>
              </a:defRPr>
            </a:lvl3pPr>
            <a:lvl4pPr lvl="3" algn="ctr">
              <a:lnSpc>
                <a:spcPct val="100000"/>
              </a:lnSpc>
              <a:spcBef>
                <a:spcPts val="0"/>
              </a:spcBef>
              <a:spcAft>
                <a:spcPts val="0"/>
              </a:spcAft>
              <a:buSzPts val="1400"/>
              <a:buNone/>
              <a:defRPr sz="2800">
                <a:latin typeface="Karantina"/>
                <a:ea typeface="Karantina"/>
                <a:cs typeface="Karantina"/>
                <a:sym typeface="Karantina"/>
              </a:defRPr>
            </a:lvl4pPr>
            <a:lvl5pPr lvl="4" algn="ctr">
              <a:lnSpc>
                <a:spcPct val="100000"/>
              </a:lnSpc>
              <a:spcBef>
                <a:spcPts val="0"/>
              </a:spcBef>
              <a:spcAft>
                <a:spcPts val="0"/>
              </a:spcAft>
              <a:buSzPts val="1400"/>
              <a:buNone/>
              <a:defRPr sz="2800">
                <a:latin typeface="Karantina"/>
                <a:ea typeface="Karantina"/>
                <a:cs typeface="Karantina"/>
                <a:sym typeface="Karantina"/>
              </a:defRPr>
            </a:lvl5pPr>
            <a:lvl6pPr lvl="5" algn="ctr">
              <a:lnSpc>
                <a:spcPct val="100000"/>
              </a:lnSpc>
              <a:spcBef>
                <a:spcPts val="0"/>
              </a:spcBef>
              <a:spcAft>
                <a:spcPts val="0"/>
              </a:spcAft>
              <a:buSzPts val="1400"/>
              <a:buNone/>
              <a:defRPr sz="2800">
                <a:latin typeface="Karantina"/>
                <a:ea typeface="Karantina"/>
                <a:cs typeface="Karantina"/>
                <a:sym typeface="Karantina"/>
              </a:defRPr>
            </a:lvl6pPr>
            <a:lvl7pPr lvl="6" algn="ctr">
              <a:lnSpc>
                <a:spcPct val="100000"/>
              </a:lnSpc>
              <a:spcBef>
                <a:spcPts val="0"/>
              </a:spcBef>
              <a:spcAft>
                <a:spcPts val="0"/>
              </a:spcAft>
              <a:buSzPts val="1400"/>
              <a:buNone/>
              <a:defRPr sz="2800">
                <a:latin typeface="Karantina"/>
                <a:ea typeface="Karantina"/>
                <a:cs typeface="Karantina"/>
                <a:sym typeface="Karantina"/>
              </a:defRPr>
            </a:lvl7pPr>
            <a:lvl8pPr lvl="7" algn="ctr">
              <a:lnSpc>
                <a:spcPct val="100000"/>
              </a:lnSpc>
              <a:spcBef>
                <a:spcPts val="0"/>
              </a:spcBef>
              <a:spcAft>
                <a:spcPts val="0"/>
              </a:spcAft>
              <a:buSzPts val="1400"/>
              <a:buNone/>
              <a:defRPr sz="2800">
                <a:latin typeface="Karantina"/>
                <a:ea typeface="Karantina"/>
                <a:cs typeface="Karantina"/>
                <a:sym typeface="Karantina"/>
              </a:defRPr>
            </a:lvl8pPr>
            <a:lvl9pPr lvl="8" algn="ct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812" name="Google Shape;812;p108"/>
          <p:cNvSpPr txBox="1"/>
          <p:nvPr>
            <p:ph idx="4" type="subTitle"/>
          </p:nvPr>
        </p:nvSpPr>
        <p:spPr>
          <a:xfrm>
            <a:off x="5048175" y="1930625"/>
            <a:ext cx="2845200" cy="229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1000"/>
              </a:spcBef>
              <a:spcAft>
                <a:spcPts val="0"/>
              </a:spcAft>
              <a:buSzPts val="1400"/>
              <a:buNone/>
              <a:defRPr/>
            </a:lvl2pPr>
            <a:lvl3pPr lvl="2" algn="l">
              <a:lnSpc>
                <a:spcPct val="100000"/>
              </a:lnSpc>
              <a:spcBef>
                <a:spcPts val="1000"/>
              </a:spcBef>
              <a:spcAft>
                <a:spcPts val="0"/>
              </a:spcAft>
              <a:buSzPts val="1400"/>
              <a:buNone/>
              <a:defRPr/>
            </a:lvl3pPr>
            <a:lvl4pPr lvl="3" algn="l">
              <a:lnSpc>
                <a:spcPct val="100000"/>
              </a:lnSpc>
              <a:spcBef>
                <a:spcPts val="1000"/>
              </a:spcBef>
              <a:spcAft>
                <a:spcPts val="0"/>
              </a:spcAft>
              <a:buSzPts val="1400"/>
              <a:buNone/>
              <a:defRPr/>
            </a:lvl4pPr>
            <a:lvl5pPr lvl="4" algn="l">
              <a:lnSpc>
                <a:spcPct val="100000"/>
              </a:lnSpc>
              <a:spcBef>
                <a:spcPts val="1000"/>
              </a:spcBef>
              <a:spcAft>
                <a:spcPts val="0"/>
              </a:spcAft>
              <a:buSzPts val="1400"/>
              <a:buNone/>
              <a:defRPr/>
            </a:lvl5pPr>
            <a:lvl6pPr lvl="5" algn="l">
              <a:lnSpc>
                <a:spcPct val="100000"/>
              </a:lnSpc>
              <a:spcBef>
                <a:spcPts val="1000"/>
              </a:spcBef>
              <a:spcAft>
                <a:spcPts val="0"/>
              </a:spcAft>
              <a:buSzPts val="1400"/>
              <a:buNone/>
              <a:defRPr/>
            </a:lvl6pPr>
            <a:lvl7pPr lvl="6" algn="l">
              <a:lnSpc>
                <a:spcPct val="100000"/>
              </a:lnSpc>
              <a:spcBef>
                <a:spcPts val="1000"/>
              </a:spcBef>
              <a:spcAft>
                <a:spcPts val="0"/>
              </a:spcAft>
              <a:buSzPts val="1400"/>
              <a:buNone/>
              <a:defRPr/>
            </a:lvl7pPr>
            <a:lvl8pPr lvl="7" algn="l">
              <a:lnSpc>
                <a:spcPct val="100000"/>
              </a:lnSpc>
              <a:spcBef>
                <a:spcPts val="1000"/>
              </a:spcBef>
              <a:spcAft>
                <a:spcPts val="0"/>
              </a:spcAft>
              <a:buSzPts val="1400"/>
              <a:buNone/>
              <a:defRPr/>
            </a:lvl8pPr>
            <a:lvl9pPr lvl="8" algn="l">
              <a:lnSpc>
                <a:spcPct val="100000"/>
              </a:lnSpc>
              <a:spcBef>
                <a:spcPts val="1000"/>
              </a:spcBef>
              <a:spcAft>
                <a:spcPts val="1000"/>
              </a:spcAft>
              <a:buSzPts val="1400"/>
              <a:buNone/>
              <a:defRPr/>
            </a:lvl9pPr>
          </a:lstStyle>
          <a:p/>
        </p:txBody>
      </p:sp>
      <p:sp>
        <p:nvSpPr>
          <p:cNvPr id="813" name="Google Shape;813;p108"/>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814" name="Google Shape;814;p108"/>
          <p:cNvGrpSpPr/>
          <p:nvPr/>
        </p:nvGrpSpPr>
        <p:grpSpPr>
          <a:xfrm>
            <a:off x="-1653055" y="2017348"/>
            <a:ext cx="2233850" cy="2881954"/>
            <a:chOff x="-869130" y="859063"/>
            <a:chExt cx="2233850" cy="2881954"/>
          </a:xfrm>
        </p:grpSpPr>
        <p:grpSp>
          <p:nvGrpSpPr>
            <p:cNvPr id="815" name="Google Shape;815;p108"/>
            <p:cNvGrpSpPr/>
            <p:nvPr/>
          </p:nvGrpSpPr>
          <p:grpSpPr>
            <a:xfrm>
              <a:off x="583245" y="876223"/>
              <a:ext cx="781475" cy="777550"/>
              <a:chOff x="2532925" y="2911675"/>
              <a:chExt cx="781475" cy="777550"/>
            </a:xfrm>
          </p:grpSpPr>
          <p:sp>
            <p:nvSpPr>
              <p:cNvPr id="816" name="Google Shape;816;p108"/>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08"/>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108"/>
            <p:cNvGrpSpPr/>
            <p:nvPr/>
          </p:nvGrpSpPr>
          <p:grpSpPr>
            <a:xfrm>
              <a:off x="674770" y="1490267"/>
              <a:ext cx="499675" cy="497625"/>
              <a:chOff x="2548250" y="3477125"/>
              <a:chExt cx="499675" cy="497625"/>
            </a:xfrm>
          </p:grpSpPr>
          <p:sp>
            <p:nvSpPr>
              <p:cNvPr id="819" name="Google Shape;819;p108"/>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08"/>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1" name="Google Shape;821;p108"/>
            <p:cNvGrpSpPr/>
            <p:nvPr/>
          </p:nvGrpSpPr>
          <p:grpSpPr>
            <a:xfrm>
              <a:off x="140624" y="1742028"/>
              <a:ext cx="1145201" cy="1144815"/>
              <a:chOff x="2516525" y="3338400"/>
              <a:chExt cx="814800" cy="814525"/>
            </a:xfrm>
          </p:grpSpPr>
          <p:sp>
            <p:nvSpPr>
              <p:cNvPr id="822" name="Google Shape;822;p108"/>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08"/>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4" name="Google Shape;824;p108"/>
            <p:cNvGrpSpPr/>
            <p:nvPr/>
          </p:nvGrpSpPr>
          <p:grpSpPr>
            <a:xfrm>
              <a:off x="-238830" y="1664463"/>
              <a:ext cx="822075" cy="814675"/>
              <a:chOff x="1750375" y="3481025"/>
              <a:chExt cx="822075" cy="814675"/>
            </a:xfrm>
          </p:grpSpPr>
          <p:sp>
            <p:nvSpPr>
              <p:cNvPr id="825" name="Google Shape;825;p108"/>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08"/>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7" name="Google Shape;827;p108"/>
            <p:cNvGrpSpPr/>
            <p:nvPr/>
          </p:nvGrpSpPr>
          <p:grpSpPr>
            <a:xfrm>
              <a:off x="302458" y="2300263"/>
              <a:ext cx="821525" cy="814675"/>
              <a:chOff x="578020" y="1990738"/>
              <a:chExt cx="821525" cy="814675"/>
            </a:xfrm>
          </p:grpSpPr>
          <p:sp>
            <p:nvSpPr>
              <p:cNvPr id="828" name="Google Shape;828;p108"/>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08"/>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0" name="Google Shape;830;p108"/>
            <p:cNvGrpSpPr/>
            <p:nvPr/>
          </p:nvGrpSpPr>
          <p:grpSpPr>
            <a:xfrm>
              <a:off x="82595" y="2926467"/>
              <a:ext cx="814275" cy="814550"/>
              <a:chOff x="3146775" y="2571725"/>
              <a:chExt cx="814275" cy="814550"/>
            </a:xfrm>
          </p:grpSpPr>
          <p:sp>
            <p:nvSpPr>
              <p:cNvPr id="831" name="Google Shape;831;p108"/>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08"/>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3" name="Google Shape;833;p108"/>
            <p:cNvGrpSpPr/>
            <p:nvPr/>
          </p:nvGrpSpPr>
          <p:grpSpPr>
            <a:xfrm>
              <a:off x="-869130" y="859063"/>
              <a:ext cx="1766000" cy="1756400"/>
              <a:chOff x="1004350" y="3043700"/>
              <a:chExt cx="1766000" cy="1756400"/>
            </a:xfrm>
          </p:grpSpPr>
          <p:sp>
            <p:nvSpPr>
              <p:cNvPr id="834" name="Google Shape;834;p108"/>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08"/>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_2_1_1_1_1_1_1">
    <p:spTree>
      <p:nvGrpSpPr>
        <p:cNvPr id="836" name="Shape 836"/>
        <p:cNvGrpSpPr/>
        <p:nvPr/>
      </p:nvGrpSpPr>
      <p:grpSpPr>
        <a:xfrm>
          <a:off x="0" y="0"/>
          <a:ext cx="0" cy="0"/>
          <a:chOff x="0" y="0"/>
          <a:chExt cx="0" cy="0"/>
        </a:xfrm>
      </p:grpSpPr>
      <p:grpSp>
        <p:nvGrpSpPr>
          <p:cNvPr id="837" name="Google Shape;837;p109"/>
          <p:cNvGrpSpPr/>
          <p:nvPr/>
        </p:nvGrpSpPr>
        <p:grpSpPr>
          <a:xfrm>
            <a:off x="7934111" y="-842803"/>
            <a:ext cx="1801874" cy="2466116"/>
            <a:chOff x="7225800" y="-850387"/>
            <a:chExt cx="1801874" cy="2466116"/>
          </a:xfrm>
        </p:grpSpPr>
        <p:grpSp>
          <p:nvGrpSpPr>
            <p:cNvPr id="838" name="Google Shape;838;p109"/>
            <p:cNvGrpSpPr/>
            <p:nvPr/>
          </p:nvGrpSpPr>
          <p:grpSpPr>
            <a:xfrm>
              <a:off x="7649549" y="459455"/>
              <a:ext cx="1161778" cy="1156274"/>
              <a:chOff x="5413019" y="1494088"/>
              <a:chExt cx="780975" cy="777275"/>
            </a:xfrm>
          </p:grpSpPr>
          <p:sp>
            <p:nvSpPr>
              <p:cNvPr id="839" name="Google Shape;839;p109"/>
              <p:cNvSpPr/>
              <p:nvPr/>
            </p:nvSpPr>
            <p:spPr>
              <a:xfrm>
                <a:off x="5486519" y="1494088"/>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09"/>
              <p:cNvSpPr/>
              <p:nvPr/>
            </p:nvSpPr>
            <p:spPr>
              <a:xfrm>
                <a:off x="5413019" y="2112563"/>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1" name="Google Shape;841;p109"/>
            <p:cNvGrpSpPr/>
            <p:nvPr/>
          </p:nvGrpSpPr>
          <p:grpSpPr>
            <a:xfrm>
              <a:off x="7815578" y="-295250"/>
              <a:ext cx="1212096" cy="1211687"/>
              <a:chOff x="6578800" y="854514"/>
              <a:chExt cx="814800" cy="814525"/>
            </a:xfrm>
          </p:grpSpPr>
          <p:sp>
            <p:nvSpPr>
              <p:cNvPr id="842" name="Google Shape;842;p109"/>
              <p:cNvSpPr/>
              <p:nvPr/>
            </p:nvSpPr>
            <p:spPr>
              <a:xfrm>
                <a:off x="6615800" y="854514"/>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09"/>
              <p:cNvSpPr/>
              <p:nvPr/>
            </p:nvSpPr>
            <p:spPr>
              <a:xfrm>
                <a:off x="6578800" y="1589589"/>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109"/>
            <p:cNvGrpSpPr/>
            <p:nvPr/>
          </p:nvGrpSpPr>
          <p:grpSpPr>
            <a:xfrm>
              <a:off x="7225800" y="-850387"/>
              <a:ext cx="1766000" cy="1756825"/>
              <a:chOff x="6373650" y="342850"/>
              <a:chExt cx="1766000" cy="1756825"/>
            </a:xfrm>
          </p:grpSpPr>
          <p:sp>
            <p:nvSpPr>
              <p:cNvPr id="845" name="Google Shape;845;p109"/>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09"/>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47" name="Google Shape;847;p109"/>
          <p:cNvSpPr/>
          <p:nvPr/>
        </p:nvSpPr>
        <p:spPr>
          <a:xfrm flipH="1" rot="10800000">
            <a:off x="-11" y="2937840"/>
            <a:ext cx="3911647" cy="2205660"/>
          </a:xfrm>
          <a:custGeom>
            <a:rect b="b" l="l" r="r" t="t"/>
            <a:pathLst>
              <a:path extrusionOk="0" h="81676" w="144849">
                <a:moveTo>
                  <a:pt x="46959" y="0"/>
                </a:moveTo>
                <a:cubicBezTo>
                  <a:pt x="46140" y="1344"/>
                  <a:pt x="45030" y="2455"/>
                  <a:pt x="43686" y="3273"/>
                </a:cubicBezTo>
                <a:cubicBezTo>
                  <a:pt x="39478" y="5640"/>
                  <a:pt x="32465" y="4734"/>
                  <a:pt x="30273" y="8532"/>
                </a:cubicBezTo>
                <a:cubicBezTo>
                  <a:pt x="28929" y="10899"/>
                  <a:pt x="30478" y="13646"/>
                  <a:pt x="30449" y="16247"/>
                </a:cubicBezTo>
                <a:cubicBezTo>
                  <a:pt x="30420" y="19695"/>
                  <a:pt x="27614" y="22851"/>
                  <a:pt x="27819" y="26299"/>
                </a:cubicBezTo>
                <a:cubicBezTo>
                  <a:pt x="27994" y="29308"/>
                  <a:pt x="30478" y="31909"/>
                  <a:pt x="31559" y="34802"/>
                </a:cubicBezTo>
                <a:cubicBezTo>
                  <a:pt x="33459" y="39974"/>
                  <a:pt x="30157" y="46081"/>
                  <a:pt x="24254" y="48360"/>
                </a:cubicBezTo>
                <a:cubicBezTo>
                  <a:pt x="22955" y="48863"/>
                  <a:pt x="21536" y="49201"/>
                  <a:pt x="20126" y="49201"/>
                </a:cubicBezTo>
                <a:cubicBezTo>
                  <a:pt x="19569" y="49201"/>
                  <a:pt x="19014" y="49148"/>
                  <a:pt x="18468" y="49032"/>
                </a:cubicBezTo>
                <a:cubicBezTo>
                  <a:pt x="14933" y="48243"/>
                  <a:pt x="12946" y="45263"/>
                  <a:pt x="10871" y="42779"/>
                </a:cubicBezTo>
                <a:cubicBezTo>
                  <a:pt x="9128" y="40721"/>
                  <a:pt x="6382" y="38704"/>
                  <a:pt x="3547" y="38704"/>
                </a:cubicBezTo>
                <a:cubicBezTo>
                  <a:pt x="2960" y="38704"/>
                  <a:pt x="2370" y="38790"/>
                  <a:pt x="1783" y="38980"/>
                </a:cubicBezTo>
                <a:cubicBezTo>
                  <a:pt x="1140" y="39214"/>
                  <a:pt x="527" y="39565"/>
                  <a:pt x="1" y="40003"/>
                </a:cubicBezTo>
                <a:lnTo>
                  <a:pt x="1" y="75419"/>
                </a:lnTo>
                <a:cubicBezTo>
                  <a:pt x="3244" y="73403"/>
                  <a:pt x="6663" y="71708"/>
                  <a:pt x="10228" y="70364"/>
                </a:cubicBezTo>
                <a:cubicBezTo>
                  <a:pt x="11483" y="69886"/>
                  <a:pt x="12929" y="69474"/>
                  <a:pt x="14284" y="69474"/>
                </a:cubicBezTo>
                <a:cubicBezTo>
                  <a:pt x="15170" y="69474"/>
                  <a:pt x="16016" y="69650"/>
                  <a:pt x="16744" y="70101"/>
                </a:cubicBezTo>
                <a:cubicBezTo>
                  <a:pt x="17884" y="70802"/>
                  <a:pt x="18381" y="72088"/>
                  <a:pt x="19491" y="72818"/>
                </a:cubicBezTo>
                <a:cubicBezTo>
                  <a:pt x="21010" y="73812"/>
                  <a:pt x="23202" y="73636"/>
                  <a:pt x="25014" y="74221"/>
                </a:cubicBezTo>
                <a:cubicBezTo>
                  <a:pt x="26884" y="74834"/>
                  <a:pt x="28140" y="76237"/>
                  <a:pt x="29601" y="77406"/>
                </a:cubicBezTo>
                <a:cubicBezTo>
                  <a:pt x="33051" y="80161"/>
                  <a:pt x="37836" y="81676"/>
                  <a:pt x="42608" y="81676"/>
                </a:cubicBezTo>
                <a:cubicBezTo>
                  <a:pt x="44264" y="81676"/>
                  <a:pt x="45918" y="81493"/>
                  <a:pt x="47514" y="81117"/>
                </a:cubicBezTo>
                <a:cubicBezTo>
                  <a:pt x="53709" y="79627"/>
                  <a:pt x="58793" y="75302"/>
                  <a:pt x="60371" y="70130"/>
                </a:cubicBezTo>
                <a:cubicBezTo>
                  <a:pt x="61101" y="67704"/>
                  <a:pt x="61131" y="65075"/>
                  <a:pt x="62621" y="62912"/>
                </a:cubicBezTo>
                <a:cubicBezTo>
                  <a:pt x="64403" y="60312"/>
                  <a:pt x="68202" y="58441"/>
                  <a:pt x="68319" y="55461"/>
                </a:cubicBezTo>
                <a:cubicBezTo>
                  <a:pt x="68348" y="54088"/>
                  <a:pt x="67559" y="52831"/>
                  <a:pt x="67033" y="51545"/>
                </a:cubicBezTo>
                <a:cubicBezTo>
                  <a:pt x="64374" y="45409"/>
                  <a:pt x="67296" y="37899"/>
                  <a:pt x="73900" y="34364"/>
                </a:cubicBezTo>
                <a:cubicBezTo>
                  <a:pt x="76559" y="32932"/>
                  <a:pt x="79569" y="32143"/>
                  <a:pt x="82579" y="31383"/>
                </a:cubicBezTo>
                <a:cubicBezTo>
                  <a:pt x="85961" y="30507"/>
                  <a:pt x="89638" y="29662"/>
                  <a:pt x="93142" y="29662"/>
                </a:cubicBezTo>
                <a:cubicBezTo>
                  <a:pt x="95481" y="29662"/>
                  <a:pt x="97743" y="30038"/>
                  <a:pt x="99790" y="31032"/>
                </a:cubicBezTo>
                <a:cubicBezTo>
                  <a:pt x="104203" y="33156"/>
                  <a:pt x="107367" y="38040"/>
                  <a:pt x="112230" y="38040"/>
                </a:cubicBezTo>
                <a:cubicBezTo>
                  <a:pt x="112518" y="38040"/>
                  <a:pt x="112813" y="38023"/>
                  <a:pt x="113114" y="37987"/>
                </a:cubicBezTo>
                <a:cubicBezTo>
                  <a:pt x="115306" y="37724"/>
                  <a:pt x="117118" y="36409"/>
                  <a:pt x="118754" y="35153"/>
                </a:cubicBezTo>
                <a:cubicBezTo>
                  <a:pt x="125358" y="30185"/>
                  <a:pt x="132108" y="25013"/>
                  <a:pt x="135819" y="18292"/>
                </a:cubicBezTo>
                <a:cubicBezTo>
                  <a:pt x="138449" y="13529"/>
                  <a:pt x="139413" y="8240"/>
                  <a:pt x="142248" y="3565"/>
                </a:cubicBezTo>
                <a:cubicBezTo>
                  <a:pt x="143007" y="2308"/>
                  <a:pt x="143884" y="1110"/>
                  <a:pt x="144848" y="0"/>
                </a:cubicBezTo>
                <a:close/>
              </a:path>
            </a:pathLst>
          </a:custGeom>
          <a:gradFill>
            <a:gsLst>
              <a:gs pos="0">
                <a:srgbClr val="FFFFFF">
                  <a:alpha val="0"/>
                </a:srgbClr>
              </a:gs>
              <a:gs pos="100000">
                <a:srgbClr val="FFFFFF">
                  <a:alpha val="8627"/>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09"/>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849" name="Google Shape;849;p109"/>
          <p:cNvGrpSpPr/>
          <p:nvPr/>
        </p:nvGrpSpPr>
        <p:grpSpPr>
          <a:xfrm>
            <a:off x="-1229815" y="231030"/>
            <a:ext cx="2233850" cy="2881954"/>
            <a:chOff x="-869130" y="859063"/>
            <a:chExt cx="2233850" cy="2881954"/>
          </a:xfrm>
        </p:grpSpPr>
        <p:grpSp>
          <p:nvGrpSpPr>
            <p:cNvPr id="850" name="Google Shape;850;p109"/>
            <p:cNvGrpSpPr/>
            <p:nvPr/>
          </p:nvGrpSpPr>
          <p:grpSpPr>
            <a:xfrm>
              <a:off x="583245" y="876223"/>
              <a:ext cx="781475" cy="777550"/>
              <a:chOff x="2532925" y="2911675"/>
              <a:chExt cx="781475" cy="777550"/>
            </a:xfrm>
          </p:grpSpPr>
          <p:sp>
            <p:nvSpPr>
              <p:cNvPr id="851" name="Google Shape;851;p109"/>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09"/>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3" name="Google Shape;853;p109"/>
            <p:cNvGrpSpPr/>
            <p:nvPr/>
          </p:nvGrpSpPr>
          <p:grpSpPr>
            <a:xfrm>
              <a:off x="674770" y="1490267"/>
              <a:ext cx="499675" cy="497625"/>
              <a:chOff x="2548250" y="3477125"/>
              <a:chExt cx="499675" cy="497625"/>
            </a:xfrm>
          </p:grpSpPr>
          <p:sp>
            <p:nvSpPr>
              <p:cNvPr id="854" name="Google Shape;854;p109"/>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09"/>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6" name="Google Shape;856;p109"/>
            <p:cNvGrpSpPr/>
            <p:nvPr/>
          </p:nvGrpSpPr>
          <p:grpSpPr>
            <a:xfrm>
              <a:off x="140624" y="1742028"/>
              <a:ext cx="1145201" cy="1144815"/>
              <a:chOff x="2516525" y="3338400"/>
              <a:chExt cx="814800" cy="814525"/>
            </a:xfrm>
          </p:grpSpPr>
          <p:sp>
            <p:nvSpPr>
              <p:cNvPr id="857" name="Google Shape;857;p109"/>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09"/>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109"/>
            <p:cNvGrpSpPr/>
            <p:nvPr/>
          </p:nvGrpSpPr>
          <p:grpSpPr>
            <a:xfrm>
              <a:off x="-238830" y="1664463"/>
              <a:ext cx="822075" cy="814675"/>
              <a:chOff x="1750375" y="3481025"/>
              <a:chExt cx="822075" cy="814675"/>
            </a:xfrm>
          </p:grpSpPr>
          <p:sp>
            <p:nvSpPr>
              <p:cNvPr id="860" name="Google Shape;860;p109"/>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09"/>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2" name="Google Shape;862;p109"/>
            <p:cNvGrpSpPr/>
            <p:nvPr/>
          </p:nvGrpSpPr>
          <p:grpSpPr>
            <a:xfrm>
              <a:off x="302458" y="2300263"/>
              <a:ext cx="821525" cy="814675"/>
              <a:chOff x="578020" y="1990738"/>
              <a:chExt cx="821525" cy="814675"/>
            </a:xfrm>
          </p:grpSpPr>
          <p:sp>
            <p:nvSpPr>
              <p:cNvPr id="863" name="Google Shape;863;p109"/>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09"/>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5" name="Google Shape;865;p109"/>
            <p:cNvGrpSpPr/>
            <p:nvPr/>
          </p:nvGrpSpPr>
          <p:grpSpPr>
            <a:xfrm>
              <a:off x="82595" y="2926467"/>
              <a:ext cx="814275" cy="814550"/>
              <a:chOff x="3146775" y="2571725"/>
              <a:chExt cx="814275" cy="814550"/>
            </a:xfrm>
          </p:grpSpPr>
          <p:sp>
            <p:nvSpPr>
              <p:cNvPr id="866" name="Google Shape;866;p109"/>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09"/>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8" name="Google Shape;868;p109"/>
            <p:cNvGrpSpPr/>
            <p:nvPr/>
          </p:nvGrpSpPr>
          <p:grpSpPr>
            <a:xfrm>
              <a:off x="-869130" y="859063"/>
              <a:ext cx="1766000" cy="1756400"/>
              <a:chOff x="1004350" y="3043700"/>
              <a:chExt cx="1766000" cy="1756400"/>
            </a:xfrm>
          </p:grpSpPr>
          <p:sp>
            <p:nvSpPr>
              <p:cNvPr id="869" name="Google Shape;869;p109"/>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09"/>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71" name="Google Shape;871;p109"/>
          <p:cNvSpPr txBox="1"/>
          <p:nvPr>
            <p:ph idx="2" type="title"/>
          </p:nvPr>
        </p:nvSpPr>
        <p:spPr>
          <a:xfrm>
            <a:off x="1475581" y="1372585"/>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72" name="Google Shape;872;p109"/>
          <p:cNvSpPr txBox="1"/>
          <p:nvPr>
            <p:ph idx="1" type="subTitle"/>
          </p:nvPr>
        </p:nvSpPr>
        <p:spPr>
          <a:xfrm>
            <a:off x="842731" y="3362803"/>
            <a:ext cx="21516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873" name="Google Shape;873;p109"/>
          <p:cNvSpPr txBox="1"/>
          <p:nvPr>
            <p:ph idx="3" type="subTitle"/>
          </p:nvPr>
        </p:nvSpPr>
        <p:spPr>
          <a:xfrm>
            <a:off x="842750" y="3734203"/>
            <a:ext cx="2151600" cy="58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4" name="Google Shape;874;p109"/>
          <p:cNvSpPr txBox="1"/>
          <p:nvPr>
            <p:ph idx="4" type="title"/>
          </p:nvPr>
        </p:nvSpPr>
        <p:spPr>
          <a:xfrm>
            <a:off x="4129050" y="1378448"/>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75" name="Google Shape;875;p109"/>
          <p:cNvSpPr txBox="1"/>
          <p:nvPr>
            <p:ph idx="5" type="subTitle"/>
          </p:nvPr>
        </p:nvSpPr>
        <p:spPr>
          <a:xfrm>
            <a:off x="3496200" y="3368678"/>
            <a:ext cx="21516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876" name="Google Shape;876;p109"/>
          <p:cNvSpPr txBox="1"/>
          <p:nvPr>
            <p:ph idx="6" type="subTitle"/>
          </p:nvPr>
        </p:nvSpPr>
        <p:spPr>
          <a:xfrm>
            <a:off x="3496256" y="3738097"/>
            <a:ext cx="2151600" cy="58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7" name="Google Shape;877;p109"/>
          <p:cNvSpPr txBox="1"/>
          <p:nvPr>
            <p:ph idx="7" type="title"/>
          </p:nvPr>
        </p:nvSpPr>
        <p:spPr>
          <a:xfrm>
            <a:off x="6782519" y="1372585"/>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78" name="Google Shape;878;p109"/>
          <p:cNvSpPr txBox="1"/>
          <p:nvPr>
            <p:ph idx="8" type="subTitle"/>
          </p:nvPr>
        </p:nvSpPr>
        <p:spPr>
          <a:xfrm>
            <a:off x="6149669" y="3362803"/>
            <a:ext cx="21516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879" name="Google Shape;879;p109"/>
          <p:cNvSpPr txBox="1"/>
          <p:nvPr>
            <p:ph idx="9" type="subTitle"/>
          </p:nvPr>
        </p:nvSpPr>
        <p:spPr>
          <a:xfrm>
            <a:off x="6149700" y="3734203"/>
            <a:ext cx="2151600" cy="58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80" name="Shape 880"/>
        <p:cNvGrpSpPr/>
        <p:nvPr/>
      </p:nvGrpSpPr>
      <p:grpSpPr>
        <a:xfrm>
          <a:off x="0" y="0"/>
          <a:ext cx="0" cy="0"/>
          <a:chOff x="0" y="0"/>
          <a:chExt cx="0" cy="0"/>
        </a:xfrm>
      </p:grpSpPr>
      <p:grpSp>
        <p:nvGrpSpPr>
          <p:cNvPr id="881" name="Google Shape;881;p110"/>
          <p:cNvGrpSpPr/>
          <p:nvPr/>
        </p:nvGrpSpPr>
        <p:grpSpPr>
          <a:xfrm flipH="1" rot="10800000">
            <a:off x="-65564" y="-61803"/>
            <a:ext cx="9275128" cy="5267106"/>
            <a:chOff x="-65564" y="-86771"/>
            <a:chExt cx="9275128" cy="5267106"/>
          </a:xfrm>
        </p:grpSpPr>
        <p:sp>
          <p:nvSpPr>
            <p:cNvPr id="882" name="Google Shape;882;p110"/>
            <p:cNvSpPr/>
            <p:nvPr/>
          </p:nvSpPr>
          <p:spPr>
            <a:xfrm flipH="1">
              <a:off x="-65564" y="2865148"/>
              <a:ext cx="4425587" cy="2315187"/>
            </a:xfrm>
            <a:custGeom>
              <a:rect b="b" l="l" r="r" t="t"/>
              <a:pathLst>
                <a:path extrusionOk="0" h="84519" w="161562">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8627"/>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10"/>
            <p:cNvSpPr/>
            <p:nvPr/>
          </p:nvSpPr>
          <p:spPr>
            <a:xfrm flipH="1">
              <a:off x="5241788" y="-86771"/>
              <a:ext cx="3967776" cy="2237310"/>
            </a:xfrm>
            <a:custGeom>
              <a:rect b="b" l="l" r="r" t="t"/>
              <a:pathLst>
                <a:path extrusionOk="0" h="81676" w="144849">
                  <a:moveTo>
                    <a:pt x="46959" y="0"/>
                  </a:moveTo>
                  <a:cubicBezTo>
                    <a:pt x="46140" y="1344"/>
                    <a:pt x="45030" y="2455"/>
                    <a:pt x="43686" y="3273"/>
                  </a:cubicBezTo>
                  <a:cubicBezTo>
                    <a:pt x="39478" y="5640"/>
                    <a:pt x="32465" y="4734"/>
                    <a:pt x="30273" y="8532"/>
                  </a:cubicBezTo>
                  <a:cubicBezTo>
                    <a:pt x="28929" y="10899"/>
                    <a:pt x="30478" y="13646"/>
                    <a:pt x="30449" y="16247"/>
                  </a:cubicBezTo>
                  <a:cubicBezTo>
                    <a:pt x="30420" y="19695"/>
                    <a:pt x="27614" y="22851"/>
                    <a:pt x="27819" y="26299"/>
                  </a:cubicBezTo>
                  <a:cubicBezTo>
                    <a:pt x="27994" y="29308"/>
                    <a:pt x="30478" y="31909"/>
                    <a:pt x="31559" y="34802"/>
                  </a:cubicBezTo>
                  <a:cubicBezTo>
                    <a:pt x="33459" y="39974"/>
                    <a:pt x="30157" y="46081"/>
                    <a:pt x="24254" y="48360"/>
                  </a:cubicBezTo>
                  <a:cubicBezTo>
                    <a:pt x="22955" y="48863"/>
                    <a:pt x="21536" y="49201"/>
                    <a:pt x="20126" y="49201"/>
                  </a:cubicBezTo>
                  <a:cubicBezTo>
                    <a:pt x="19569" y="49201"/>
                    <a:pt x="19014" y="49148"/>
                    <a:pt x="18468" y="49032"/>
                  </a:cubicBezTo>
                  <a:cubicBezTo>
                    <a:pt x="14933" y="48243"/>
                    <a:pt x="12946" y="45263"/>
                    <a:pt x="10871" y="42779"/>
                  </a:cubicBezTo>
                  <a:cubicBezTo>
                    <a:pt x="9128" y="40721"/>
                    <a:pt x="6382" y="38704"/>
                    <a:pt x="3547" y="38704"/>
                  </a:cubicBezTo>
                  <a:cubicBezTo>
                    <a:pt x="2960" y="38704"/>
                    <a:pt x="2370" y="38790"/>
                    <a:pt x="1783" y="38980"/>
                  </a:cubicBezTo>
                  <a:cubicBezTo>
                    <a:pt x="1140" y="39214"/>
                    <a:pt x="527" y="39565"/>
                    <a:pt x="1" y="40003"/>
                  </a:cubicBezTo>
                  <a:lnTo>
                    <a:pt x="1" y="75419"/>
                  </a:lnTo>
                  <a:cubicBezTo>
                    <a:pt x="3244" y="73403"/>
                    <a:pt x="6663" y="71708"/>
                    <a:pt x="10228" y="70364"/>
                  </a:cubicBezTo>
                  <a:cubicBezTo>
                    <a:pt x="11483" y="69886"/>
                    <a:pt x="12929" y="69474"/>
                    <a:pt x="14284" y="69474"/>
                  </a:cubicBezTo>
                  <a:cubicBezTo>
                    <a:pt x="15170" y="69474"/>
                    <a:pt x="16016" y="69650"/>
                    <a:pt x="16744" y="70101"/>
                  </a:cubicBezTo>
                  <a:cubicBezTo>
                    <a:pt x="17884" y="70802"/>
                    <a:pt x="18381" y="72088"/>
                    <a:pt x="19491" y="72818"/>
                  </a:cubicBezTo>
                  <a:cubicBezTo>
                    <a:pt x="21010" y="73812"/>
                    <a:pt x="23202" y="73636"/>
                    <a:pt x="25014" y="74221"/>
                  </a:cubicBezTo>
                  <a:cubicBezTo>
                    <a:pt x="26884" y="74834"/>
                    <a:pt x="28140" y="76237"/>
                    <a:pt x="29601" y="77406"/>
                  </a:cubicBezTo>
                  <a:cubicBezTo>
                    <a:pt x="33051" y="80161"/>
                    <a:pt x="37836" y="81676"/>
                    <a:pt x="42608" y="81676"/>
                  </a:cubicBezTo>
                  <a:cubicBezTo>
                    <a:pt x="44264" y="81676"/>
                    <a:pt x="45918" y="81493"/>
                    <a:pt x="47514" y="81117"/>
                  </a:cubicBezTo>
                  <a:cubicBezTo>
                    <a:pt x="53709" y="79627"/>
                    <a:pt x="58793" y="75302"/>
                    <a:pt x="60371" y="70130"/>
                  </a:cubicBezTo>
                  <a:cubicBezTo>
                    <a:pt x="61101" y="67704"/>
                    <a:pt x="61131" y="65075"/>
                    <a:pt x="62621" y="62912"/>
                  </a:cubicBezTo>
                  <a:cubicBezTo>
                    <a:pt x="64403" y="60312"/>
                    <a:pt x="68202" y="58441"/>
                    <a:pt x="68319" y="55461"/>
                  </a:cubicBezTo>
                  <a:cubicBezTo>
                    <a:pt x="68348" y="54088"/>
                    <a:pt x="67559" y="52831"/>
                    <a:pt x="67033" y="51545"/>
                  </a:cubicBezTo>
                  <a:cubicBezTo>
                    <a:pt x="64374" y="45409"/>
                    <a:pt x="67296" y="37899"/>
                    <a:pt x="73900" y="34364"/>
                  </a:cubicBezTo>
                  <a:cubicBezTo>
                    <a:pt x="76559" y="32932"/>
                    <a:pt x="79569" y="32143"/>
                    <a:pt x="82579" y="31383"/>
                  </a:cubicBezTo>
                  <a:cubicBezTo>
                    <a:pt x="85961" y="30507"/>
                    <a:pt x="89638" y="29662"/>
                    <a:pt x="93142" y="29662"/>
                  </a:cubicBezTo>
                  <a:cubicBezTo>
                    <a:pt x="95481" y="29662"/>
                    <a:pt x="97743" y="30038"/>
                    <a:pt x="99790" y="31032"/>
                  </a:cubicBezTo>
                  <a:cubicBezTo>
                    <a:pt x="104203" y="33156"/>
                    <a:pt x="107367" y="38040"/>
                    <a:pt x="112230" y="38040"/>
                  </a:cubicBezTo>
                  <a:cubicBezTo>
                    <a:pt x="112518" y="38040"/>
                    <a:pt x="112813" y="38023"/>
                    <a:pt x="113114" y="37987"/>
                  </a:cubicBezTo>
                  <a:cubicBezTo>
                    <a:pt x="115306" y="37724"/>
                    <a:pt x="117118" y="36409"/>
                    <a:pt x="118754" y="35153"/>
                  </a:cubicBezTo>
                  <a:cubicBezTo>
                    <a:pt x="125358" y="30185"/>
                    <a:pt x="132108" y="25013"/>
                    <a:pt x="135819" y="18292"/>
                  </a:cubicBezTo>
                  <a:cubicBezTo>
                    <a:pt x="138449" y="13529"/>
                    <a:pt x="139413" y="8240"/>
                    <a:pt x="142248" y="3565"/>
                  </a:cubicBezTo>
                  <a:cubicBezTo>
                    <a:pt x="143007" y="2308"/>
                    <a:pt x="143884" y="1110"/>
                    <a:pt x="144848" y="0"/>
                  </a:cubicBezTo>
                  <a:close/>
                </a:path>
              </a:pathLst>
            </a:custGeom>
            <a:gradFill>
              <a:gsLst>
                <a:gs pos="0">
                  <a:srgbClr val="FFFFFF">
                    <a:alpha val="0"/>
                  </a:srgbClr>
                </a:gs>
                <a:gs pos="100000">
                  <a:srgbClr val="FFFFFF">
                    <a:alpha val="8627"/>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4" name="Google Shape;884;p110"/>
          <p:cNvGrpSpPr/>
          <p:nvPr/>
        </p:nvGrpSpPr>
        <p:grpSpPr>
          <a:xfrm>
            <a:off x="7256657" y="-153908"/>
            <a:ext cx="2474737" cy="2122119"/>
            <a:chOff x="7209238" y="215744"/>
            <a:chExt cx="2474737" cy="2122119"/>
          </a:xfrm>
        </p:grpSpPr>
        <p:grpSp>
          <p:nvGrpSpPr>
            <p:cNvPr id="885" name="Google Shape;885;p110"/>
            <p:cNvGrpSpPr/>
            <p:nvPr/>
          </p:nvGrpSpPr>
          <p:grpSpPr>
            <a:xfrm>
              <a:off x="7456087" y="1321628"/>
              <a:ext cx="939513" cy="935062"/>
              <a:chOff x="5830100" y="1454250"/>
              <a:chExt cx="780975" cy="777275"/>
            </a:xfrm>
          </p:grpSpPr>
          <p:sp>
            <p:nvSpPr>
              <p:cNvPr id="886" name="Google Shape;886;p110"/>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10"/>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p110"/>
            <p:cNvGrpSpPr/>
            <p:nvPr/>
          </p:nvGrpSpPr>
          <p:grpSpPr>
            <a:xfrm>
              <a:off x="8016067" y="607304"/>
              <a:ext cx="601109" cy="598282"/>
              <a:chOff x="6096075" y="1168725"/>
              <a:chExt cx="499675" cy="497325"/>
            </a:xfrm>
          </p:grpSpPr>
          <p:sp>
            <p:nvSpPr>
              <p:cNvPr id="889" name="Google Shape;889;p110"/>
              <p:cNvSpPr/>
              <p:nvPr/>
            </p:nvSpPr>
            <p:spPr>
              <a:xfrm>
                <a:off x="6143125" y="1168725"/>
                <a:ext cx="452625" cy="456150"/>
              </a:xfrm>
              <a:custGeom>
                <a:rect b="b" l="l" r="r" t="t"/>
                <a:pathLst>
                  <a:path extrusionOk="0" h="18246" w="18105">
                    <a:moveTo>
                      <a:pt x="18104" y="1"/>
                    </a:moveTo>
                    <a:lnTo>
                      <a:pt x="191" y="17555"/>
                    </a:lnTo>
                    <a:cubicBezTo>
                      <a:pt x="22" y="17682"/>
                      <a:pt x="0" y="17935"/>
                      <a:pt x="148" y="18105"/>
                    </a:cubicBezTo>
                    <a:cubicBezTo>
                      <a:pt x="230" y="18198"/>
                      <a:pt x="343" y="18246"/>
                      <a:pt x="453" y="18246"/>
                    </a:cubicBezTo>
                    <a:cubicBezTo>
                      <a:pt x="544" y="18246"/>
                      <a:pt x="632" y="18214"/>
                      <a:pt x="698" y="18147"/>
                    </a:cubicBezTo>
                    <a:lnTo>
                      <a:pt x="719" y="18126"/>
                    </a:lnTo>
                    <a:lnTo>
                      <a:pt x="18104"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10"/>
              <p:cNvSpPr/>
              <p:nvPr/>
            </p:nvSpPr>
            <p:spPr>
              <a:xfrm>
                <a:off x="6096075" y="1564625"/>
                <a:ext cx="112450" cy="101425"/>
              </a:xfrm>
              <a:custGeom>
                <a:rect b="b" l="l" r="r" t="t"/>
                <a:pathLst>
                  <a:path extrusionOk="0" h="4057" w="4498">
                    <a:moveTo>
                      <a:pt x="2269" y="1"/>
                    </a:moveTo>
                    <a:cubicBezTo>
                      <a:pt x="1671" y="1"/>
                      <a:pt x="1068" y="261"/>
                      <a:pt x="656" y="830"/>
                    </a:cubicBezTo>
                    <a:cubicBezTo>
                      <a:pt x="0" y="1740"/>
                      <a:pt x="190" y="2988"/>
                      <a:pt x="1100" y="3664"/>
                    </a:cubicBezTo>
                    <a:cubicBezTo>
                      <a:pt x="1469" y="3936"/>
                      <a:pt x="1876" y="4057"/>
                      <a:pt x="2274" y="4057"/>
                    </a:cubicBezTo>
                    <a:cubicBezTo>
                      <a:pt x="3428" y="4057"/>
                      <a:pt x="4498" y="3040"/>
                      <a:pt x="4293" y="1719"/>
                    </a:cubicBezTo>
                    <a:cubicBezTo>
                      <a:pt x="4126" y="636"/>
                      <a:pt x="3203" y="1"/>
                      <a:pt x="2269"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1" name="Google Shape;891;p110"/>
            <p:cNvGrpSpPr/>
            <p:nvPr/>
          </p:nvGrpSpPr>
          <p:grpSpPr>
            <a:xfrm>
              <a:off x="7209238" y="332595"/>
              <a:ext cx="1234575" cy="1224237"/>
              <a:chOff x="5806450" y="990550"/>
              <a:chExt cx="821025" cy="814150"/>
            </a:xfrm>
          </p:grpSpPr>
          <p:sp>
            <p:nvSpPr>
              <p:cNvPr id="892" name="Google Shape;892;p110"/>
              <p:cNvSpPr/>
              <p:nvPr/>
            </p:nvSpPr>
            <p:spPr>
              <a:xfrm>
                <a:off x="5850200" y="990550"/>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10"/>
              <p:cNvSpPr/>
              <p:nvPr/>
            </p:nvSpPr>
            <p:spPr>
              <a:xfrm>
                <a:off x="5806450" y="1725500"/>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4" name="Google Shape;894;p110"/>
            <p:cNvGrpSpPr/>
            <p:nvPr/>
          </p:nvGrpSpPr>
          <p:grpSpPr>
            <a:xfrm>
              <a:off x="8489848" y="215744"/>
              <a:ext cx="980204" cy="979874"/>
              <a:chOff x="6578800" y="847800"/>
              <a:chExt cx="814800" cy="814525"/>
            </a:xfrm>
          </p:grpSpPr>
          <p:sp>
            <p:nvSpPr>
              <p:cNvPr id="895" name="Google Shape;895;p110"/>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10"/>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7" name="Google Shape;897;p110"/>
            <p:cNvGrpSpPr/>
            <p:nvPr/>
          </p:nvGrpSpPr>
          <p:grpSpPr>
            <a:xfrm>
              <a:off x="7917975" y="581038"/>
              <a:ext cx="1766000" cy="1756825"/>
              <a:chOff x="6373650" y="342850"/>
              <a:chExt cx="1766000" cy="1756825"/>
            </a:xfrm>
          </p:grpSpPr>
          <p:sp>
            <p:nvSpPr>
              <p:cNvPr id="898" name="Google Shape;898;p110"/>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10"/>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00" name="Google Shape;900;p110"/>
          <p:cNvSpPr/>
          <p:nvPr/>
        </p:nvSpPr>
        <p:spPr>
          <a:xfrm>
            <a:off x="5318074" y="-833123"/>
            <a:ext cx="1909402" cy="1739566"/>
          </a:xfrm>
          <a:custGeom>
            <a:rect b="b" l="l" r="r" t="t"/>
            <a:pathLst>
              <a:path extrusionOk="0" h="27852" w="3057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6200038" scaled="0"/>
          </a:gradFill>
          <a:ln>
            <a:noFill/>
          </a:ln>
          <a:effectLst>
            <a:outerShdw blurRad="814388" rotWithShape="0" algn="bl">
              <a:schemeClr val="dk1">
                <a:alpha val="1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10"/>
          <p:cNvSpPr txBox="1"/>
          <p:nvPr>
            <p:ph type="title"/>
          </p:nvPr>
        </p:nvSpPr>
        <p:spPr>
          <a:xfrm>
            <a:off x="2135550" y="1321625"/>
            <a:ext cx="4872900" cy="26394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8500"/>
              <a:buNone/>
              <a:defRPr sz="10000"/>
            </a:lvl1pPr>
            <a:lvl2pPr lvl="1" algn="ctr">
              <a:lnSpc>
                <a:spcPct val="80000"/>
              </a:lnSpc>
              <a:spcBef>
                <a:spcPts val="0"/>
              </a:spcBef>
              <a:spcAft>
                <a:spcPts val="0"/>
              </a:spcAft>
              <a:buSzPts val="3500"/>
              <a:buNone/>
              <a:defRPr/>
            </a:lvl2pPr>
            <a:lvl3pPr lvl="2" algn="ctr">
              <a:lnSpc>
                <a:spcPct val="80000"/>
              </a:lnSpc>
              <a:spcBef>
                <a:spcPts val="0"/>
              </a:spcBef>
              <a:spcAft>
                <a:spcPts val="0"/>
              </a:spcAft>
              <a:buSzPts val="3500"/>
              <a:buNone/>
              <a:defRPr/>
            </a:lvl3pPr>
            <a:lvl4pPr lvl="3" algn="ctr">
              <a:lnSpc>
                <a:spcPct val="80000"/>
              </a:lnSpc>
              <a:spcBef>
                <a:spcPts val="0"/>
              </a:spcBef>
              <a:spcAft>
                <a:spcPts val="0"/>
              </a:spcAft>
              <a:buSzPts val="3500"/>
              <a:buNone/>
              <a:defRPr/>
            </a:lvl4pPr>
            <a:lvl5pPr lvl="4" algn="ctr">
              <a:lnSpc>
                <a:spcPct val="80000"/>
              </a:lnSpc>
              <a:spcBef>
                <a:spcPts val="0"/>
              </a:spcBef>
              <a:spcAft>
                <a:spcPts val="0"/>
              </a:spcAft>
              <a:buSzPts val="3500"/>
              <a:buNone/>
              <a:defRPr/>
            </a:lvl5pPr>
            <a:lvl6pPr lvl="5" algn="ctr">
              <a:lnSpc>
                <a:spcPct val="80000"/>
              </a:lnSpc>
              <a:spcBef>
                <a:spcPts val="0"/>
              </a:spcBef>
              <a:spcAft>
                <a:spcPts val="0"/>
              </a:spcAft>
              <a:buSzPts val="3500"/>
              <a:buNone/>
              <a:defRPr/>
            </a:lvl6pPr>
            <a:lvl7pPr lvl="6" algn="ctr">
              <a:lnSpc>
                <a:spcPct val="80000"/>
              </a:lnSpc>
              <a:spcBef>
                <a:spcPts val="0"/>
              </a:spcBef>
              <a:spcAft>
                <a:spcPts val="0"/>
              </a:spcAft>
              <a:buSzPts val="3500"/>
              <a:buNone/>
              <a:defRPr/>
            </a:lvl7pPr>
            <a:lvl8pPr lvl="7" algn="ctr">
              <a:lnSpc>
                <a:spcPct val="80000"/>
              </a:lnSpc>
              <a:spcBef>
                <a:spcPts val="0"/>
              </a:spcBef>
              <a:spcAft>
                <a:spcPts val="0"/>
              </a:spcAft>
              <a:buSzPts val="3500"/>
              <a:buNone/>
              <a:defRPr/>
            </a:lvl8pPr>
            <a:lvl9pPr lvl="8" algn="ctr">
              <a:lnSpc>
                <a:spcPct val="80000"/>
              </a:lnSpc>
              <a:spcBef>
                <a:spcPts val="0"/>
              </a:spcBef>
              <a:spcAft>
                <a:spcPts val="0"/>
              </a:spcAft>
              <a:buSzPts val="3500"/>
              <a:buNone/>
              <a:defRPr/>
            </a:lvl9pPr>
          </a:lstStyle>
          <a:p/>
        </p:txBody>
      </p:sp>
      <p:grpSp>
        <p:nvGrpSpPr>
          <p:cNvPr id="902" name="Google Shape;902;p110"/>
          <p:cNvGrpSpPr/>
          <p:nvPr/>
        </p:nvGrpSpPr>
        <p:grpSpPr>
          <a:xfrm>
            <a:off x="-458655" y="3353333"/>
            <a:ext cx="1603550" cy="2864794"/>
            <a:chOff x="-238830" y="876223"/>
            <a:chExt cx="1603550" cy="2864794"/>
          </a:xfrm>
        </p:grpSpPr>
        <p:grpSp>
          <p:nvGrpSpPr>
            <p:cNvPr id="903" name="Google Shape;903;p110"/>
            <p:cNvGrpSpPr/>
            <p:nvPr/>
          </p:nvGrpSpPr>
          <p:grpSpPr>
            <a:xfrm>
              <a:off x="583245" y="876223"/>
              <a:ext cx="781475" cy="777550"/>
              <a:chOff x="2532925" y="2911675"/>
              <a:chExt cx="781475" cy="777550"/>
            </a:xfrm>
          </p:grpSpPr>
          <p:sp>
            <p:nvSpPr>
              <p:cNvPr id="904" name="Google Shape;904;p110"/>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10"/>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6" name="Google Shape;906;p110"/>
            <p:cNvGrpSpPr/>
            <p:nvPr/>
          </p:nvGrpSpPr>
          <p:grpSpPr>
            <a:xfrm>
              <a:off x="674770" y="1490267"/>
              <a:ext cx="499675" cy="497625"/>
              <a:chOff x="2548250" y="3477125"/>
              <a:chExt cx="499675" cy="497625"/>
            </a:xfrm>
          </p:grpSpPr>
          <p:sp>
            <p:nvSpPr>
              <p:cNvPr id="907" name="Google Shape;907;p110"/>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10"/>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9" name="Google Shape;909;p110"/>
            <p:cNvGrpSpPr/>
            <p:nvPr/>
          </p:nvGrpSpPr>
          <p:grpSpPr>
            <a:xfrm>
              <a:off x="140624" y="1742028"/>
              <a:ext cx="1145201" cy="1144815"/>
              <a:chOff x="2516525" y="3338400"/>
              <a:chExt cx="814800" cy="814525"/>
            </a:xfrm>
          </p:grpSpPr>
          <p:sp>
            <p:nvSpPr>
              <p:cNvPr id="910" name="Google Shape;910;p110"/>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10"/>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2" name="Google Shape;912;p110"/>
            <p:cNvGrpSpPr/>
            <p:nvPr/>
          </p:nvGrpSpPr>
          <p:grpSpPr>
            <a:xfrm>
              <a:off x="-238830" y="1664463"/>
              <a:ext cx="822075" cy="814675"/>
              <a:chOff x="1750375" y="3481025"/>
              <a:chExt cx="822075" cy="814675"/>
            </a:xfrm>
          </p:grpSpPr>
          <p:sp>
            <p:nvSpPr>
              <p:cNvPr id="913" name="Google Shape;913;p110"/>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10"/>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5" name="Google Shape;915;p110"/>
            <p:cNvGrpSpPr/>
            <p:nvPr/>
          </p:nvGrpSpPr>
          <p:grpSpPr>
            <a:xfrm>
              <a:off x="302458" y="2300263"/>
              <a:ext cx="821525" cy="814675"/>
              <a:chOff x="578020" y="1990738"/>
              <a:chExt cx="821525" cy="814675"/>
            </a:xfrm>
          </p:grpSpPr>
          <p:sp>
            <p:nvSpPr>
              <p:cNvPr id="916" name="Google Shape;916;p110"/>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10"/>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8" name="Google Shape;918;p110"/>
            <p:cNvGrpSpPr/>
            <p:nvPr/>
          </p:nvGrpSpPr>
          <p:grpSpPr>
            <a:xfrm>
              <a:off x="82595" y="2926467"/>
              <a:ext cx="814275" cy="814550"/>
              <a:chOff x="3146775" y="2571725"/>
              <a:chExt cx="814275" cy="814550"/>
            </a:xfrm>
          </p:grpSpPr>
          <p:sp>
            <p:nvSpPr>
              <p:cNvPr id="919" name="Google Shape;919;p110"/>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10"/>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1" name="Shape 921"/>
        <p:cNvGrpSpPr/>
        <p:nvPr/>
      </p:nvGrpSpPr>
      <p:grpSpPr>
        <a:xfrm>
          <a:off x="0" y="0"/>
          <a:ext cx="0" cy="0"/>
          <a:chOff x="0" y="0"/>
          <a:chExt cx="0" cy="0"/>
        </a:xfrm>
      </p:grpSpPr>
      <p:grpSp>
        <p:nvGrpSpPr>
          <p:cNvPr id="922" name="Google Shape;922;p111"/>
          <p:cNvGrpSpPr/>
          <p:nvPr/>
        </p:nvGrpSpPr>
        <p:grpSpPr>
          <a:xfrm>
            <a:off x="4124975" y="-559964"/>
            <a:ext cx="8973402" cy="6263427"/>
            <a:chOff x="4124975" y="-617437"/>
            <a:chExt cx="8973402" cy="6263427"/>
          </a:xfrm>
        </p:grpSpPr>
        <p:sp>
          <p:nvSpPr>
            <p:cNvPr id="923" name="Google Shape;923;p111"/>
            <p:cNvSpPr/>
            <p:nvPr/>
          </p:nvSpPr>
          <p:spPr>
            <a:xfrm flipH="1">
              <a:off x="4124975" y="1760615"/>
              <a:ext cx="8973402" cy="3885375"/>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4" name="Google Shape;924;p111"/>
            <p:cNvGrpSpPr/>
            <p:nvPr/>
          </p:nvGrpSpPr>
          <p:grpSpPr>
            <a:xfrm>
              <a:off x="7488500" y="-617437"/>
              <a:ext cx="1835165" cy="1756825"/>
              <a:chOff x="7488500" y="-617437"/>
              <a:chExt cx="1835165" cy="1756825"/>
            </a:xfrm>
          </p:grpSpPr>
          <p:grpSp>
            <p:nvGrpSpPr>
              <p:cNvPr id="925" name="Google Shape;925;p111"/>
              <p:cNvGrpSpPr/>
              <p:nvPr/>
            </p:nvGrpSpPr>
            <p:grpSpPr>
              <a:xfrm>
                <a:off x="8249677" y="-167171"/>
                <a:ext cx="1073988" cy="1073625"/>
                <a:chOff x="6578800" y="847800"/>
                <a:chExt cx="814800" cy="814525"/>
              </a:xfrm>
            </p:grpSpPr>
            <p:sp>
              <p:nvSpPr>
                <p:cNvPr id="926" name="Google Shape;926;p111"/>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11"/>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8" name="Google Shape;928;p111"/>
              <p:cNvGrpSpPr/>
              <p:nvPr/>
            </p:nvGrpSpPr>
            <p:grpSpPr>
              <a:xfrm>
                <a:off x="7488500" y="-617437"/>
                <a:ext cx="1766000" cy="1756825"/>
                <a:chOff x="6373650" y="342850"/>
                <a:chExt cx="1766000" cy="1756825"/>
              </a:xfrm>
            </p:grpSpPr>
            <p:sp>
              <p:nvSpPr>
                <p:cNvPr id="929" name="Google Shape;929;p111"/>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11"/>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931" name="Google Shape;931;p111"/>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Font typeface="Fredoka One"/>
              <a:buNone/>
              <a:defRPr/>
            </a:lvl1pPr>
            <a:lvl2pPr lvl="1" algn="ctr">
              <a:lnSpc>
                <a:spcPct val="100000"/>
              </a:lnSpc>
              <a:spcBef>
                <a:spcPts val="0"/>
              </a:spcBef>
              <a:spcAft>
                <a:spcPts val="0"/>
              </a:spcAft>
              <a:buSzPts val="3600"/>
              <a:buFont typeface="Fredoka One"/>
              <a:buNone/>
              <a:defRPr sz="3600">
                <a:latin typeface="Fredoka One"/>
                <a:ea typeface="Fredoka One"/>
                <a:cs typeface="Fredoka One"/>
                <a:sym typeface="Fredoka One"/>
              </a:defRPr>
            </a:lvl2pPr>
            <a:lvl3pPr lvl="2" algn="ctr">
              <a:lnSpc>
                <a:spcPct val="100000"/>
              </a:lnSpc>
              <a:spcBef>
                <a:spcPts val="0"/>
              </a:spcBef>
              <a:spcAft>
                <a:spcPts val="0"/>
              </a:spcAft>
              <a:buSzPts val="3600"/>
              <a:buFont typeface="Fredoka One"/>
              <a:buNone/>
              <a:defRPr sz="3600">
                <a:latin typeface="Fredoka One"/>
                <a:ea typeface="Fredoka One"/>
                <a:cs typeface="Fredoka One"/>
                <a:sym typeface="Fredoka One"/>
              </a:defRPr>
            </a:lvl3pPr>
            <a:lvl4pPr lvl="3" algn="ctr">
              <a:lnSpc>
                <a:spcPct val="100000"/>
              </a:lnSpc>
              <a:spcBef>
                <a:spcPts val="0"/>
              </a:spcBef>
              <a:spcAft>
                <a:spcPts val="0"/>
              </a:spcAft>
              <a:buSzPts val="3600"/>
              <a:buFont typeface="Fredoka One"/>
              <a:buNone/>
              <a:defRPr sz="3600">
                <a:latin typeface="Fredoka One"/>
                <a:ea typeface="Fredoka One"/>
                <a:cs typeface="Fredoka One"/>
                <a:sym typeface="Fredoka One"/>
              </a:defRPr>
            </a:lvl4pPr>
            <a:lvl5pPr lvl="4" algn="ctr">
              <a:lnSpc>
                <a:spcPct val="100000"/>
              </a:lnSpc>
              <a:spcBef>
                <a:spcPts val="0"/>
              </a:spcBef>
              <a:spcAft>
                <a:spcPts val="0"/>
              </a:spcAft>
              <a:buSzPts val="3600"/>
              <a:buFont typeface="Fredoka One"/>
              <a:buNone/>
              <a:defRPr sz="3600">
                <a:latin typeface="Fredoka One"/>
                <a:ea typeface="Fredoka One"/>
                <a:cs typeface="Fredoka One"/>
                <a:sym typeface="Fredoka One"/>
              </a:defRPr>
            </a:lvl5pPr>
            <a:lvl6pPr lvl="5" algn="ctr">
              <a:lnSpc>
                <a:spcPct val="100000"/>
              </a:lnSpc>
              <a:spcBef>
                <a:spcPts val="0"/>
              </a:spcBef>
              <a:spcAft>
                <a:spcPts val="0"/>
              </a:spcAft>
              <a:buSzPts val="3600"/>
              <a:buFont typeface="Fredoka One"/>
              <a:buNone/>
              <a:defRPr sz="3600">
                <a:latin typeface="Fredoka One"/>
                <a:ea typeface="Fredoka One"/>
                <a:cs typeface="Fredoka One"/>
                <a:sym typeface="Fredoka One"/>
              </a:defRPr>
            </a:lvl6pPr>
            <a:lvl7pPr lvl="6" algn="ctr">
              <a:lnSpc>
                <a:spcPct val="100000"/>
              </a:lnSpc>
              <a:spcBef>
                <a:spcPts val="0"/>
              </a:spcBef>
              <a:spcAft>
                <a:spcPts val="0"/>
              </a:spcAft>
              <a:buSzPts val="3600"/>
              <a:buFont typeface="Fredoka One"/>
              <a:buNone/>
              <a:defRPr sz="3600">
                <a:latin typeface="Fredoka One"/>
                <a:ea typeface="Fredoka One"/>
                <a:cs typeface="Fredoka One"/>
                <a:sym typeface="Fredoka One"/>
              </a:defRPr>
            </a:lvl7pPr>
            <a:lvl8pPr lvl="7" algn="ctr">
              <a:lnSpc>
                <a:spcPct val="100000"/>
              </a:lnSpc>
              <a:spcBef>
                <a:spcPts val="0"/>
              </a:spcBef>
              <a:spcAft>
                <a:spcPts val="0"/>
              </a:spcAft>
              <a:buSzPts val="3600"/>
              <a:buFont typeface="Fredoka One"/>
              <a:buNone/>
              <a:defRPr sz="3600">
                <a:latin typeface="Fredoka One"/>
                <a:ea typeface="Fredoka One"/>
                <a:cs typeface="Fredoka One"/>
                <a:sym typeface="Fredoka One"/>
              </a:defRPr>
            </a:lvl8pPr>
            <a:lvl9pPr lvl="8" algn="ctr">
              <a:lnSpc>
                <a:spcPct val="100000"/>
              </a:lnSpc>
              <a:spcBef>
                <a:spcPts val="0"/>
              </a:spcBef>
              <a:spcAft>
                <a:spcPts val="0"/>
              </a:spcAft>
              <a:buSzPts val="3600"/>
              <a:buFont typeface="Fredoka One"/>
              <a:buNone/>
              <a:defRPr sz="3600">
                <a:latin typeface="Fredoka One"/>
                <a:ea typeface="Fredoka One"/>
                <a:cs typeface="Fredoka One"/>
                <a:sym typeface="Fredoka 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932" name="Shape 932"/>
        <p:cNvGrpSpPr/>
        <p:nvPr/>
      </p:nvGrpSpPr>
      <p:grpSpPr>
        <a:xfrm>
          <a:off x="0" y="0"/>
          <a:ext cx="0" cy="0"/>
          <a:chOff x="0" y="0"/>
          <a:chExt cx="0" cy="0"/>
        </a:xfrm>
      </p:grpSpPr>
      <p:sp>
        <p:nvSpPr>
          <p:cNvPr id="933" name="Google Shape;933;p112"/>
          <p:cNvSpPr/>
          <p:nvPr/>
        </p:nvSpPr>
        <p:spPr>
          <a:xfrm flipH="1">
            <a:off x="5385050" y="2391125"/>
            <a:ext cx="6919650" cy="2996125"/>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12"/>
          <p:cNvSpPr txBox="1"/>
          <p:nvPr>
            <p:ph idx="1" type="subTitle"/>
          </p:nvPr>
        </p:nvSpPr>
        <p:spPr>
          <a:xfrm>
            <a:off x="885175" y="3615227"/>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935" name="Google Shape;935;p112"/>
          <p:cNvSpPr txBox="1"/>
          <p:nvPr>
            <p:ph idx="2" type="subTitle"/>
          </p:nvPr>
        </p:nvSpPr>
        <p:spPr>
          <a:xfrm>
            <a:off x="885175" y="3953510"/>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6" name="Google Shape;936;p112"/>
          <p:cNvSpPr txBox="1"/>
          <p:nvPr>
            <p:ph idx="3" type="subTitle"/>
          </p:nvPr>
        </p:nvSpPr>
        <p:spPr>
          <a:xfrm>
            <a:off x="3536550" y="3615227"/>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937" name="Google Shape;937;p112"/>
          <p:cNvSpPr txBox="1"/>
          <p:nvPr>
            <p:ph idx="4" type="subTitle"/>
          </p:nvPr>
        </p:nvSpPr>
        <p:spPr>
          <a:xfrm>
            <a:off x="3536550" y="3953510"/>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8" name="Google Shape;938;p112"/>
          <p:cNvSpPr txBox="1"/>
          <p:nvPr>
            <p:ph idx="5" type="subTitle"/>
          </p:nvPr>
        </p:nvSpPr>
        <p:spPr>
          <a:xfrm>
            <a:off x="6187925" y="3615227"/>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939" name="Google Shape;939;p112"/>
          <p:cNvSpPr txBox="1"/>
          <p:nvPr>
            <p:ph idx="6" type="subTitle"/>
          </p:nvPr>
        </p:nvSpPr>
        <p:spPr>
          <a:xfrm>
            <a:off x="6187925" y="3953510"/>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0" name="Google Shape;940;p112"/>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Font typeface="Fredoka One"/>
              <a:buNone/>
              <a:defRPr/>
            </a:lvl1pPr>
            <a:lvl2pPr lvl="1" algn="ctr">
              <a:lnSpc>
                <a:spcPct val="100000"/>
              </a:lnSpc>
              <a:spcBef>
                <a:spcPts val="0"/>
              </a:spcBef>
              <a:spcAft>
                <a:spcPts val="0"/>
              </a:spcAft>
              <a:buSzPts val="3600"/>
              <a:buFont typeface="Fredoka One"/>
              <a:buNone/>
              <a:defRPr sz="3600">
                <a:latin typeface="Fredoka One"/>
                <a:ea typeface="Fredoka One"/>
                <a:cs typeface="Fredoka One"/>
                <a:sym typeface="Fredoka One"/>
              </a:defRPr>
            </a:lvl2pPr>
            <a:lvl3pPr lvl="2" algn="ctr">
              <a:lnSpc>
                <a:spcPct val="100000"/>
              </a:lnSpc>
              <a:spcBef>
                <a:spcPts val="0"/>
              </a:spcBef>
              <a:spcAft>
                <a:spcPts val="0"/>
              </a:spcAft>
              <a:buSzPts val="3600"/>
              <a:buFont typeface="Fredoka One"/>
              <a:buNone/>
              <a:defRPr sz="3600">
                <a:latin typeface="Fredoka One"/>
                <a:ea typeface="Fredoka One"/>
                <a:cs typeface="Fredoka One"/>
                <a:sym typeface="Fredoka One"/>
              </a:defRPr>
            </a:lvl3pPr>
            <a:lvl4pPr lvl="3" algn="ctr">
              <a:lnSpc>
                <a:spcPct val="100000"/>
              </a:lnSpc>
              <a:spcBef>
                <a:spcPts val="0"/>
              </a:spcBef>
              <a:spcAft>
                <a:spcPts val="0"/>
              </a:spcAft>
              <a:buSzPts val="3600"/>
              <a:buFont typeface="Fredoka One"/>
              <a:buNone/>
              <a:defRPr sz="3600">
                <a:latin typeface="Fredoka One"/>
                <a:ea typeface="Fredoka One"/>
                <a:cs typeface="Fredoka One"/>
                <a:sym typeface="Fredoka One"/>
              </a:defRPr>
            </a:lvl4pPr>
            <a:lvl5pPr lvl="4" algn="ctr">
              <a:lnSpc>
                <a:spcPct val="100000"/>
              </a:lnSpc>
              <a:spcBef>
                <a:spcPts val="0"/>
              </a:spcBef>
              <a:spcAft>
                <a:spcPts val="0"/>
              </a:spcAft>
              <a:buSzPts val="3600"/>
              <a:buFont typeface="Fredoka One"/>
              <a:buNone/>
              <a:defRPr sz="3600">
                <a:latin typeface="Fredoka One"/>
                <a:ea typeface="Fredoka One"/>
                <a:cs typeface="Fredoka One"/>
                <a:sym typeface="Fredoka One"/>
              </a:defRPr>
            </a:lvl5pPr>
            <a:lvl6pPr lvl="5" algn="ctr">
              <a:lnSpc>
                <a:spcPct val="100000"/>
              </a:lnSpc>
              <a:spcBef>
                <a:spcPts val="0"/>
              </a:spcBef>
              <a:spcAft>
                <a:spcPts val="0"/>
              </a:spcAft>
              <a:buSzPts val="3600"/>
              <a:buFont typeface="Fredoka One"/>
              <a:buNone/>
              <a:defRPr sz="3600">
                <a:latin typeface="Fredoka One"/>
                <a:ea typeface="Fredoka One"/>
                <a:cs typeface="Fredoka One"/>
                <a:sym typeface="Fredoka One"/>
              </a:defRPr>
            </a:lvl6pPr>
            <a:lvl7pPr lvl="6" algn="ctr">
              <a:lnSpc>
                <a:spcPct val="100000"/>
              </a:lnSpc>
              <a:spcBef>
                <a:spcPts val="0"/>
              </a:spcBef>
              <a:spcAft>
                <a:spcPts val="0"/>
              </a:spcAft>
              <a:buSzPts val="3600"/>
              <a:buFont typeface="Fredoka One"/>
              <a:buNone/>
              <a:defRPr sz="3600">
                <a:latin typeface="Fredoka One"/>
                <a:ea typeface="Fredoka One"/>
                <a:cs typeface="Fredoka One"/>
                <a:sym typeface="Fredoka One"/>
              </a:defRPr>
            </a:lvl7pPr>
            <a:lvl8pPr lvl="7" algn="ctr">
              <a:lnSpc>
                <a:spcPct val="100000"/>
              </a:lnSpc>
              <a:spcBef>
                <a:spcPts val="0"/>
              </a:spcBef>
              <a:spcAft>
                <a:spcPts val="0"/>
              </a:spcAft>
              <a:buSzPts val="3600"/>
              <a:buFont typeface="Fredoka One"/>
              <a:buNone/>
              <a:defRPr sz="3600">
                <a:latin typeface="Fredoka One"/>
                <a:ea typeface="Fredoka One"/>
                <a:cs typeface="Fredoka One"/>
                <a:sym typeface="Fredoka One"/>
              </a:defRPr>
            </a:lvl8pPr>
            <a:lvl9pPr lvl="8" algn="ctr">
              <a:lnSpc>
                <a:spcPct val="100000"/>
              </a:lnSpc>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941" name="Google Shape;941;p112"/>
          <p:cNvSpPr txBox="1"/>
          <p:nvPr>
            <p:ph idx="7" type="subTitle"/>
          </p:nvPr>
        </p:nvSpPr>
        <p:spPr>
          <a:xfrm>
            <a:off x="885175" y="1877005"/>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942" name="Google Shape;942;p112"/>
          <p:cNvSpPr txBox="1"/>
          <p:nvPr>
            <p:ph idx="8" type="subTitle"/>
          </p:nvPr>
        </p:nvSpPr>
        <p:spPr>
          <a:xfrm>
            <a:off x="885175" y="2215288"/>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3" name="Google Shape;943;p112"/>
          <p:cNvSpPr txBox="1"/>
          <p:nvPr>
            <p:ph idx="9" type="subTitle"/>
          </p:nvPr>
        </p:nvSpPr>
        <p:spPr>
          <a:xfrm>
            <a:off x="3536550" y="1877005"/>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944" name="Google Shape;944;p112"/>
          <p:cNvSpPr txBox="1"/>
          <p:nvPr>
            <p:ph idx="13" type="subTitle"/>
          </p:nvPr>
        </p:nvSpPr>
        <p:spPr>
          <a:xfrm>
            <a:off x="3536550" y="2215288"/>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5" name="Google Shape;945;p112"/>
          <p:cNvSpPr txBox="1"/>
          <p:nvPr>
            <p:ph idx="14" type="subTitle"/>
          </p:nvPr>
        </p:nvSpPr>
        <p:spPr>
          <a:xfrm>
            <a:off x="6187925" y="1877005"/>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946" name="Google Shape;946;p112"/>
          <p:cNvSpPr txBox="1"/>
          <p:nvPr>
            <p:ph idx="15" type="subTitle"/>
          </p:nvPr>
        </p:nvSpPr>
        <p:spPr>
          <a:xfrm>
            <a:off x="6187925" y="2215288"/>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47" name="Google Shape;947;p112"/>
          <p:cNvGrpSpPr/>
          <p:nvPr/>
        </p:nvGrpSpPr>
        <p:grpSpPr>
          <a:xfrm>
            <a:off x="7756765" y="-633248"/>
            <a:ext cx="1833183" cy="2088962"/>
            <a:chOff x="7815578" y="-305238"/>
            <a:chExt cx="1576253" cy="1796184"/>
          </a:xfrm>
        </p:grpSpPr>
        <p:grpSp>
          <p:nvGrpSpPr>
            <p:cNvPr id="948" name="Google Shape;948;p112"/>
            <p:cNvGrpSpPr/>
            <p:nvPr/>
          </p:nvGrpSpPr>
          <p:grpSpPr>
            <a:xfrm>
              <a:off x="8204479" y="334672"/>
              <a:ext cx="1161778" cy="1156274"/>
              <a:chOff x="5786056" y="1410206"/>
              <a:chExt cx="780975" cy="777275"/>
            </a:xfrm>
          </p:grpSpPr>
          <p:sp>
            <p:nvSpPr>
              <p:cNvPr id="949" name="Google Shape;949;p112"/>
              <p:cNvSpPr/>
              <p:nvPr/>
            </p:nvSpPr>
            <p:spPr>
              <a:xfrm>
                <a:off x="5859556" y="1410206"/>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12"/>
              <p:cNvSpPr/>
              <p:nvPr/>
            </p:nvSpPr>
            <p:spPr>
              <a:xfrm>
                <a:off x="5786056" y="2028681"/>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1" name="Google Shape;951;p112"/>
            <p:cNvGrpSpPr/>
            <p:nvPr/>
          </p:nvGrpSpPr>
          <p:grpSpPr>
            <a:xfrm>
              <a:off x="7815578" y="-305238"/>
              <a:ext cx="1212096" cy="1211687"/>
              <a:chOff x="6578800" y="847800"/>
              <a:chExt cx="814800" cy="814525"/>
            </a:xfrm>
          </p:grpSpPr>
          <p:sp>
            <p:nvSpPr>
              <p:cNvPr id="952" name="Google Shape;952;p112"/>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12"/>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4" name="Google Shape;954;p112"/>
            <p:cNvGrpSpPr/>
            <p:nvPr/>
          </p:nvGrpSpPr>
          <p:grpSpPr>
            <a:xfrm>
              <a:off x="8178916" y="-182501"/>
              <a:ext cx="1212915" cy="1211725"/>
              <a:chOff x="5138881" y="1757200"/>
              <a:chExt cx="815350" cy="814550"/>
            </a:xfrm>
          </p:grpSpPr>
          <p:sp>
            <p:nvSpPr>
              <p:cNvPr id="955" name="Google Shape;955;p112"/>
              <p:cNvSpPr/>
              <p:nvPr/>
            </p:nvSpPr>
            <p:spPr>
              <a:xfrm>
                <a:off x="5175906"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12"/>
              <p:cNvSpPr/>
              <p:nvPr/>
            </p:nvSpPr>
            <p:spPr>
              <a:xfrm>
                <a:off x="5138881"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57" name="Google Shape;957;p112"/>
          <p:cNvGrpSpPr/>
          <p:nvPr/>
        </p:nvGrpSpPr>
        <p:grpSpPr>
          <a:xfrm>
            <a:off x="-554855" y="3893652"/>
            <a:ext cx="1203230" cy="2250750"/>
            <a:chOff x="82595" y="1490267"/>
            <a:chExt cx="1203230" cy="2250750"/>
          </a:xfrm>
        </p:grpSpPr>
        <p:grpSp>
          <p:nvGrpSpPr>
            <p:cNvPr id="958" name="Google Shape;958;p112"/>
            <p:cNvGrpSpPr/>
            <p:nvPr/>
          </p:nvGrpSpPr>
          <p:grpSpPr>
            <a:xfrm>
              <a:off x="674770" y="1490267"/>
              <a:ext cx="499675" cy="497625"/>
              <a:chOff x="2548250" y="3477125"/>
              <a:chExt cx="499675" cy="497625"/>
            </a:xfrm>
          </p:grpSpPr>
          <p:sp>
            <p:nvSpPr>
              <p:cNvPr id="959" name="Google Shape;959;p112"/>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12"/>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1" name="Google Shape;961;p112"/>
            <p:cNvGrpSpPr/>
            <p:nvPr/>
          </p:nvGrpSpPr>
          <p:grpSpPr>
            <a:xfrm>
              <a:off x="140624" y="1742028"/>
              <a:ext cx="1145201" cy="1144815"/>
              <a:chOff x="2516525" y="3338400"/>
              <a:chExt cx="814800" cy="814525"/>
            </a:xfrm>
          </p:grpSpPr>
          <p:sp>
            <p:nvSpPr>
              <p:cNvPr id="962" name="Google Shape;962;p112"/>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12"/>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4" name="Google Shape;964;p112"/>
            <p:cNvGrpSpPr/>
            <p:nvPr/>
          </p:nvGrpSpPr>
          <p:grpSpPr>
            <a:xfrm>
              <a:off x="302458" y="2300263"/>
              <a:ext cx="821525" cy="814675"/>
              <a:chOff x="578020" y="1990738"/>
              <a:chExt cx="821525" cy="814675"/>
            </a:xfrm>
          </p:grpSpPr>
          <p:sp>
            <p:nvSpPr>
              <p:cNvPr id="965" name="Google Shape;965;p112"/>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12"/>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7" name="Google Shape;967;p112"/>
            <p:cNvGrpSpPr/>
            <p:nvPr/>
          </p:nvGrpSpPr>
          <p:grpSpPr>
            <a:xfrm>
              <a:off x="82595" y="2926467"/>
              <a:ext cx="814275" cy="814550"/>
              <a:chOff x="3146775" y="2571725"/>
              <a:chExt cx="814275" cy="814550"/>
            </a:xfrm>
          </p:grpSpPr>
          <p:sp>
            <p:nvSpPr>
              <p:cNvPr id="968" name="Google Shape;968;p112"/>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12"/>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
    <p:spTree>
      <p:nvGrpSpPr>
        <p:cNvPr id="970" name="Shape 970"/>
        <p:cNvGrpSpPr/>
        <p:nvPr/>
      </p:nvGrpSpPr>
      <p:grpSpPr>
        <a:xfrm>
          <a:off x="0" y="0"/>
          <a:ext cx="0" cy="0"/>
          <a:chOff x="0" y="0"/>
          <a:chExt cx="0" cy="0"/>
        </a:xfrm>
      </p:grpSpPr>
      <p:sp>
        <p:nvSpPr>
          <p:cNvPr id="971" name="Google Shape;971;p113"/>
          <p:cNvSpPr/>
          <p:nvPr/>
        </p:nvSpPr>
        <p:spPr>
          <a:xfrm>
            <a:off x="-76200" y="2450366"/>
            <a:ext cx="4648326" cy="2769159"/>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8627"/>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2" name="Google Shape;972;p113"/>
          <p:cNvGrpSpPr/>
          <p:nvPr/>
        </p:nvGrpSpPr>
        <p:grpSpPr>
          <a:xfrm>
            <a:off x="7443125" y="-357562"/>
            <a:ext cx="1766000" cy="1756825"/>
            <a:chOff x="5709050" y="113350"/>
            <a:chExt cx="1766000" cy="1756825"/>
          </a:xfrm>
        </p:grpSpPr>
        <p:grpSp>
          <p:nvGrpSpPr>
            <p:cNvPr id="973" name="Google Shape;973;p113"/>
            <p:cNvGrpSpPr/>
            <p:nvPr/>
          </p:nvGrpSpPr>
          <p:grpSpPr>
            <a:xfrm>
              <a:off x="6429825" y="771615"/>
              <a:ext cx="963747" cy="963446"/>
              <a:chOff x="6429825" y="771615"/>
              <a:chExt cx="963747" cy="963446"/>
            </a:xfrm>
          </p:grpSpPr>
          <p:sp>
            <p:nvSpPr>
              <p:cNvPr id="974" name="Google Shape;974;p113"/>
              <p:cNvSpPr/>
              <p:nvPr/>
            </p:nvSpPr>
            <p:spPr>
              <a:xfrm>
                <a:off x="6473590" y="771615"/>
                <a:ext cx="919982" cy="925216"/>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13"/>
              <p:cNvSpPr/>
              <p:nvPr/>
            </p:nvSpPr>
            <p:spPr>
              <a:xfrm>
                <a:off x="6429825" y="1641088"/>
                <a:ext cx="104116" cy="93973"/>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6" name="Google Shape;976;p113"/>
            <p:cNvGrpSpPr/>
            <p:nvPr/>
          </p:nvGrpSpPr>
          <p:grpSpPr>
            <a:xfrm>
              <a:off x="5849250" y="305864"/>
              <a:ext cx="919990" cy="919666"/>
              <a:chOff x="5849250" y="305864"/>
              <a:chExt cx="919990" cy="919666"/>
            </a:xfrm>
          </p:grpSpPr>
          <p:sp>
            <p:nvSpPr>
              <p:cNvPr id="977" name="Google Shape;977;p113"/>
              <p:cNvSpPr/>
              <p:nvPr/>
            </p:nvSpPr>
            <p:spPr>
              <a:xfrm>
                <a:off x="5891026" y="305864"/>
                <a:ext cx="878214" cy="883182"/>
              </a:xfrm>
              <a:custGeom>
                <a:rect b="b" l="l" r="r" t="t"/>
                <a:pathLst>
                  <a:path extrusionOk="0" h="31288"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13"/>
              <p:cNvSpPr/>
              <p:nvPr/>
            </p:nvSpPr>
            <p:spPr>
              <a:xfrm>
                <a:off x="5849250" y="1135823"/>
                <a:ext cx="99389" cy="89707"/>
              </a:xfrm>
              <a:custGeom>
                <a:rect b="b" l="l" r="r" t="t"/>
                <a:pathLst>
                  <a:path extrusionOk="0" h="3178" w="3521">
                    <a:moveTo>
                      <a:pt x="1783" y="0"/>
                    </a:moveTo>
                    <a:cubicBezTo>
                      <a:pt x="1314" y="0"/>
                      <a:pt x="838" y="204"/>
                      <a:pt x="508" y="650"/>
                    </a:cubicBezTo>
                    <a:cubicBezTo>
                      <a:pt x="0" y="1348"/>
                      <a:pt x="170" y="2342"/>
                      <a:pt x="868" y="2871"/>
                    </a:cubicBezTo>
                    <a:cubicBezTo>
                      <a:pt x="1156" y="3083"/>
                      <a:pt x="1474" y="3177"/>
                      <a:pt x="1785" y="3177"/>
                    </a:cubicBezTo>
                    <a:cubicBezTo>
                      <a:pt x="2685" y="3177"/>
                      <a:pt x="3520" y="2385"/>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9" name="Google Shape;979;p113"/>
            <p:cNvGrpSpPr/>
            <p:nvPr/>
          </p:nvGrpSpPr>
          <p:grpSpPr>
            <a:xfrm>
              <a:off x="5709050" y="113350"/>
              <a:ext cx="1766000" cy="1756825"/>
              <a:chOff x="5709050" y="113350"/>
              <a:chExt cx="1766000" cy="1756825"/>
            </a:xfrm>
          </p:grpSpPr>
          <p:sp>
            <p:nvSpPr>
              <p:cNvPr id="980" name="Google Shape;980;p113"/>
              <p:cNvSpPr/>
              <p:nvPr/>
            </p:nvSpPr>
            <p:spPr>
              <a:xfrm>
                <a:off x="5876650" y="1133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13"/>
              <p:cNvSpPr/>
              <p:nvPr/>
            </p:nvSpPr>
            <p:spPr>
              <a:xfrm>
                <a:off x="5709050" y="15141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82" name="Google Shape;982;p113"/>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983" name="Google Shape;983;p113"/>
          <p:cNvSpPr txBox="1"/>
          <p:nvPr>
            <p:ph idx="2" type="title"/>
          </p:nvPr>
        </p:nvSpPr>
        <p:spPr>
          <a:xfrm>
            <a:off x="4536397" y="1512795"/>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984" name="Google Shape;984;p113"/>
          <p:cNvSpPr txBox="1"/>
          <p:nvPr>
            <p:ph idx="1" type="subTitle"/>
          </p:nvPr>
        </p:nvSpPr>
        <p:spPr>
          <a:xfrm>
            <a:off x="5420175" y="1340350"/>
            <a:ext cx="2896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985" name="Google Shape;985;p113"/>
          <p:cNvSpPr txBox="1"/>
          <p:nvPr>
            <p:ph idx="3" type="subTitle"/>
          </p:nvPr>
        </p:nvSpPr>
        <p:spPr>
          <a:xfrm>
            <a:off x="5420175" y="1664407"/>
            <a:ext cx="28965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986" name="Google Shape;986;p113"/>
          <p:cNvSpPr txBox="1"/>
          <p:nvPr>
            <p:ph idx="4" type="title"/>
          </p:nvPr>
        </p:nvSpPr>
        <p:spPr>
          <a:xfrm>
            <a:off x="4536397" y="3760430"/>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987" name="Google Shape;987;p113"/>
          <p:cNvSpPr txBox="1"/>
          <p:nvPr>
            <p:ph idx="5" type="subTitle"/>
          </p:nvPr>
        </p:nvSpPr>
        <p:spPr>
          <a:xfrm>
            <a:off x="5420175" y="3587975"/>
            <a:ext cx="2896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988" name="Google Shape;988;p113"/>
          <p:cNvSpPr txBox="1"/>
          <p:nvPr>
            <p:ph idx="6" type="subTitle"/>
          </p:nvPr>
        </p:nvSpPr>
        <p:spPr>
          <a:xfrm>
            <a:off x="5420175" y="3912050"/>
            <a:ext cx="28965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989" name="Google Shape;989;p113"/>
          <p:cNvSpPr txBox="1"/>
          <p:nvPr>
            <p:ph idx="7" type="title"/>
          </p:nvPr>
        </p:nvSpPr>
        <p:spPr>
          <a:xfrm>
            <a:off x="4536397" y="2636607"/>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990" name="Google Shape;990;p113"/>
          <p:cNvSpPr txBox="1"/>
          <p:nvPr>
            <p:ph idx="8" type="subTitle"/>
          </p:nvPr>
        </p:nvSpPr>
        <p:spPr>
          <a:xfrm>
            <a:off x="5420175" y="2464160"/>
            <a:ext cx="2896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991" name="Google Shape;991;p113"/>
          <p:cNvSpPr txBox="1"/>
          <p:nvPr>
            <p:ph idx="9" type="subTitle"/>
          </p:nvPr>
        </p:nvSpPr>
        <p:spPr>
          <a:xfrm>
            <a:off x="5420175" y="2788222"/>
            <a:ext cx="28965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grpSp>
        <p:nvGrpSpPr>
          <p:cNvPr id="992" name="Google Shape;992;p113"/>
          <p:cNvGrpSpPr/>
          <p:nvPr/>
        </p:nvGrpSpPr>
        <p:grpSpPr>
          <a:xfrm>
            <a:off x="-891130" y="4098198"/>
            <a:ext cx="2233850" cy="2881954"/>
            <a:chOff x="-869130" y="859063"/>
            <a:chExt cx="2233850" cy="2881954"/>
          </a:xfrm>
        </p:grpSpPr>
        <p:grpSp>
          <p:nvGrpSpPr>
            <p:cNvPr id="993" name="Google Shape;993;p113"/>
            <p:cNvGrpSpPr/>
            <p:nvPr/>
          </p:nvGrpSpPr>
          <p:grpSpPr>
            <a:xfrm>
              <a:off x="583245" y="876223"/>
              <a:ext cx="781475" cy="777550"/>
              <a:chOff x="2532925" y="2911675"/>
              <a:chExt cx="781475" cy="777550"/>
            </a:xfrm>
          </p:grpSpPr>
          <p:sp>
            <p:nvSpPr>
              <p:cNvPr id="994" name="Google Shape;994;p113"/>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13"/>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6" name="Google Shape;996;p113"/>
            <p:cNvGrpSpPr/>
            <p:nvPr/>
          </p:nvGrpSpPr>
          <p:grpSpPr>
            <a:xfrm>
              <a:off x="674770" y="1490267"/>
              <a:ext cx="499675" cy="497625"/>
              <a:chOff x="2548250" y="3477125"/>
              <a:chExt cx="499675" cy="497625"/>
            </a:xfrm>
          </p:grpSpPr>
          <p:sp>
            <p:nvSpPr>
              <p:cNvPr id="997" name="Google Shape;997;p113"/>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13"/>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9" name="Google Shape;999;p113"/>
            <p:cNvGrpSpPr/>
            <p:nvPr/>
          </p:nvGrpSpPr>
          <p:grpSpPr>
            <a:xfrm>
              <a:off x="140624" y="1742028"/>
              <a:ext cx="1145201" cy="1144815"/>
              <a:chOff x="2516525" y="3338400"/>
              <a:chExt cx="814800" cy="814525"/>
            </a:xfrm>
          </p:grpSpPr>
          <p:sp>
            <p:nvSpPr>
              <p:cNvPr id="1000" name="Google Shape;1000;p113"/>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13"/>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2" name="Google Shape;1002;p113"/>
            <p:cNvGrpSpPr/>
            <p:nvPr/>
          </p:nvGrpSpPr>
          <p:grpSpPr>
            <a:xfrm>
              <a:off x="-238830" y="1664463"/>
              <a:ext cx="822075" cy="814675"/>
              <a:chOff x="1750375" y="3481025"/>
              <a:chExt cx="822075" cy="814675"/>
            </a:xfrm>
          </p:grpSpPr>
          <p:sp>
            <p:nvSpPr>
              <p:cNvPr id="1003" name="Google Shape;1003;p113"/>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13"/>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5" name="Google Shape;1005;p113"/>
            <p:cNvGrpSpPr/>
            <p:nvPr/>
          </p:nvGrpSpPr>
          <p:grpSpPr>
            <a:xfrm>
              <a:off x="302458" y="2300263"/>
              <a:ext cx="821525" cy="814675"/>
              <a:chOff x="578020" y="1990738"/>
              <a:chExt cx="821525" cy="814675"/>
            </a:xfrm>
          </p:grpSpPr>
          <p:sp>
            <p:nvSpPr>
              <p:cNvPr id="1006" name="Google Shape;1006;p113"/>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13"/>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113"/>
            <p:cNvGrpSpPr/>
            <p:nvPr/>
          </p:nvGrpSpPr>
          <p:grpSpPr>
            <a:xfrm>
              <a:off x="82595" y="2926467"/>
              <a:ext cx="814275" cy="814550"/>
              <a:chOff x="3146775" y="2571725"/>
              <a:chExt cx="814275" cy="814550"/>
            </a:xfrm>
          </p:grpSpPr>
          <p:sp>
            <p:nvSpPr>
              <p:cNvPr id="1009" name="Google Shape;1009;p113"/>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13"/>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1" name="Google Shape;1011;p113"/>
            <p:cNvGrpSpPr/>
            <p:nvPr/>
          </p:nvGrpSpPr>
          <p:grpSpPr>
            <a:xfrm>
              <a:off x="-869130" y="859063"/>
              <a:ext cx="1766000" cy="1756400"/>
              <a:chOff x="1004350" y="3043700"/>
              <a:chExt cx="1766000" cy="1756400"/>
            </a:xfrm>
          </p:grpSpPr>
          <p:sp>
            <p:nvSpPr>
              <p:cNvPr id="1012" name="Google Shape;1012;p113"/>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13"/>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
    <p:spTree>
      <p:nvGrpSpPr>
        <p:cNvPr id="1014" name="Shape 1014"/>
        <p:cNvGrpSpPr/>
        <p:nvPr/>
      </p:nvGrpSpPr>
      <p:grpSpPr>
        <a:xfrm>
          <a:off x="0" y="0"/>
          <a:ext cx="0" cy="0"/>
          <a:chOff x="0" y="0"/>
          <a:chExt cx="0" cy="0"/>
        </a:xfrm>
      </p:grpSpPr>
      <p:sp>
        <p:nvSpPr>
          <p:cNvPr id="1015" name="Google Shape;1015;p114"/>
          <p:cNvSpPr/>
          <p:nvPr/>
        </p:nvSpPr>
        <p:spPr>
          <a:xfrm>
            <a:off x="-1593912" y="2205650"/>
            <a:ext cx="6919650" cy="2996125"/>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14"/>
          <p:cNvSpPr/>
          <p:nvPr/>
        </p:nvSpPr>
        <p:spPr>
          <a:xfrm>
            <a:off x="1345662" y="-833123"/>
            <a:ext cx="1909402" cy="1739566"/>
          </a:xfrm>
          <a:custGeom>
            <a:rect b="b" l="l" r="r" t="t"/>
            <a:pathLst>
              <a:path extrusionOk="0" h="27852" w="3057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6200038" scaled="0"/>
          </a:gradFill>
          <a:ln>
            <a:noFill/>
          </a:ln>
          <a:effectLst>
            <a:outerShdw blurRad="814388" rotWithShape="0" algn="bl">
              <a:schemeClr val="dk1">
                <a:alpha val="1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7" name="Google Shape;1017;p114"/>
          <p:cNvGrpSpPr/>
          <p:nvPr/>
        </p:nvGrpSpPr>
        <p:grpSpPr>
          <a:xfrm>
            <a:off x="7757863" y="-800231"/>
            <a:ext cx="1766000" cy="2203356"/>
            <a:chOff x="7593725" y="-1002206"/>
            <a:chExt cx="1766000" cy="2203356"/>
          </a:xfrm>
        </p:grpSpPr>
        <p:grpSp>
          <p:nvGrpSpPr>
            <p:cNvPr id="1018" name="Google Shape;1018;p114"/>
            <p:cNvGrpSpPr/>
            <p:nvPr/>
          </p:nvGrpSpPr>
          <p:grpSpPr>
            <a:xfrm>
              <a:off x="7683297" y="-1002206"/>
              <a:ext cx="1586877" cy="1573589"/>
              <a:chOff x="5806450" y="990550"/>
              <a:chExt cx="821025" cy="814150"/>
            </a:xfrm>
          </p:grpSpPr>
          <p:sp>
            <p:nvSpPr>
              <p:cNvPr id="1019" name="Google Shape;1019;p114"/>
              <p:cNvSpPr/>
              <p:nvPr/>
            </p:nvSpPr>
            <p:spPr>
              <a:xfrm>
                <a:off x="5850200" y="990550"/>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14"/>
              <p:cNvSpPr/>
              <p:nvPr/>
            </p:nvSpPr>
            <p:spPr>
              <a:xfrm>
                <a:off x="5806450" y="1725500"/>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1" name="Google Shape;1021;p114"/>
            <p:cNvGrpSpPr/>
            <p:nvPr/>
          </p:nvGrpSpPr>
          <p:grpSpPr>
            <a:xfrm>
              <a:off x="8455375" y="198200"/>
              <a:ext cx="814800" cy="814525"/>
              <a:chOff x="6578800" y="847800"/>
              <a:chExt cx="814800" cy="814525"/>
            </a:xfrm>
          </p:grpSpPr>
          <p:sp>
            <p:nvSpPr>
              <p:cNvPr id="1022" name="Google Shape;1022;p114"/>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14"/>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4" name="Google Shape;1024;p114"/>
            <p:cNvGrpSpPr/>
            <p:nvPr/>
          </p:nvGrpSpPr>
          <p:grpSpPr>
            <a:xfrm>
              <a:off x="7593725" y="-555675"/>
              <a:ext cx="1766000" cy="1756825"/>
              <a:chOff x="6373650" y="342850"/>
              <a:chExt cx="1766000" cy="1756825"/>
            </a:xfrm>
          </p:grpSpPr>
          <p:sp>
            <p:nvSpPr>
              <p:cNvPr id="1025" name="Google Shape;1025;p114"/>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14"/>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27" name="Google Shape;1027;p114"/>
          <p:cNvSpPr txBox="1"/>
          <p:nvPr>
            <p:ph type="title"/>
          </p:nvPr>
        </p:nvSpPr>
        <p:spPr>
          <a:xfrm>
            <a:off x="1345651" y="3265825"/>
            <a:ext cx="3043200" cy="40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2800"/>
            </a:lvl1pPr>
            <a:lvl2pPr lvl="1" algn="ctr">
              <a:lnSpc>
                <a:spcPct val="100000"/>
              </a:lnSpc>
              <a:spcBef>
                <a:spcPts val="0"/>
              </a:spcBef>
              <a:spcAft>
                <a:spcPts val="0"/>
              </a:spcAft>
              <a:buSzPts val="3500"/>
              <a:buNone/>
              <a:defRPr sz="2800"/>
            </a:lvl2pPr>
            <a:lvl3pPr lvl="2" algn="ctr">
              <a:lnSpc>
                <a:spcPct val="100000"/>
              </a:lnSpc>
              <a:spcBef>
                <a:spcPts val="0"/>
              </a:spcBef>
              <a:spcAft>
                <a:spcPts val="0"/>
              </a:spcAft>
              <a:buSzPts val="3500"/>
              <a:buNone/>
              <a:defRPr sz="2800"/>
            </a:lvl3pPr>
            <a:lvl4pPr lvl="3" algn="ctr">
              <a:lnSpc>
                <a:spcPct val="100000"/>
              </a:lnSpc>
              <a:spcBef>
                <a:spcPts val="0"/>
              </a:spcBef>
              <a:spcAft>
                <a:spcPts val="0"/>
              </a:spcAft>
              <a:buSzPts val="3500"/>
              <a:buNone/>
              <a:defRPr sz="2800"/>
            </a:lvl4pPr>
            <a:lvl5pPr lvl="4" algn="ctr">
              <a:lnSpc>
                <a:spcPct val="100000"/>
              </a:lnSpc>
              <a:spcBef>
                <a:spcPts val="0"/>
              </a:spcBef>
              <a:spcAft>
                <a:spcPts val="0"/>
              </a:spcAft>
              <a:buSzPts val="3500"/>
              <a:buNone/>
              <a:defRPr sz="2800"/>
            </a:lvl5pPr>
            <a:lvl6pPr lvl="5" algn="ctr">
              <a:lnSpc>
                <a:spcPct val="100000"/>
              </a:lnSpc>
              <a:spcBef>
                <a:spcPts val="0"/>
              </a:spcBef>
              <a:spcAft>
                <a:spcPts val="0"/>
              </a:spcAft>
              <a:buSzPts val="3500"/>
              <a:buNone/>
              <a:defRPr sz="2800"/>
            </a:lvl6pPr>
            <a:lvl7pPr lvl="6" algn="ctr">
              <a:lnSpc>
                <a:spcPct val="100000"/>
              </a:lnSpc>
              <a:spcBef>
                <a:spcPts val="0"/>
              </a:spcBef>
              <a:spcAft>
                <a:spcPts val="0"/>
              </a:spcAft>
              <a:buSzPts val="3500"/>
              <a:buNone/>
              <a:defRPr sz="2800"/>
            </a:lvl7pPr>
            <a:lvl8pPr lvl="7" algn="ctr">
              <a:lnSpc>
                <a:spcPct val="100000"/>
              </a:lnSpc>
              <a:spcBef>
                <a:spcPts val="0"/>
              </a:spcBef>
              <a:spcAft>
                <a:spcPts val="0"/>
              </a:spcAft>
              <a:buSzPts val="3500"/>
              <a:buNone/>
              <a:defRPr sz="2800"/>
            </a:lvl8pPr>
            <a:lvl9pPr lvl="8" algn="ctr">
              <a:lnSpc>
                <a:spcPct val="100000"/>
              </a:lnSpc>
              <a:spcBef>
                <a:spcPts val="0"/>
              </a:spcBef>
              <a:spcAft>
                <a:spcPts val="0"/>
              </a:spcAft>
              <a:buSzPts val="3500"/>
              <a:buNone/>
              <a:defRPr sz="2800"/>
            </a:lvl9pPr>
          </a:lstStyle>
          <a:p/>
        </p:txBody>
      </p:sp>
      <p:sp>
        <p:nvSpPr>
          <p:cNvPr id="1028" name="Google Shape;1028;p114"/>
          <p:cNvSpPr txBox="1"/>
          <p:nvPr>
            <p:ph idx="1" type="subTitle"/>
          </p:nvPr>
        </p:nvSpPr>
        <p:spPr>
          <a:xfrm>
            <a:off x="1345651" y="1410050"/>
            <a:ext cx="3043200" cy="167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000"/>
            </a:lvl1pPr>
            <a:lvl2pPr lvl="1" algn="l">
              <a:lnSpc>
                <a:spcPct val="100000"/>
              </a:lnSpc>
              <a:spcBef>
                <a:spcPts val="0"/>
              </a:spcBef>
              <a:spcAft>
                <a:spcPts val="0"/>
              </a:spcAft>
              <a:buSzPts val="1400"/>
              <a:buNone/>
              <a:defRPr sz="2000"/>
            </a:lvl2pPr>
            <a:lvl3pPr lvl="2" algn="l">
              <a:lnSpc>
                <a:spcPct val="100000"/>
              </a:lnSpc>
              <a:spcBef>
                <a:spcPts val="0"/>
              </a:spcBef>
              <a:spcAft>
                <a:spcPts val="0"/>
              </a:spcAft>
              <a:buSzPts val="1400"/>
              <a:buNone/>
              <a:defRPr sz="2000"/>
            </a:lvl3pPr>
            <a:lvl4pPr lvl="3" algn="l">
              <a:lnSpc>
                <a:spcPct val="100000"/>
              </a:lnSpc>
              <a:spcBef>
                <a:spcPts val="0"/>
              </a:spcBef>
              <a:spcAft>
                <a:spcPts val="0"/>
              </a:spcAft>
              <a:buSzPts val="1400"/>
              <a:buNone/>
              <a:defRPr sz="2000"/>
            </a:lvl4pPr>
            <a:lvl5pPr lvl="4" algn="l">
              <a:lnSpc>
                <a:spcPct val="100000"/>
              </a:lnSpc>
              <a:spcBef>
                <a:spcPts val="0"/>
              </a:spcBef>
              <a:spcAft>
                <a:spcPts val="0"/>
              </a:spcAft>
              <a:buSzPts val="1400"/>
              <a:buNone/>
              <a:defRPr sz="2000"/>
            </a:lvl5pPr>
            <a:lvl6pPr lvl="5" algn="l">
              <a:lnSpc>
                <a:spcPct val="100000"/>
              </a:lnSpc>
              <a:spcBef>
                <a:spcPts val="0"/>
              </a:spcBef>
              <a:spcAft>
                <a:spcPts val="0"/>
              </a:spcAft>
              <a:buSzPts val="1400"/>
              <a:buNone/>
              <a:defRPr sz="2000"/>
            </a:lvl6pPr>
            <a:lvl7pPr lvl="6" algn="l">
              <a:lnSpc>
                <a:spcPct val="100000"/>
              </a:lnSpc>
              <a:spcBef>
                <a:spcPts val="0"/>
              </a:spcBef>
              <a:spcAft>
                <a:spcPts val="0"/>
              </a:spcAft>
              <a:buSzPts val="1400"/>
              <a:buNone/>
              <a:defRPr sz="2000"/>
            </a:lvl7pPr>
            <a:lvl8pPr lvl="7" algn="l">
              <a:lnSpc>
                <a:spcPct val="100000"/>
              </a:lnSpc>
              <a:spcBef>
                <a:spcPts val="0"/>
              </a:spcBef>
              <a:spcAft>
                <a:spcPts val="0"/>
              </a:spcAft>
              <a:buSzPts val="1400"/>
              <a:buNone/>
              <a:defRPr sz="2000"/>
            </a:lvl8pPr>
            <a:lvl9pPr lvl="8" algn="l">
              <a:lnSpc>
                <a:spcPct val="100000"/>
              </a:lnSpc>
              <a:spcBef>
                <a:spcPts val="0"/>
              </a:spcBef>
              <a:spcAft>
                <a:spcPts val="0"/>
              </a:spcAft>
              <a:buSzPts val="1400"/>
              <a:buNone/>
              <a:defRPr sz="2000"/>
            </a:lvl9pPr>
          </a:lstStyle>
          <a:p/>
        </p:txBody>
      </p:sp>
      <p:grpSp>
        <p:nvGrpSpPr>
          <p:cNvPr id="1029" name="Google Shape;1029;p114"/>
          <p:cNvGrpSpPr/>
          <p:nvPr/>
        </p:nvGrpSpPr>
        <p:grpSpPr>
          <a:xfrm>
            <a:off x="2617149" y="3849298"/>
            <a:ext cx="2097046" cy="1756400"/>
            <a:chOff x="2617149" y="3849298"/>
            <a:chExt cx="2097046" cy="1756400"/>
          </a:xfrm>
        </p:grpSpPr>
        <p:grpSp>
          <p:nvGrpSpPr>
            <p:cNvPr id="1030" name="Google Shape;1030;p114"/>
            <p:cNvGrpSpPr/>
            <p:nvPr/>
          </p:nvGrpSpPr>
          <p:grpSpPr>
            <a:xfrm>
              <a:off x="2617149" y="4256038"/>
              <a:ext cx="1145201" cy="1144815"/>
              <a:chOff x="2516525" y="3338400"/>
              <a:chExt cx="814800" cy="814525"/>
            </a:xfrm>
          </p:grpSpPr>
          <p:sp>
            <p:nvSpPr>
              <p:cNvPr id="1031" name="Google Shape;1031;p114"/>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14"/>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3" name="Google Shape;1033;p114"/>
            <p:cNvGrpSpPr/>
            <p:nvPr/>
          </p:nvGrpSpPr>
          <p:grpSpPr>
            <a:xfrm>
              <a:off x="3533633" y="4791023"/>
              <a:ext cx="821525" cy="814675"/>
              <a:chOff x="578020" y="1990738"/>
              <a:chExt cx="821525" cy="814675"/>
            </a:xfrm>
          </p:grpSpPr>
          <p:sp>
            <p:nvSpPr>
              <p:cNvPr id="1034" name="Google Shape;1034;p114"/>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14"/>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6" name="Google Shape;1036;p114"/>
            <p:cNvGrpSpPr/>
            <p:nvPr/>
          </p:nvGrpSpPr>
          <p:grpSpPr>
            <a:xfrm>
              <a:off x="3762345" y="4328952"/>
              <a:ext cx="814275" cy="814550"/>
              <a:chOff x="3146775" y="2571725"/>
              <a:chExt cx="814275" cy="814550"/>
            </a:xfrm>
          </p:grpSpPr>
          <p:sp>
            <p:nvSpPr>
              <p:cNvPr id="1037" name="Google Shape;1037;p114"/>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14"/>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9" name="Google Shape;1039;p114"/>
            <p:cNvGrpSpPr/>
            <p:nvPr/>
          </p:nvGrpSpPr>
          <p:grpSpPr>
            <a:xfrm>
              <a:off x="2948195" y="3849298"/>
              <a:ext cx="1766000" cy="1756400"/>
              <a:chOff x="1004350" y="3043700"/>
              <a:chExt cx="1766000" cy="1756400"/>
            </a:xfrm>
          </p:grpSpPr>
          <p:sp>
            <p:nvSpPr>
              <p:cNvPr id="1040" name="Google Shape;1040;p114"/>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14"/>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8_1">
    <p:spTree>
      <p:nvGrpSpPr>
        <p:cNvPr id="1042" name="Shape 1042"/>
        <p:cNvGrpSpPr/>
        <p:nvPr/>
      </p:nvGrpSpPr>
      <p:grpSpPr>
        <a:xfrm>
          <a:off x="0" y="0"/>
          <a:ext cx="0" cy="0"/>
          <a:chOff x="0" y="0"/>
          <a:chExt cx="0" cy="0"/>
        </a:xfrm>
      </p:grpSpPr>
      <p:sp>
        <p:nvSpPr>
          <p:cNvPr id="1043" name="Google Shape;1043;p115"/>
          <p:cNvSpPr/>
          <p:nvPr/>
        </p:nvSpPr>
        <p:spPr>
          <a:xfrm>
            <a:off x="-1593912" y="2205650"/>
            <a:ext cx="6919650" cy="2996125"/>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15"/>
          <p:cNvSpPr/>
          <p:nvPr/>
        </p:nvSpPr>
        <p:spPr>
          <a:xfrm>
            <a:off x="5881137" y="3848477"/>
            <a:ext cx="1909402" cy="1739566"/>
          </a:xfrm>
          <a:custGeom>
            <a:rect b="b" l="l" r="r" t="t"/>
            <a:pathLst>
              <a:path extrusionOk="0" h="27852" w="3057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6200038" scaled="0"/>
          </a:gradFill>
          <a:ln>
            <a:noFill/>
          </a:ln>
          <a:effectLst>
            <a:outerShdw blurRad="814388" rotWithShape="0" algn="bl">
              <a:schemeClr val="dk1">
                <a:alpha val="1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5" name="Google Shape;1045;p115"/>
          <p:cNvGrpSpPr/>
          <p:nvPr/>
        </p:nvGrpSpPr>
        <p:grpSpPr>
          <a:xfrm rot="10800000">
            <a:off x="-621601" y="866248"/>
            <a:ext cx="1766000" cy="2203356"/>
            <a:chOff x="7593725" y="-1002206"/>
            <a:chExt cx="1766000" cy="2203356"/>
          </a:xfrm>
        </p:grpSpPr>
        <p:grpSp>
          <p:nvGrpSpPr>
            <p:cNvPr id="1046" name="Google Shape;1046;p115"/>
            <p:cNvGrpSpPr/>
            <p:nvPr/>
          </p:nvGrpSpPr>
          <p:grpSpPr>
            <a:xfrm>
              <a:off x="7683297" y="-1002206"/>
              <a:ext cx="1586877" cy="1573589"/>
              <a:chOff x="5806450" y="990550"/>
              <a:chExt cx="821025" cy="814150"/>
            </a:xfrm>
          </p:grpSpPr>
          <p:sp>
            <p:nvSpPr>
              <p:cNvPr id="1047" name="Google Shape;1047;p115"/>
              <p:cNvSpPr/>
              <p:nvPr/>
            </p:nvSpPr>
            <p:spPr>
              <a:xfrm>
                <a:off x="5850200" y="990550"/>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15"/>
              <p:cNvSpPr/>
              <p:nvPr/>
            </p:nvSpPr>
            <p:spPr>
              <a:xfrm>
                <a:off x="5806450" y="1725500"/>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9" name="Google Shape;1049;p115"/>
            <p:cNvGrpSpPr/>
            <p:nvPr/>
          </p:nvGrpSpPr>
          <p:grpSpPr>
            <a:xfrm>
              <a:off x="8455375" y="198200"/>
              <a:ext cx="814800" cy="814525"/>
              <a:chOff x="6578800" y="847800"/>
              <a:chExt cx="814800" cy="814525"/>
            </a:xfrm>
          </p:grpSpPr>
          <p:sp>
            <p:nvSpPr>
              <p:cNvPr id="1050" name="Google Shape;1050;p115"/>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15"/>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115"/>
            <p:cNvGrpSpPr/>
            <p:nvPr/>
          </p:nvGrpSpPr>
          <p:grpSpPr>
            <a:xfrm>
              <a:off x="7593725" y="-555675"/>
              <a:ext cx="1766000" cy="1756825"/>
              <a:chOff x="6373650" y="342850"/>
              <a:chExt cx="1766000" cy="1756825"/>
            </a:xfrm>
          </p:grpSpPr>
          <p:sp>
            <p:nvSpPr>
              <p:cNvPr id="1053" name="Google Shape;1053;p115"/>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15"/>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55" name="Google Shape;1055;p115"/>
          <p:cNvSpPr txBox="1"/>
          <p:nvPr>
            <p:ph type="title"/>
          </p:nvPr>
        </p:nvSpPr>
        <p:spPr>
          <a:xfrm>
            <a:off x="2175150" y="3018300"/>
            <a:ext cx="4793700" cy="40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2800"/>
            </a:lvl1pPr>
            <a:lvl2pPr lvl="1" algn="ctr">
              <a:lnSpc>
                <a:spcPct val="100000"/>
              </a:lnSpc>
              <a:spcBef>
                <a:spcPts val="0"/>
              </a:spcBef>
              <a:spcAft>
                <a:spcPts val="0"/>
              </a:spcAft>
              <a:buSzPts val="3500"/>
              <a:buNone/>
              <a:defRPr sz="2800"/>
            </a:lvl2pPr>
            <a:lvl3pPr lvl="2" algn="ctr">
              <a:lnSpc>
                <a:spcPct val="100000"/>
              </a:lnSpc>
              <a:spcBef>
                <a:spcPts val="0"/>
              </a:spcBef>
              <a:spcAft>
                <a:spcPts val="0"/>
              </a:spcAft>
              <a:buSzPts val="3500"/>
              <a:buNone/>
              <a:defRPr sz="2800"/>
            </a:lvl3pPr>
            <a:lvl4pPr lvl="3" algn="ctr">
              <a:lnSpc>
                <a:spcPct val="100000"/>
              </a:lnSpc>
              <a:spcBef>
                <a:spcPts val="0"/>
              </a:spcBef>
              <a:spcAft>
                <a:spcPts val="0"/>
              </a:spcAft>
              <a:buSzPts val="3500"/>
              <a:buNone/>
              <a:defRPr sz="2800"/>
            </a:lvl4pPr>
            <a:lvl5pPr lvl="4" algn="ctr">
              <a:lnSpc>
                <a:spcPct val="100000"/>
              </a:lnSpc>
              <a:spcBef>
                <a:spcPts val="0"/>
              </a:spcBef>
              <a:spcAft>
                <a:spcPts val="0"/>
              </a:spcAft>
              <a:buSzPts val="3500"/>
              <a:buNone/>
              <a:defRPr sz="2800"/>
            </a:lvl5pPr>
            <a:lvl6pPr lvl="5" algn="ctr">
              <a:lnSpc>
                <a:spcPct val="100000"/>
              </a:lnSpc>
              <a:spcBef>
                <a:spcPts val="0"/>
              </a:spcBef>
              <a:spcAft>
                <a:spcPts val="0"/>
              </a:spcAft>
              <a:buSzPts val="3500"/>
              <a:buNone/>
              <a:defRPr sz="2800"/>
            </a:lvl6pPr>
            <a:lvl7pPr lvl="6" algn="ctr">
              <a:lnSpc>
                <a:spcPct val="100000"/>
              </a:lnSpc>
              <a:spcBef>
                <a:spcPts val="0"/>
              </a:spcBef>
              <a:spcAft>
                <a:spcPts val="0"/>
              </a:spcAft>
              <a:buSzPts val="3500"/>
              <a:buNone/>
              <a:defRPr sz="2800"/>
            </a:lvl7pPr>
            <a:lvl8pPr lvl="7" algn="ctr">
              <a:lnSpc>
                <a:spcPct val="100000"/>
              </a:lnSpc>
              <a:spcBef>
                <a:spcPts val="0"/>
              </a:spcBef>
              <a:spcAft>
                <a:spcPts val="0"/>
              </a:spcAft>
              <a:buSzPts val="3500"/>
              <a:buNone/>
              <a:defRPr sz="2800"/>
            </a:lvl8pPr>
            <a:lvl9pPr lvl="8" algn="ctr">
              <a:lnSpc>
                <a:spcPct val="100000"/>
              </a:lnSpc>
              <a:spcBef>
                <a:spcPts val="0"/>
              </a:spcBef>
              <a:spcAft>
                <a:spcPts val="0"/>
              </a:spcAft>
              <a:buSzPts val="3500"/>
              <a:buNone/>
              <a:defRPr sz="2800"/>
            </a:lvl9pPr>
          </a:lstStyle>
          <a:p/>
        </p:txBody>
      </p:sp>
      <p:sp>
        <p:nvSpPr>
          <p:cNvPr id="1056" name="Google Shape;1056;p115"/>
          <p:cNvSpPr txBox="1"/>
          <p:nvPr>
            <p:ph idx="1" type="subTitle"/>
          </p:nvPr>
        </p:nvSpPr>
        <p:spPr>
          <a:xfrm>
            <a:off x="2175450" y="1722900"/>
            <a:ext cx="4793400" cy="129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000"/>
            </a:lvl1pPr>
            <a:lvl2pPr lvl="1" algn="ctr">
              <a:lnSpc>
                <a:spcPct val="100000"/>
              </a:lnSpc>
              <a:spcBef>
                <a:spcPts val="0"/>
              </a:spcBef>
              <a:spcAft>
                <a:spcPts val="0"/>
              </a:spcAft>
              <a:buSzPts val="1400"/>
              <a:buNone/>
              <a:defRPr sz="2000"/>
            </a:lvl2pPr>
            <a:lvl3pPr lvl="2" algn="ctr">
              <a:lnSpc>
                <a:spcPct val="100000"/>
              </a:lnSpc>
              <a:spcBef>
                <a:spcPts val="0"/>
              </a:spcBef>
              <a:spcAft>
                <a:spcPts val="0"/>
              </a:spcAft>
              <a:buSzPts val="1400"/>
              <a:buNone/>
              <a:defRPr sz="2000"/>
            </a:lvl3pPr>
            <a:lvl4pPr lvl="3" algn="ctr">
              <a:lnSpc>
                <a:spcPct val="100000"/>
              </a:lnSpc>
              <a:spcBef>
                <a:spcPts val="0"/>
              </a:spcBef>
              <a:spcAft>
                <a:spcPts val="0"/>
              </a:spcAft>
              <a:buSzPts val="1400"/>
              <a:buNone/>
              <a:defRPr sz="2000"/>
            </a:lvl4pPr>
            <a:lvl5pPr lvl="4" algn="ctr">
              <a:lnSpc>
                <a:spcPct val="100000"/>
              </a:lnSpc>
              <a:spcBef>
                <a:spcPts val="0"/>
              </a:spcBef>
              <a:spcAft>
                <a:spcPts val="0"/>
              </a:spcAft>
              <a:buSzPts val="1400"/>
              <a:buNone/>
              <a:defRPr sz="2000"/>
            </a:lvl5pPr>
            <a:lvl6pPr lvl="5" algn="ctr">
              <a:lnSpc>
                <a:spcPct val="100000"/>
              </a:lnSpc>
              <a:spcBef>
                <a:spcPts val="0"/>
              </a:spcBef>
              <a:spcAft>
                <a:spcPts val="0"/>
              </a:spcAft>
              <a:buSzPts val="1400"/>
              <a:buNone/>
              <a:defRPr sz="2000"/>
            </a:lvl6pPr>
            <a:lvl7pPr lvl="6" algn="ctr">
              <a:lnSpc>
                <a:spcPct val="100000"/>
              </a:lnSpc>
              <a:spcBef>
                <a:spcPts val="0"/>
              </a:spcBef>
              <a:spcAft>
                <a:spcPts val="0"/>
              </a:spcAft>
              <a:buSzPts val="1400"/>
              <a:buNone/>
              <a:defRPr sz="2000"/>
            </a:lvl7pPr>
            <a:lvl8pPr lvl="7" algn="ctr">
              <a:lnSpc>
                <a:spcPct val="100000"/>
              </a:lnSpc>
              <a:spcBef>
                <a:spcPts val="0"/>
              </a:spcBef>
              <a:spcAft>
                <a:spcPts val="0"/>
              </a:spcAft>
              <a:buSzPts val="1400"/>
              <a:buNone/>
              <a:defRPr sz="2000"/>
            </a:lvl8pPr>
            <a:lvl9pPr lvl="8" algn="ctr">
              <a:lnSpc>
                <a:spcPct val="100000"/>
              </a:lnSpc>
              <a:spcBef>
                <a:spcPts val="0"/>
              </a:spcBef>
              <a:spcAft>
                <a:spcPts val="0"/>
              </a:spcAft>
              <a:buSzPts val="1400"/>
              <a:buNone/>
              <a:defRPr sz="2000"/>
            </a:lvl9pPr>
          </a:lstStyle>
          <a:p/>
        </p:txBody>
      </p:sp>
      <p:grpSp>
        <p:nvGrpSpPr>
          <p:cNvPr id="1057" name="Google Shape;1057;p115"/>
          <p:cNvGrpSpPr/>
          <p:nvPr/>
        </p:nvGrpSpPr>
        <p:grpSpPr>
          <a:xfrm rot="10800000">
            <a:off x="7627717" y="2652600"/>
            <a:ext cx="2097046" cy="1756400"/>
            <a:chOff x="2617149" y="3849298"/>
            <a:chExt cx="2097046" cy="1756400"/>
          </a:xfrm>
        </p:grpSpPr>
        <p:grpSp>
          <p:nvGrpSpPr>
            <p:cNvPr id="1058" name="Google Shape;1058;p115"/>
            <p:cNvGrpSpPr/>
            <p:nvPr/>
          </p:nvGrpSpPr>
          <p:grpSpPr>
            <a:xfrm>
              <a:off x="2617149" y="4256038"/>
              <a:ext cx="1145201" cy="1144815"/>
              <a:chOff x="2516525" y="3338400"/>
              <a:chExt cx="814800" cy="814525"/>
            </a:xfrm>
          </p:grpSpPr>
          <p:sp>
            <p:nvSpPr>
              <p:cNvPr id="1059" name="Google Shape;1059;p115"/>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15"/>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1" name="Google Shape;1061;p115"/>
            <p:cNvGrpSpPr/>
            <p:nvPr/>
          </p:nvGrpSpPr>
          <p:grpSpPr>
            <a:xfrm>
              <a:off x="3533633" y="4791023"/>
              <a:ext cx="821525" cy="814675"/>
              <a:chOff x="578020" y="1990738"/>
              <a:chExt cx="821525" cy="814675"/>
            </a:xfrm>
          </p:grpSpPr>
          <p:sp>
            <p:nvSpPr>
              <p:cNvPr id="1062" name="Google Shape;1062;p115"/>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15"/>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4" name="Google Shape;1064;p115"/>
            <p:cNvGrpSpPr/>
            <p:nvPr/>
          </p:nvGrpSpPr>
          <p:grpSpPr>
            <a:xfrm>
              <a:off x="3762345" y="4328952"/>
              <a:ext cx="814275" cy="814550"/>
              <a:chOff x="3146775" y="2571725"/>
              <a:chExt cx="814275" cy="814550"/>
            </a:xfrm>
          </p:grpSpPr>
          <p:sp>
            <p:nvSpPr>
              <p:cNvPr id="1065" name="Google Shape;1065;p115"/>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15"/>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115"/>
            <p:cNvGrpSpPr/>
            <p:nvPr/>
          </p:nvGrpSpPr>
          <p:grpSpPr>
            <a:xfrm>
              <a:off x="2948195" y="3849298"/>
              <a:ext cx="1766000" cy="1756400"/>
              <a:chOff x="1004350" y="3043700"/>
              <a:chExt cx="1766000" cy="1756400"/>
            </a:xfrm>
          </p:grpSpPr>
          <p:sp>
            <p:nvSpPr>
              <p:cNvPr id="1068" name="Google Shape;1068;p115"/>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15"/>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70" name="Google Shape;1070;p115"/>
          <p:cNvSpPr/>
          <p:nvPr/>
        </p:nvSpPr>
        <p:spPr>
          <a:xfrm>
            <a:off x="7339501" y="917124"/>
            <a:ext cx="1029598" cy="937986"/>
          </a:xfrm>
          <a:custGeom>
            <a:rect b="b" l="l" r="r" t="t"/>
            <a:pathLst>
              <a:path extrusionOk="0" h="27852" w="3057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6200038" scaled="0"/>
          </a:gradFill>
          <a:ln>
            <a:noFill/>
          </a:ln>
          <a:effectLst>
            <a:outerShdw blurRad="814388" rotWithShape="0" algn="bl">
              <a:schemeClr val="dk1">
                <a:alpha val="1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15"/>
          <p:cNvSpPr/>
          <p:nvPr/>
        </p:nvSpPr>
        <p:spPr>
          <a:xfrm>
            <a:off x="1835475" y="1328427"/>
            <a:ext cx="491183" cy="447442"/>
          </a:xfrm>
          <a:custGeom>
            <a:rect b="b" l="l" r="r" t="t"/>
            <a:pathLst>
              <a:path extrusionOk="0" h="27852" w="3057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6200038" scaled="0"/>
          </a:gradFill>
          <a:ln>
            <a:noFill/>
          </a:ln>
          <a:effectLst>
            <a:outerShdw blurRad="814388" rotWithShape="0" algn="bl">
              <a:schemeClr val="dk1">
                <a:alpha val="1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1072" name="Shape 1072"/>
        <p:cNvGrpSpPr/>
        <p:nvPr/>
      </p:nvGrpSpPr>
      <p:grpSpPr>
        <a:xfrm>
          <a:off x="0" y="0"/>
          <a:ext cx="0" cy="0"/>
          <a:chOff x="0" y="0"/>
          <a:chExt cx="0" cy="0"/>
        </a:xfrm>
      </p:grpSpPr>
      <p:sp>
        <p:nvSpPr>
          <p:cNvPr id="1073" name="Google Shape;1073;p116"/>
          <p:cNvSpPr txBox="1"/>
          <p:nvPr>
            <p:ph type="title"/>
          </p:nvPr>
        </p:nvSpPr>
        <p:spPr>
          <a:xfrm>
            <a:off x="5563175" y="1953450"/>
            <a:ext cx="2877000" cy="1236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3200"/>
              <a:buFont typeface="Fredoka One"/>
              <a:buNone/>
              <a:defRPr>
                <a:solidFill>
                  <a:schemeClr val="dk2"/>
                </a:solidFill>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074" name="Google Shape;1074;p116"/>
          <p:cNvSpPr/>
          <p:nvPr/>
        </p:nvSpPr>
        <p:spPr>
          <a:xfrm>
            <a:off x="4932157" y="2940050"/>
            <a:ext cx="4211921" cy="2203410"/>
          </a:xfrm>
          <a:custGeom>
            <a:rect b="b" l="l" r="r" t="t"/>
            <a:pathLst>
              <a:path extrusionOk="0" h="84519" w="161562">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24313"/>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5" name="Google Shape;1075;p116"/>
          <p:cNvGrpSpPr/>
          <p:nvPr/>
        </p:nvGrpSpPr>
        <p:grpSpPr>
          <a:xfrm rot="10800000">
            <a:off x="6778850" y="-517552"/>
            <a:ext cx="2097046" cy="1756400"/>
            <a:chOff x="2617149" y="3849298"/>
            <a:chExt cx="2097046" cy="1756400"/>
          </a:xfrm>
        </p:grpSpPr>
        <p:grpSp>
          <p:nvGrpSpPr>
            <p:cNvPr id="1076" name="Google Shape;1076;p116"/>
            <p:cNvGrpSpPr/>
            <p:nvPr/>
          </p:nvGrpSpPr>
          <p:grpSpPr>
            <a:xfrm>
              <a:off x="2617149" y="4256038"/>
              <a:ext cx="1145201" cy="1144815"/>
              <a:chOff x="2516525" y="3338400"/>
              <a:chExt cx="814800" cy="814525"/>
            </a:xfrm>
          </p:grpSpPr>
          <p:sp>
            <p:nvSpPr>
              <p:cNvPr id="1077" name="Google Shape;1077;p116"/>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16"/>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9" name="Google Shape;1079;p116"/>
            <p:cNvGrpSpPr/>
            <p:nvPr/>
          </p:nvGrpSpPr>
          <p:grpSpPr>
            <a:xfrm>
              <a:off x="3533633" y="4791023"/>
              <a:ext cx="821525" cy="814675"/>
              <a:chOff x="578020" y="1990738"/>
              <a:chExt cx="821525" cy="814675"/>
            </a:xfrm>
          </p:grpSpPr>
          <p:sp>
            <p:nvSpPr>
              <p:cNvPr id="1080" name="Google Shape;1080;p116"/>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16"/>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2" name="Google Shape;1082;p116"/>
            <p:cNvGrpSpPr/>
            <p:nvPr/>
          </p:nvGrpSpPr>
          <p:grpSpPr>
            <a:xfrm>
              <a:off x="3762345" y="4328952"/>
              <a:ext cx="814275" cy="814550"/>
              <a:chOff x="3146775" y="2571725"/>
              <a:chExt cx="814275" cy="814550"/>
            </a:xfrm>
          </p:grpSpPr>
          <p:sp>
            <p:nvSpPr>
              <p:cNvPr id="1083" name="Google Shape;1083;p116"/>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16"/>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5" name="Google Shape;1085;p116"/>
            <p:cNvGrpSpPr/>
            <p:nvPr/>
          </p:nvGrpSpPr>
          <p:grpSpPr>
            <a:xfrm>
              <a:off x="2948195" y="3849298"/>
              <a:ext cx="1766000" cy="1756400"/>
              <a:chOff x="1004350" y="3043700"/>
              <a:chExt cx="1766000" cy="1756400"/>
            </a:xfrm>
          </p:grpSpPr>
          <p:sp>
            <p:nvSpPr>
              <p:cNvPr id="1086" name="Google Shape;1086;p116"/>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16"/>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
    <p:spTree>
      <p:nvGrpSpPr>
        <p:cNvPr id="1088" name="Shape 1088"/>
        <p:cNvGrpSpPr/>
        <p:nvPr/>
      </p:nvGrpSpPr>
      <p:grpSpPr>
        <a:xfrm>
          <a:off x="0" y="0"/>
          <a:ext cx="0" cy="0"/>
          <a:chOff x="0" y="0"/>
          <a:chExt cx="0" cy="0"/>
        </a:xfrm>
      </p:grpSpPr>
      <p:sp>
        <p:nvSpPr>
          <p:cNvPr id="1089" name="Google Shape;1089;p117"/>
          <p:cNvSpPr/>
          <p:nvPr/>
        </p:nvSpPr>
        <p:spPr>
          <a:xfrm>
            <a:off x="1658323" y="1902292"/>
            <a:ext cx="7485677" cy="3241208"/>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8627"/>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0" name="Google Shape;1090;p117"/>
          <p:cNvGrpSpPr/>
          <p:nvPr/>
        </p:nvGrpSpPr>
        <p:grpSpPr>
          <a:xfrm>
            <a:off x="7564588" y="-1086887"/>
            <a:ext cx="2610124" cy="2644308"/>
            <a:chOff x="7593725" y="-555675"/>
            <a:chExt cx="2610124" cy="2644308"/>
          </a:xfrm>
        </p:grpSpPr>
        <p:grpSp>
          <p:nvGrpSpPr>
            <p:cNvPr id="1091" name="Google Shape;1091;p117"/>
            <p:cNvGrpSpPr/>
            <p:nvPr/>
          </p:nvGrpSpPr>
          <p:grpSpPr>
            <a:xfrm>
              <a:off x="8269082" y="515039"/>
              <a:ext cx="1267288" cy="1261362"/>
              <a:chOff x="5830100" y="1454250"/>
              <a:chExt cx="780975" cy="777275"/>
            </a:xfrm>
          </p:grpSpPr>
          <p:sp>
            <p:nvSpPr>
              <p:cNvPr id="1092" name="Google Shape;1092;p117"/>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17"/>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4" name="Google Shape;1094;p117"/>
            <p:cNvGrpSpPr/>
            <p:nvPr/>
          </p:nvGrpSpPr>
          <p:grpSpPr>
            <a:xfrm>
              <a:off x="8616972" y="515044"/>
              <a:ext cx="1586877" cy="1573589"/>
              <a:chOff x="6289519" y="1775551"/>
              <a:chExt cx="821025" cy="814150"/>
            </a:xfrm>
          </p:grpSpPr>
          <p:sp>
            <p:nvSpPr>
              <p:cNvPr id="1095" name="Google Shape;1095;p117"/>
              <p:cNvSpPr/>
              <p:nvPr/>
            </p:nvSpPr>
            <p:spPr>
              <a:xfrm>
                <a:off x="6333269" y="1775551"/>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17"/>
              <p:cNvSpPr/>
              <p:nvPr/>
            </p:nvSpPr>
            <p:spPr>
              <a:xfrm>
                <a:off x="6289519" y="2510501"/>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7" name="Google Shape;1097;p117"/>
            <p:cNvGrpSpPr/>
            <p:nvPr/>
          </p:nvGrpSpPr>
          <p:grpSpPr>
            <a:xfrm>
              <a:off x="8455375" y="198200"/>
              <a:ext cx="814800" cy="814525"/>
              <a:chOff x="6578800" y="847800"/>
              <a:chExt cx="814800" cy="814525"/>
            </a:xfrm>
          </p:grpSpPr>
          <p:sp>
            <p:nvSpPr>
              <p:cNvPr id="1098" name="Google Shape;1098;p117"/>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17"/>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0" name="Google Shape;1100;p117"/>
            <p:cNvGrpSpPr/>
            <p:nvPr/>
          </p:nvGrpSpPr>
          <p:grpSpPr>
            <a:xfrm>
              <a:off x="7593725" y="-555675"/>
              <a:ext cx="1766000" cy="1756825"/>
              <a:chOff x="6373650" y="342850"/>
              <a:chExt cx="1766000" cy="1756825"/>
            </a:xfrm>
          </p:grpSpPr>
          <p:sp>
            <p:nvSpPr>
              <p:cNvPr id="1101" name="Google Shape;1101;p117"/>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17"/>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03" name="Google Shape;1103;p117"/>
          <p:cNvSpPr txBox="1"/>
          <p:nvPr>
            <p:ph type="title"/>
          </p:nvPr>
        </p:nvSpPr>
        <p:spPr>
          <a:xfrm flipH="1">
            <a:off x="4750485" y="1491207"/>
            <a:ext cx="3392400" cy="1019100"/>
          </a:xfrm>
          <a:prstGeom prst="rect">
            <a:avLst/>
          </a:prstGeom>
          <a:noFill/>
          <a:ln>
            <a:noFill/>
          </a:ln>
        </p:spPr>
        <p:txBody>
          <a:bodyPr anchorCtr="0" anchor="ctr" bIns="91425" lIns="91425" spcFirstLastPara="1" rIns="91425" wrap="square" tIns="91425">
            <a:noAutofit/>
          </a:bodyPr>
          <a:lstStyle>
            <a:lvl1pPr lvl="0" algn="r">
              <a:lnSpc>
                <a:spcPct val="90000"/>
              </a:lnSpc>
              <a:spcBef>
                <a:spcPts val="0"/>
              </a:spcBef>
              <a:spcAft>
                <a:spcPts val="0"/>
              </a:spcAft>
              <a:buSzPts val="3500"/>
              <a:buNone/>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104" name="Google Shape;1104;p117"/>
          <p:cNvSpPr txBox="1"/>
          <p:nvPr>
            <p:ph idx="1" type="subTitle"/>
          </p:nvPr>
        </p:nvSpPr>
        <p:spPr>
          <a:xfrm flipH="1">
            <a:off x="4750488" y="2525150"/>
            <a:ext cx="3392400" cy="1158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grpSp>
        <p:nvGrpSpPr>
          <p:cNvPr id="1105" name="Google Shape;1105;p117"/>
          <p:cNvGrpSpPr/>
          <p:nvPr/>
        </p:nvGrpSpPr>
        <p:grpSpPr>
          <a:xfrm flipH="1" rot="5400000">
            <a:off x="-1279454" y="3695174"/>
            <a:ext cx="2233850" cy="2881954"/>
            <a:chOff x="-869130" y="859063"/>
            <a:chExt cx="2233850" cy="2881954"/>
          </a:xfrm>
        </p:grpSpPr>
        <p:grpSp>
          <p:nvGrpSpPr>
            <p:cNvPr id="1106" name="Google Shape;1106;p117"/>
            <p:cNvGrpSpPr/>
            <p:nvPr/>
          </p:nvGrpSpPr>
          <p:grpSpPr>
            <a:xfrm>
              <a:off x="583245" y="876223"/>
              <a:ext cx="781475" cy="777550"/>
              <a:chOff x="2532925" y="2911675"/>
              <a:chExt cx="781475" cy="777550"/>
            </a:xfrm>
          </p:grpSpPr>
          <p:sp>
            <p:nvSpPr>
              <p:cNvPr id="1107" name="Google Shape;1107;p117"/>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17"/>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9" name="Google Shape;1109;p117"/>
            <p:cNvGrpSpPr/>
            <p:nvPr/>
          </p:nvGrpSpPr>
          <p:grpSpPr>
            <a:xfrm>
              <a:off x="674770" y="1490267"/>
              <a:ext cx="499675" cy="497625"/>
              <a:chOff x="2548250" y="3477125"/>
              <a:chExt cx="499675" cy="497625"/>
            </a:xfrm>
          </p:grpSpPr>
          <p:sp>
            <p:nvSpPr>
              <p:cNvPr id="1110" name="Google Shape;1110;p117"/>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17"/>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2" name="Google Shape;1112;p117"/>
            <p:cNvGrpSpPr/>
            <p:nvPr/>
          </p:nvGrpSpPr>
          <p:grpSpPr>
            <a:xfrm>
              <a:off x="140624" y="1742028"/>
              <a:ext cx="1145201" cy="1144815"/>
              <a:chOff x="2516525" y="3338400"/>
              <a:chExt cx="814800" cy="814525"/>
            </a:xfrm>
          </p:grpSpPr>
          <p:sp>
            <p:nvSpPr>
              <p:cNvPr id="1113" name="Google Shape;1113;p117"/>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17"/>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117"/>
            <p:cNvGrpSpPr/>
            <p:nvPr/>
          </p:nvGrpSpPr>
          <p:grpSpPr>
            <a:xfrm>
              <a:off x="-238830" y="1664463"/>
              <a:ext cx="822075" cy="814675"/>
              <a:chOff x="1750375" y="3481025"/>
              <a:chExt cx="822075" cy="814675"/>
            </a:xfrm>
          </p:grpSpPr>
          <p:sp>
            <p:nvSpPr>
              <p:cNvPr id="1116" name="Google Shape;1116;p117"/>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17"/>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8" name="Google Shape;1118;p117"/>
            <p:cNvGrpSpPr/>
            <p:nvPr/>
          </p:nvGrpSpPr>
          <p:grpSpPr>
            <a:xfrm>
              <a:off x="302458" y="2300263"/>
              <a:ext cx="821525" cy="814675"/>
              <a:chOff x="578020" y="1990738"/>
              <a:chExt cx="821525" cy="814675"/>
            </a:xfrm>
          </p:grpSpPr>
          <p:sp>
            <p:nvSpPr>
              <p:cNvPr id="1119" name="Google Shape;1119;p117"/>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17"/>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1" name="Google Shape;1121;p117"/>
            <p:cNvGrpSpPr/>
            <p:nvPr/>
          </p:nvGrpSpPr>
          <p:grpSpPr>
            <a:xfrm>
              <a:off x="82595" y="2926467"/>
              <a:ext cx="814275" cy="814550"/>
              <a:chOff x="3146775" y="2571725"/>
              <a:chExt cx="814275" cy="814550"/>
            </a:xfrm>
          </p:grpSpPr>
          <p:sp>
            <p:nvSpPr>
              <p:cNvPr id="1122" name="Google Shape;1122;p117"/>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17"/>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4" name="Google Shape;1124;p117"/>
            <p:cNvGrpSpPr/>
            <p:nvPr/>
          </p:nvGrpSpPr>
          <p:grpSpPr>
            <a:xfrm>
              <a:off x="-869130" y="859063"/>
              <a:ext cx="1766000" cy="1756400"/>
              <a:chOff x="1004350" y="3043700"/>
              <a:chExt cx="1766000" cy="1756400"/>
            </a:xfrm>
          </p:grpSpPr>
          <p:sp>
            <p:nvSpPr>
              <p:cNvPr id="1125" name="Google Shape;1125;p117"/>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17"/>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26_1_1_1_1">
    <p:spTree>
      <p:nvGrpSpPr>
        <p:cNvPr id="65" name="Shape 65"/>
        <p:cNvGrpSpPr/>
        <p:nvPr/>
      </p:nvGrpSpPr>
      <p:grpSpPr>
        <a:xfrm>
          <a:off x="0" y="0"/>
          <a:ext cx="0" cy="0"/>
          <a:chOff x="0" y="0"/>
          <a:chExt cx="0" cy="0"/>
        </a:xfrm>
      </p:grpSpPr>
      <p:sp>
        <p:nvSpPr>
          <p:cNvPr id="66" name="Google Shape;66;p91"/>
          <p:cNvSpPr/>
          <p:nvPr/>
        </p:nvSpPr>
        <p:spPr>
          <a:xfrm flipH="1" rot="10800000">
            <a:off x="5268275" y="-49932"/>
            <a:ext cx="3915051" cy="2048107"/>
          </a:xfrm>
          <a:custGeom>
            <a:rect b="b" l="l" r="r" t="t"/>
            <a:pathLst>
              <a:path extrusionOk="0" h="84519" w="161562">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745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p91"/>
          <p:cNvGrpSpPr/>
          <p:nvPr/>
        </p:nvGrpSpPr>
        <p:grpSpPr>
          <a:xfrm>
            <a:off x="7152475" y="-349213"/>
            <a:ext cx="2546975" cy="1756825"/>
            <a:chOff x="7056300" y="-416487"/>
            <a:chExt cx="2546975" cy="1756825"/>
          </a:xfrm>
        </p:grpSpPr>
        <p:grpSp>
          <p:nvGrpSpPr>
            <p:cNvPr id="68" name="Google Shape;68;p91"/>
            <p:cNvGrpSpPr/>
            <p:nvPr/>
          </p:nvGrpSpPr>
          <p:grpSpPr>
            <a:xfrm>
              <a:off x="7056300" y="150850"/>
              <a:ext cx="780975" cy="777275"/>
              <a:chOff x="5830100" y="1454250"/>
              <a:chExt cx="780975" cy="777275"/>
            </a:xfrm>
          </p:grpSpPr>
          <p:sp>
            <p:nvSpPr>
              <p:cNvPr id="69" name="Google Shape;69;p91"/>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1"/>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91"/>
            <p:cNvGrpSpPr/>
            <p:nvPr/>
          </p:nvGrpSpPr>
          <p:grpSpPr>
            <a:xfrm>
              <a:off x="7743600" y="54675"/>
              <a:ext cx="814800" cy="814525"/>
              <a:chOff x="6578800" y="847800"/>
              <a:chExt cx="814800" cy="814525"/>
            </a:xfrm>
          </p:grpSpPr>
          <p:sp>
            <p:nvSpPr>
              <p:cNvPr id="72" name="Google Shape;72;p91"/>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1"/>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91"/>
            <p:cNvGrpSpPr/>
            <p:nvPr/>
          </p:nvGrpSpPr>
          <p:grpSpPr>
            <a:xfrm>
              <a:off x="7837275" y="-416487"/>
              <a:ext cx="1766000" cy="1756825"/>
              <a:chOff x="6373650" y="342850"/>
              <a:chExt cx="1766000" cy="1756825"/>
            </a:xfrm>
          </p:grpSpPr>
          <p:sp>
            <p:nvSpPr>
              <p:cNvPr id="75" name="Google Shape;75;p91"/>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1"/>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 name="Google Shape;77;p91"/>
          <p:cNvSpPr txBox="1"/>
          <p:nvPr>
            <p:ph type="title"/>
          </p:nvPr>
        </p:nvSpPr>
        <p:spPr>
          <a:xfrm>
            <a:off x="2370264" y="1248645"/>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8" name="Google Shape;78;p91"/>
          <p:cNvSpPr txBox="1"/>
          <p:nvPr>
            <p:ph idx="1" type="subTitle"/>
          </p:nvPr>
        </p:nvSpPr>
        <p:spPr>
          <a:xfrm>
            <a:off x="1574700" y="1873750"/>
            <a:ext cx="23592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ctr">
              <a:lnSpc>
                <a:spcPct val="100000"/>
              </a:lnSpc>
              <a:spcBef>
                <a:spcPts val="0"/>
              </a:spcBef>
              <a:spcAft>
                <a:spcPts val="0"/>
              </a:spcAft>
              <a:buSzPts val="1400"/>
              <a:buNone/>
              <a:defRPr sz="2800">
                <a:latin typeface="Karantina"/>
                <a:ea typeface="Karantina"/>
                <a:cs typeface="Karantina"/>
                <a:sym typeface="Karantina"/>
              </a:defRPr>
            </a:lvl2pPr>
            <a:lvl3pPr lvl="2" algn="ctr">
              <a:lnSpc>
                <a:spcPct val="100000"/>
              </a:lnSpc>
              <a:spcBef>
                <a:spcPts val="0"/>
              </a:spcBef>
              <a:spcAft>
                <a:spcPts val="0"/>
              </a:spcAft>
              <a:buSzPts val="1400"/>
              <a:buNone/>
              <a:defRPr sz="2800">
                <a:latin typeface="Karantina"/>
                <a:ea typeface="Karantina"/>
                <a:cs typeface="Karantina"/>
                <a:sym typeface="Karantina"/>
              </a:defRPr>
            </a:lvl3pPr>
            <a:lvl4pPr lvl="3" algn="ctr">
              <a:lnSpc>
                <a:spcPct val="100000"/>
              </a:lnSpc>
              <a:spcBef>
                <a:spcPts val="0"/>
              </a:spcBef>
              <a:spcAft>
                <a:spcPts val="0"/>
              </a:spcAft>
              <a:buSzPts val="1400"/>
              <a:buNone/>
              <a:defRPr sz="2800">
                <a:latin typeface="Karantina"/>
                <a:ea typeface="Karantina"/>
                <a:cs typeface="Karantina"/>
                <a:sym typeface="Karantina"/>
              </a:defRPr>
            </a:lvl4pPr>
            <a:lvl5pPr lvl="4" algn="ctr">
              <a:lnSpc>
                <a:spcPct val="100000"/>
              </a:lnSpc>
              <a:spcBef>
                <a:spcPts val="0"/>
              </a:spcBef>
              <a:spcAft>
                <a:spcPts val="0"/>
              </a:spcAft>
              <a:buSzPts val="1400"/>
              <a:buNone/>
              <a:defRPr sz="2800">
                <a:latin typeface="Karantina"/>
                <a:ea typeface="Karantina"/>
                <a:cs typeface="Karantina"/>
                <a:sym typeface="Karantina"/>
              </a:defRPr>
            </a:lvl5pPr>
            <a:lvl6pPr lvl="5" algn="ctr">
              <a:lnSpc>
                <a:spcPct val="100000"/>
              </a:lnSpc>
              <a:spcBef>
                <a:spcPts val="0"/>
              </a:spcBef>
              <a:spcAft>
                <a:spcPts val="0"/>
              </a:spcAft>
              <a:buSzPts val="1400"/>
              <a:buNone/>
              <a:defRPr sz="2800">
                <a:latin typeface="Karantina"/>
                <a:ea typeface="Karantina"/>
                <a:cs typeface="Karantina"/>
                <a:sym typeface="Karantina"/>
              </a:defRPr>
            </a:lvl6pPr>
            <a:lvl7pPr lvl="6" algn="ctr">
              <a:lnSpc>
                <a:spcPct val="100000"/>
              </a:lnSpc>
              <a:spcBef>
                <a:spcPts val="0"/>
              </a:spcBef>
              <a:spcAft>
                <a:spcPts val="0"/>
              </a:spcAft>
              <a:buSzPts val="1400"/>
              <a:buNone/>
              <a:defRPr sz="2800">
                <a:latin typeface="Karantina"/>
                <a:ea typeface="Karantina"/>
                <a:cs typeface="Karantina"/>
                <a:sym typeface="Karantina"/>
              </a:defRPr>
            </a:lvl7pPr>
            <a:lvl8pPr lvl="7" algn="ctr">
              <a:lnSpc>
                <a:spcPct val="100000"/>
              </a:lnSpc>
              <a:spcBef>
                <a:spcPts val="0"/>
              </a:spcBef>
              <a:spcAft>
                <a:spcPts val="0"/>
              </a:spcAft>
              <a:buSzPts val="1400"/>
              <a:buNone/>
              <a:defRPr sz="2800">
                <a:latin typeface="Karantina"/>
                <a:ea typeface="Karantina"/>
                <a:cs typeface="Karantina"/>
                <a:sym typeface="Karantina"/>
              </a:defRPr>
            </a:lvl8pPr>
            <a:lvl9pPr lvl="8" algn="ct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79" name="Google Shape;79;p91"/>
          <p:cNvSpPr txBox="1"/>
          <p:nvPr>
            <p:ph idx="2" type="subTitle"/>
          </p:nvPr>
        </p:nvSpPr>
        <p:spPr>
          <a:xfrm>
            <a:off x="1574700" y="2197811"/>
            <a:ext cx="2359200" cy="69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91"/>
          <p:cNvSpPr txBox="1"/>
          <p:nvPr>
            <p:ph idx="3" type="title"/>
          </p:nvPr>
        </p:nvSpPr>
        <p:spPr>
          <a:xfrm>
            <a:off x="6005710" y="1248645"/>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1" name="Google Shape;81;p91"/>
          <p:cNvSpPr txBox="1"/>
          <p:nvPr>
            <p:ph idx="4" type="subTitle"/>
          </p:nvPr>
        </p:nvSpPr>
        <p:spPr>
          <a:xfrm>
            <a:off x="5210112" y="1873750"/>
            <a:ext cx="23592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ctr">
              <a:lnSpc>
                <a:spcPct val="100000"/>
              </a:lnSpc>
              <a:spcBef>
                <a:spcPts val="0"/>
              </a:spcBef>
              <a:spcAft>
                <a:spcPts val="0"/>
              </a:spcAft>
              <a:buSzPts val="1400"/>
              <a:buNone/>
              <a:defRPr sz="2800">
                <a:latin typeface="Karantina"/>
                <a:ea typeface="Karantina"/>
                <a:cs typeface="Karantina"/>
                <a:sym typeface="Karantina"/>
              </a:defRPr>
            </a:lvl2pPr>
            <a:lvl3pPr lvl="2" algn="ctr">
              <a:lnSpc>
                <a:spcPct val="100000"/>
              </a:lnSpc>
              <a:spcBef>
                <a:spcPts val="0"/>
              </a:spcBef>
              <a:spcAft>
                <a:spcPts val="0"/>
              </a:spcAft>
              <a:buSzPts val="1400"/>
              <a:buNone/>
              <a:defRPr sz="2800">
                <a:latin typeface="Karantina"/>
                <a:ea typeface="Karantina"/>
                <a:cs typeface="Karantina"/>
                <a:sym typeface="Karantina"/>
              </a:defRPr>
            </a:lvl3pPr>
            <a:lvl4pPr lvl="3" algn="ctr">
              <a:lnSpc>
                <a:spcPct val="100000"/>
              </a:lnSpc>
              <a:spcBef>
                <a:spcPts val="0"/>
              </a:spcBef>
              <a:spcAft>
                <a:spcPts val="0"/>
              </a:spcAft>
              <a:buSzPts val="1400"/>
              <a:buNone/>
              <a:defRPr sz="2800">
                <a:latin typeface="Karantina"/>
                <a:ea typeface="Karantina"/>
                <a:cs typeface="Karantina"/>
                <a:sym typeface="Karantina"/>
              </a:defRPr>
            </a:lvl4pPr>
            <a:lvl5pPr lvl="4" algn="ctr">
              <a:lnSpc>
                <a:spcPct val="100000"/>
              </a:lnSpc>
              <a:spcBef>
                <a:spcPts val="0"/>
              </a:spcBef>
              <a:spcAft>
                <a:spcPts val="0"/>
              </a:spcAft>
              <a:buSzPts val="1400"/>
              <a:buNone/>
              <a:defRPr sz="2800">
                <a:latin typeface="Karantina"/>
                <a:ea typeface="Karantina"/>
                <a:cs typeface="Karantina"/>
                <a:sym typeface="Karantina"/>
              </a:defRPr>
            </a:lvl5pPr>
            <a:lvl6pPr lvl="5" algn="ctr">
              <a:lnSpc>
                <a:spcPct val="100000"/>
              </a:lnSpc>
              <a:spcBef>
                <a:spcPts val="0"/>
              </a:spcBef>
              <a:spcAft>
                <a:spcPts val="0"/>
              </a:spcAft>
              <a:buSzPts val="1400"/>
              <a:buNone/>
              <a:defRPr sz="2800">
                <a:latin typeface="Karantina"/>
                <a:ea typeface="Karantina"/>
                <a:cs typeface="Karantina"/>
                <a:sym typeface="Karantina"/>
              </a:defRPr>
            </a:lvl6pPr>
            <a:lvl7pPr lvl="6" algn="ctr">
              <a:lnSpc>
                <a:spcPct val="100000"/>
              </a:lnSpc>
              <a:spcBef>
                <a:spcPts val="0"/>
              </a:spcBef>
              <a:spcAft>
                <a:spcPts val="0"/>
              </a:spcAft>
              <a:buSzPts val="1400"/>
              <a:buNone/>
              <a:defRPr sz="2800">
                <a:latin typeface="Karantina"/>
                <a:ea typeface="Karantina"/>
                <a:cs typeface="Karantina"/>
                <a:sym typeface="Karantina"/>
              </a:defRPr>
            </a:lvl7pPr>
            <a:lvl8pPr lvl="7" algn="ctr">
              <a:lnSpc>
                <a:spcPct val="100000"/>
              </a:lnSpc>
              <a:spcBef>
                <a:spcPts val="0"/>
              </a:spcBef>
              <a:spcAft>
                <a:spcPts val="0"/>
              </a:spcAft>
              <a:buSzPts val="1400"/>
              <a:buNone/>
              <a:defRPr sz="2800">
                <a:latin typeface="Karantina"/>
                <a:ea typeface="Karantina"/>
                <a:cs typeface="Karantina"/>
                <a:sym typeface="Karantina"/>
              </a:defRPr>
            </a:lvl8pPr>
            <a:lvl9pPr lvl="8" algn="ct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82" name="Google Shape;82;p91"/>
          <p:cNvSpPr txBox="1"/>
          <p:nvPr>
            <p:ph idx="5" type="subTitle"/>
          </p:nvPr>
        </p:nvSpPr>
        <p:spPr>
          <a:xfrm>
            <a:off x="5210112" y="2197807"/>
            <a:ext cx="2359200" cy="69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91"/>
          <p:cNvSpPr txBox="1"/>
          <p:nvPr>
            <p:ph idx="6"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84" name="Google Shape;84;p91"/>
          <p:cNvSpPr txBox="1"/>
          <p:nvPr>
            <p:ph idx="7" type="title"/>
          </p:nvPr>
        </p:nvSpPr>
        <p:spPr>
          <a:xfrm>
            <a:off x="2370264" y="2955332"/>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5" name="Google Shape;85;p91"/>
          <p:cNvSpPr txBox="1"/>
          <p:nvPr>
            <p:ph idx="8" type="subTitle"/>
          </p:nvPr>
        </p:nvSpPr>
        <p:spPr>
          <a:xfrm>
            <a:off x="1574700" y="3580438"/>
            <a:ext cx="23592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ctr">
              <a:lnSpc>
                <a:spcPct val="100000"/>
              </a:lnSpc>
              <a:spcBef>
                <a:spcPts val="0"/>
              </a:spcBef>
              <a:spcAft>
                <a:spcPts val="0"/>
              </a:spcAft>
              <a:buSzPts val="1400"/>
              <a:buNone/>
              <a:defRPr sz="2800">
                <a:latin typeface="Karantina"/>
                <a:ea typeface="Karantina"/>
                <a:cs typeface="Karantina"/>
                <a:sym typeface="Karantina"/>
              </a:defRPr>
            </a:lvl2pPr>
            <a:lvl3pPr lvl="2" algn="ctr">
              <a:lnSpc>
                <a:spcPct val="100000"/>
              </a:lnSpc>
              <a:spcBef>
                <a:spcPts val="0"/>
              </a:spcBef>
              <a:spcAft>
                <a:spcPts val="0"/>
              </a:spcAft>
              <a:buSzPts val="1400"/>
              <a:buNone/>
              <a:defRPr sz="2800">
                <a:latin typeface="Karantina"/>
                <a:ea typeface="Karantina"/>
                <a:cs typeface="Karantina"/>
                <a:sym typeface="Karantina"/>
              </a:defRPr>
            </a:lvl3pPr>
            <a:lvl4pPr lvl="3" algn="ctr">
              <a:lnSpc>
                <a:spcPct val="100000"/>
              </a:lnSpc>
              <a:spcBef>
                <a:spcPts val="0"/>
              </a:spcBef>
              <a:spcAft>
                <a:spcPts val="0"/>
              </a:spcAft>
              <a:buSzPts val="1400"/>
              <a:buNone/>
              <a:defRPr sz="2800">
                <a:latin typeface="Karantina"/>
                <a:ea typeface="Karantina"/>
                <a:cs typeface="Karantina"/>
                <a:sym typeface="Karantina"/>
              </a:defRPr>
            </a:lvl4pPr>
            <a:lvl5pPr lvl="4" algn="ctr">
              <a:lnSpc>
                <a:spcPct val="100000"/>
              </a:lnSpc>
              <a:spcBef>
                <a:spcPts val="0"/>
              </a:spcBef>
              <a:spcAft>
                <a:spcPts val="0"/>
              </a:spcAft>
              <a:buSzPts val="1400"/>
              <a:buNone/>
              <a:defRPr sz="2800">
                <a:latin typeface="Karantina"/>
                <a:ea typeface="Karantina"/>
                <a:cs typeface="Karantina"/>
                <a:sym typeface="Karantina"/>
              </a:defRPr>
            </a:lvl5pPr>
            <a:lvl6pPr lvl="5" algn="ctr">
              <a:lnSpc>
                <a:spcPct val="100000"/>
              </a:lnSpc>
              <a:spcBef>
                <a:spcPts val="0"/>
              </a:spcBef>
              <a:spcAft>
                <a:spcPts val="0"/>
              </a:spcAft>
              <a:buSzPts val="1400"/>
              <a:buNone/>
              <a:defRPr sz="2800">
                <a:latin typeface="Karantina"/>
                <a:ea typeface="Karantina"/>
                <a:cs typeface="Karantina"/>
                <a:sym typeface="Karantina"/>
              </a:defRPr>
            </a:lvl6pPr>
            <a:lvl7pPr lvl="6" algn="ctr">
              <a:lnSpc>
                <a:spcPct val="100000"/>
              </a:lnSpc>
              <a:spcBef>
                <a:spcPts val="0"/>
              </a:spcBef>
              <a:spcAft>
                <a:spcPts val="0"/>
              </a:spcAft>
              <a:buSzPts val="1400"/>
              <a:buNone/>
              <a:defRPr sz="2800">
                <a:latin typeface="Karantina"/>
                <a:ea typeface="Karantina"/>
                <a:cs typeface="Karantina"/>
                <a:sym typeface="Karantina"/>
              </a:defRPr>
            </a:lvl7pPr>
            <a:lvl8pPr lvl="7" algn="ctr">
              <a:lnSpc>
                <a:spcPct val="100000"/>
              </a:lnSpc>
              <a:spcBef>
                <a:spcPts val="0"/>
              </a:spcBef>
              <a:spcAft>
                <a:spcPts val="0"/>
              </a:spcAft>
              <a:buSzPts val="1400"/>
              <a:buNone/>
              <a:defRPr sz="2800">
                <a:latin typeface="Karantina"/>
                <a:ea typeface="Karantina"/>
                <a:cs typeface="Karantina"/>
                <a:sym typeface="Karantina"/>
              </a:defRPr>
            </a:lvl8pPr>
            <a:lvl9pPr lvl="8" algn="ct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86" name="Google Shape;86;p91"/>
          <p:cNvSpPr txBox="1"/>
          <p:nvPr>
            <p:ph idx="9" type="subTitle"/>
          </p:nvPr>
        </p:nvSpPr>
        <p:spPr>
          <a:xfrm>
            <a:off x="1574700" y="3904499"/>
            <a:ext cx="2359200" cy="69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91"/>
          <p:cNvSpPr txBox="1"/>
          <p:nvPr>
            <p:ph idx="13" type="title"/>
          </p:nvPr>
        </p:nvSpPr>
        <p:spPr>
          <a:xfrm>
            <a:off x="6005710" y="2955332"/>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8" name="Google Shape;88;p91"/>
          <p:cNvSpPr txBox="1"/>
          <p:nvPr>
            <p:ph idx="14" type="subTitle"/>
          </p:nvPr>
        </p:nvSpPr>
        <p:spPr>
          <a:xfrm>
            <a:off x="5210112" y="3580436"/>
            <a:ext cx="23592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ctr">
              <a:lnSpc>
                <a:spcPct val="100000"/>
              </a:lnSpc>
              <a:spcBef>
                <a:spcPts val="0"/>
              </a:spcBef>
              <a:spcAft>
                <a:spcPts val="0"/>
              </a:spcAft>
              <a:buSzPts val="1400"/>
              <a:buNone/>
              <a:defRPr sz="2800">
                <a:latin typeface="Karantina"/>
                <a:ea typeface="Karantina"/>
                <a:cs typeface="Karantina"/>
                <a:sym typeface="Karantina"/>
              </a:defRPr>
            </a:lvl2pPr>
            <a:lvl3pPr lvl="2" algn="ctr">
              <a:lnSpc>
                <a:spcPct val="100000"/>
              </a:lnSpc>
              <a:spcBef>
                <a:spcPts val="0"/>
              </a:spcBef>
              <a:spcAft>
                <a:spcPts val="0"/>
              </a:spcAft>
              <a:buSzPts val="1400"/>
              <a:buNone/>
              <a:defRPr sz="2800">
                <a:latin typeface="Karantina"/>
                <a:ea typeface="Karantina"/>
                <a:cs typeface="Karantina"/>
                <a:sym typeface="Karantina"/>
              </a:defRPr>
            </a:lvl3pPr>
            <a:lvl4pPr lvl="3" algn="ctr">
              <a:lnSpc>
                <a:spcPct val="100000"/>
              </a:lnSpc>
              <a:spcBef>
                <a:spcPts val="0"/>
              </a:spcBef>
              <a:spcAft>
                <a:spcPts val="0"/>
              </a:spcAft>
              <a:buSzPts val="1400"/>
              <a:buNone/>
              <a:defRPr sz="2800">
                <a:latin typeface="Karantina"/>
                <a:ea typeface="Karantina"/>
                <a:cs typeface="Karantina"/>
                <a:sym typeface="Karantina"/>
              </a:defRPr>
            </a:lvl4pPr>
            <a:lvl5pPr lvl="4" algn="ctr">
              <a:lnSpc>
                <a:spcPct val="100000"/>
              </a:lnSpc>
              <a:spcBef>
                <a:spcPts val="0"/>
              </a:spcBef>
              <a:spcAft>
                <a:spcPts val="0"/>
              </a:spcAft>
              <a:buSzPts val="1400"/>
              <a:buNone/>
              <a:defRPr sz="2800">
                <a:latin typeface="Karantina"/>
                <a:ea typeface="Karantina"/>
                <a:cs typeface="Karantina"/>
                <a:sym typeface="Karantina"/>
              </a:defRPr>
            </a:lvl5pPr>
            <a:lvl6pPr lvl="5" algn="ctr">
              <a:lnSpc>
                <a:spcPct val="100000"/>
              </a:lnSpc>
              <a:spcBef>
                <a:spcPts val="0"/>
              </a:spcBef>
              <a:spcAft>
                <a:spcPts val="0"/>
              </a:spcAft>
              <a:buSzPts val="1400"/>
              <a:buNone/>
              <a:defRPr sz="2800">
                <a:latin typeface="Karantina"/>
                <a:ea typeface="Karantina"/>
                <a:cs typeface="Karantina"/>
                <a:sym typeface="Karantina"/>
              </a:defRPr>
            </a:lvl6pPr>
            <a:lvl7pPr lvl="6" algn="ctr">
              <a:lnSpc>
                <a:spcPct val="100000"/>
              </a:lnSpc>
              <a:spcBef>
                <a:spcPts val="0"/>
              </a:spcBef>
              <a:spcAft>
                <a:spcPts val="0"/>
              </a:spcAft>
              <a:buSzPts val="1400"/>
              <a:buNone/>
              <a:defRPr sz="2800">
                <a:latin typeface="Karantina"/>
                <a:ea typeface="Karantina"/>
                <a:cs typeface="Karantina"/>
                <a:sym typeface="Karantina"/>
              </a:defRPr>
            </a:lvl7pPr>
            <a:lvl8pPr lvl="7" algn="ctr">
              <a:lnSpc>
                <a:spcPct val="100000"/>
              </a:lnSpc>
              <a:spcBef>
                <a:spcPts val="0"/>
              </a:spcBef>
              <a:spcAft>
                <a:spcPts val="0"/>
              </a:spcAft>
              <a:buSzPts val="1400"/>
              <a:buNone/>
              <a:defRPr sz="2800">
                <a:latin typeface="Karantina"/>
                <a:ea typeface="Karantina"/>
                <a:cs typeface="Karantina"/>
                <a:sym typeface="Karantina"/>
              </a:defRPr>
            </a:lvl8pPr>
            <a:lvl9pPr lvl="8" algn="ctr">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89" name="Google Shape;89;p91"/>
          <p:cNvSpPr txBox="1"/>
          <p:nvPr>
            <p:ph idx="15" type="subTitle"/>
          </p:nvPr>
        </p:nvSpPr>
        <p:spPr>
          <a:xfrm>
            <a:off x="5210112" y="3904498"/>
            <a:ext cx="2359200" cy="69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90" name="Google Shape;90;p91"/>
          <p:cNvGrpSpPr/>
          <p:nvPr/>
        </p:nvGrpSpPr>
        <p:grpSpPr>
          <a:xfrm>
            <a:off x="-1173755" y="2057358"/>
            <a:ext cx="1603550" cy="2864794"/>
            <a:chOff x="-238830" y="876223"/>
            <a:chExt cx="1603550" cy="2864794"/>
          </a:xfrm>
        </p:grpSpPr>
        <p:grpSp>
          <p:nvGrpSpPr>
            <p:cNvPr id="91" name="Google Shape;91;p91"/>
            <p:cNvGrpSpPr/>
            <p:nvPr/>
          </p:nvGrpSpPr>
          <p:grpSpPr>
            <a:xfrm>
              <a:off x="583245" y="876223"/>
              <a:ext cx="781475" cy="777550"/>
              <a:chOff x="2532925" y="2911675"/>
              <a:chExt cx="781475" cy="777550"/>
            </a:xfrm>
          </p:grpSpPr>
          <p:sp>
            <p:nvSpPr>
              <p:cNvPr id="92" name="Google Shape;92;p91"/>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1"/>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p91"/>
            <p:cNvGrpSpPr/>
            <p:nvPr/>
          </p:nvGrpSpPr>
          <p:grpSpPr>
            <a:xfrm>
              <a:off x="674770" y="1490267"/>
              <a:ext cx="499675" cy="497625"/>
              <a:chOff x="2548250" y="3477125"/>
              <a:chExt cx="499675" cy="497625"/>
            </a:xfrm>
          </p:grpSpPr>
          <p:sp>
            <p:nvSpPr>
              <p:cNvPr id="95" name="Google Shape;95;p91"/>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1"/>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91"/>
            <p:cNvGrpSpPr/>
            <p:nvPr/>
          </p:nvGrpSpPr>
          <p:grpSpPr>
            <a:xfrm>
              <a:off x="140624" y="1742028"/>
              <a:ext cx="1145201" cy="1144815"/>
              <a:chOff x="2516525" y="3338400"/>
              <a:chExt cx="814800" cy="814525"/>
            </a:xfrm>
          </p:grpSpPr>
          <p:sp>
            <p:nvSpPr>
              <p:cNvPr id="98" name="Google Shape;98;p91"/>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1"/>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91"/>
            <p:cNvGrpSpPr/>
            <p:nvPr/>
          </p:nvGrpSpPr>
          <p:grpSpPr>
            <a:xfrm>
              <a:off x="-238830" y="1664463"/>
              <a:ext cx="822075" cy="814675"/>
              <a:chOff x="1750375" y="3481025"/>
              <a:chExt cx="822075" cy="814675"/>
            </a:xfrm>
          </p:grpSpPr>
          <p:sp>
            <p:nvSpPr>
              <p:cNvPr id="101" name="Google Shape;101;p91"/>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91"/>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91"/>
            <p:cNvGrpSpPr/>
            <p:nvPr/>
          </p:nvGrpSpPr>
          <p:grpSpPr>
            <a:xfrm>
              <a:off x="302458" y="2300263"/>
              <a:ext cx="821525" cy="814675"/>
              <a:chOff x="578020" y="1990738"/>
              <a:chExt cx="821525" cy="814675"/>
            </a:xfrm>
          </p:grpSpPr>
          <p:sp>
            <p:nvSpPr>
              <p:cNvPr id="104" name="Google Shape;104;p91"/>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1"/>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91"/>
            <p:cNvGrpSpPr/>
            <p:nvPr/>
          </p:nvGrpSpPr>
          <p:grpSpPr>
            <a:xfrm>
              <a:off x="82595" y="2926467"/>
              <a:ext cx="814275" cy="814550"/>
              <a:chOff x="3146775" y="2571725"/>
              <a:chExt cx="814275" cy="814550"/>
            </a:xfrm>
          </p:grpSpPr>
          <p:sp>
            <p:nvSpPr>
              <p:cNvPr id="107" name="Google Shape;107;p91"/>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91"/>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7" name="Shape 1127"/>
        <p:cNvGrpSpPr/>
        <p:nvPr/>
      </p:nvGrpSpPr>
      <p:grpSpPr>
        <a:xfrm>
          <a:off x="0" y="0"/>
          <a:ext cx="0" cy="0"/>
          <a:chOff x="0" y="0"/>
          <a:chExt cx="0" cy="0"/>
        </a:xfrm>
      </p:grpSpPr>
      <p:sp>
        <p:nvSpPr>
          <p:cNvPr id="1128" name="Google Shape;1128;p118"/>
          <p:cNvSpPr/>
          <p:nvPr/>
        </p:nvSpPr>
        <p:spPr>
          <a:xfrm flipH="1">
            <a:off x="1918035" y="1905277"/>
            <a:ext cx="7225965" cy="4304742"/>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9" name="Google Shape;1129;p118"/>
          <p:cNvGrpSpPr/>
          <p:nvPr/>
        </p:nvGrpSpPr>
        <p:grpSpPr>
          <a:xfrm>
            <a:off x="6963919" y="-315920"/>
            <a:ext cx="2960275" cy="1888675"/>
            <a:chOff x="5179375" y="266650"/>
            <a:chExt cx="2960275" cy="1888675"/>
          </a:xfrm>
        </p:grpSpPr>
        <p:grpSp>
          <p:nvGrpSpPr>
            <p:cNvPr id="1130" name="Google Shape;1130;p118"/>
            <p:cNvGrpSpPr/>
            <p:nvPr/>
          </p:nvGrpSpPr>
          <p:grpSpPr>
            <a:xfrm>
              <a:off x="5525300" y="1378050"/>
              <a:ext cx="780975" cy="777275"/>
              <a:chOff x="5525300" y="1378050"/>
              <a:chExt cx="780975" cy="777275"/>
            </a:xfrm>
          </p:grpSpPr>
          <p:sp>
            <p:nvSpPr>
              <p:cNvPr id="1131" name="Google Shape;1131;p118"/>
              <p:cNvSpPr/>
              <p:nvPr/>
            </p:nvSpPr>
            <p:spPr>
              <a:xfrm>
                <a:off x="5598800" y="13780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18"/>
              <p:cNvSpPr/>
              <p:nvPr/>
            </p:nvSpPr>
            <p:spPr>
              <a:xfrm>
                <a:off x="5525300" y="19965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3" name="Google Shape;1133;p118"/>
            <p:cNvGrpSpPr/>
            <p:nvPr/>
          </p:nvGrpSpPr>
          <p:grpSpPr>
            <a:xfrm>
              <a:off x="6274000" y="771600"/>
              <a:ext cx="814800" cy="814525"/>
              <a:chOff x="6274000" y="771600"/>
              <a:chExt cx="814800" cy="814525"/>
            </a:xfrm>
          </p:grpSpPr>
          <p:sp>
            <p:nvSpPr>
              <p:cNvPr id="1134" name="Google Shape;1134;p118"/>
              <p:cNvSpPr/>
              <p:nvPr/>
            </p:nvSpPr>
            <p:spPr>
              <a:xfrm>
                <a:off x="6311000" y="7716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18"/>
              <p:cNvSpPr/>
              <p:nvPr/>
            </p:nvSpPr>
            <p:spPr>
              <a:xfrm>
                <a:off x="6274000" y="15066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6" name="Google Shape;1136;p118"/>
            <p:cNvGrpSpPr/>
            <p:nvPr/>
          </p:nvGrpSpPr>
          <p:grpSpPr>
            <a:xfrm>
              <a:off x="5179375" y="601154"/>
              <a:ext cx="1096483" cy="1095422"/>
              <a:chOff x="5179375" y="601154"/>
              <a:chExt cx="1096483" cy="1095422"/>
            </a:xfrm>
          </p:grpSpPr>
          <p:sp>
            <p:nvSpPr>
              <p:cNvPr id="1137" name="Google Shape;1137;p118"/>
              <p:cNvSpPr/>
              <p:nvPr/>
            </p:nvSpPr>
            <p:spPr>
              <a:xfrm>
                <a:off x="5229167" y="601154"/>
                <a:ext cx="1046691" cy="1051936"/>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18"/>
              <p:cNvSpPr/>
              <p:nvPr/>
            </p:nvSpPr>
            <p:spPr>
              <a:xfrm>
                <a:off x="5179375" y="1589732"/>
                <a:ext cx="118376" cy="106844"/>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9" name="Google Shape;1139;p118"/>
            <p:cNvGrpSpPr/>
            <p:nvPr/>
          </p:nvGrpSpPr>
          <p:grpSpPr>
            <a:xfrm>
              <a:off x="6373650" y="266650"/>
              <a:ext cx="1766000" cy="1756825"/>
              <a:chOff x="6373650" y="266650"/>
              <a:chExt cx="1766000" cy="1756825"/>
            </a:xfrm>
          </p:grpSpPr>
          <p:sp>
            <p:nvSpPr>
              <p:cNvPr id="1140" name="Google Shape;1140;p118"/>
              <p:cNvSpPr/>
              <p:nvPr/>
            </p:nvSpPr>
            <p:spPr>
              <a:xfrm>
                <a:off x="6541250" y="2666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18"/>
              <p:cNvSpPr/>
              <p:nvPr/>
            </p:nvSpPr>
            <p:spPr>
              <a:xfrm>
                <a:off x="6373650" y="16674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2" name="Google Shape;1142;p118"/>
            <p:cNvGrpSpPr/>
            <p:nvPr/>
          </p:nvGrpSpPr>
          <p:grpSpPr>
            <a:xfrm>
              <a:off x="5888275" y="711543"/>
              <a:ext cx="707489" cy="704152"/>
              <a:chOff x="5888275" y="711543"/>
              <a:chExt cx="707489" cy="704152"/>
            </a:xfrm>
          </p:grpSpPr>
          <p:sp>
            <p:nvSpPr>
              <p:cNvPr id="1143" name="Google Shape;1143;p118"/>
              <p:cNvSpPr/>
              <p:nvPr/>
            </p:nvSpPr>
            <p:spPr>
              <a:xfrm>
                <a:off x="5888275" y="1272087"/>
                <a:ext cx="159218" cy="143608"/>
              </a:xfrm>
              <a:custGeom>
                <a:rect b="b" l="l" r="r" t="t"/>
                <a:pathLst>
                  <a:path extrusionOk="0" h="4057" w="4498">
                    <a:moveTo>
                      <a:pt x="2269" y="1"/>
                    </a:moveTo>
                    <a:cubicBezTo>
                      <a:pt x="1671" y="1"/>
                      <a:pt x="1068" y="261"/>
                      <a:pt x="656" y="830"/>
                    </a:cubicBezTo>
                    <a:cubicBezTo>
                      <a:pt x="0" y="1740"/>
                      <a:pt x="190" y="2988"/>
                      <a:pt x="1100" y="3664"/>
                    </a:cubicBezTo>
                    <a:cubicBezTo>
                      <a:pt x="1469" y="3936"/>
                      <a:pt x="1876" y="4057"/>
                      <a:pt x="2274" y="4057"/>
                    </a:cubicBezTo>
                    <a:cubicBezTo>
                      <a:pt x="3428" y="4057"/>
                      <a:pt x="4498" y="3040"/>
                      <a:pt x="4293" y="1719"/>
                    </a:cubicBezTo>
                    <a:cubicBezTo>
                      <a:pt x="4126" y="636"/>
                      <a:pt x="3203" y="1"/>
                      <a:pt x="2269"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18"/>
              <p:cNvSpPr/>
              <p:nvPr/>
            </p:nvSpPr>
            <p:spPr>
              <a:xfrm>
                <a:off x="5954892" y="711543"/>
                <a:ext cx="640872" cy="645863"/>
              </a:xfrm>
              <a:custGeom>
                <a:rect b="b" l="l" r="r" t="t"/>
                <a:pathLst>
                  <a:path extrusionOk="0" h="18246" w="18105">
                    <a:moveTo>
                      <a:pt x="18104" y="1"/>
                    </a:moveTo>
                    <a:lnTo>
                      <a:pt x="191" y="17555"/>
                    </a:lnTo>
                    <a:cubicBezTo>
                      <a:pt x="22" y="17682"/>
                      <a:pt x="0" y="17935"/>
                      <a:pt x="148" y="18105"/>
                    </a:cubicBezTo>
                    <a:cubicBezTo>
                      <a:pt x="230" y="18198"/>
                      <a:pt x="343" y="18246"/>
                      <a:pt x="453" y="18246"/>
                    </a:cubicBezTo>
                    <a:cubicBezTo>
                      <a:pt x="544" y="18246"/>
                      <a:pt x="632" y="18214"/>
                      <a:pt x="698" y="18147"/>
                    </a:cubicBezTo>
                    <a:lnTo>
                      <a:pt x="719" y="18126"/>
                    </a:lnTo>
                    <a:lnTo>
                      <a:pt x="18104"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45" name="Google Shape;1145;p118"/>
          <p:cNvGrpSpPr/>
          <p:nvPr/>
        </p:nvGrpSpPr>
        <p:grpSpPr>
          <a:xfrm>
            <a:off x="247719" y="-283641"/>
            <a:ext cx="2002266" cy="1824118"/>
            <a:chOff x="2639126" y="1452176"/>
            <a:chExt cx="3338779" cy="3041717"/>
          </a:xfrm>
        </p:grpSpPr>
        <p:sp>
          <p:nvSpPr>
            <p:cNvPr id="1146" name="Google Shape;1146;p118"/>
            <p:cNvSpPr/>
            <p:nvPr/>
          </p:nvSpPr>
          <p:spPr>
            <a:xfrm>
              <a:off x="2639126" y="1452176"/>
              <a:ext cx="3338779" cy="3041717"/>
            </a:xfrm>
            <a:custGeom>
              <a:rect b="b" l="l" r="r" t="t"/>
              <a:pathLst>
                <a:path extrusionOk="0" h="27852" w="3057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2698631" scaled="0"/>
            </a:gradFill>
            <a:ln>
              <a:noFill/>
            </a:ln>
            <a:effectLst>
              <a:outerShdw blurRad="814388" rotWithShape="0" algn="bl" dir="1560000" dist="209550">
                <a:schemeClr val="dk1">
                  <a:alpha val="20784"/>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18"/>
            <p:cNvSpPr/>
            <p:nvPr/>
          </p:nvSpPr>
          <p:spPr>
            <a:xfrm>
              <a:off x="2976825" y="1478496"/>
              <a:ext cx="1052092" cy="762613"/>
            </a:xfrm>
            <a:custGeom>
              <a:rect b="b" l="l" r="r" t="t"/>
              <a:pathLst>
                <a:path extrusionOk="0" h="6983" w="9633">
                  <a:moveTo>
                    <a:pt x="9633" y="1"/>
                  </a:moveTo>
                  <a:cubicBezTo>
                    <a:pt x="9379" y="26"/>
                    <a:pt x="9126" y="102"/>
                    <a:pt x="8872" y="153"/>
                  </a:cubicBezTo>
                  <a:cubicBezTo>
                    <a:pt x="5096" y="1065"/>
                    <a:pt x="1851" y="3549"/>
                    <a:pt x="1" y="6971"/>
                  </a:cubicBezTo>
                  <a:cubicBezTo>
                    <a:pt x="111" y="6979"/>
                    <a:pt x="220" y="6983"/>
                    <a:pt x="329" y="6983"/>
                  </a:cubicBezTo>
                  <a:cubicBezTo>
                    <a:pt x="1681" y="6983"/>
                    <a:pt x="2964" y="6406"/>
                    <a:pt x="3879" y="5374"/>
                  </a:cubicBezTo>
                  <a:cubicBezTo>
                    <a:pt x="4437" y="4715"/>
                    <a:pt x="4842" y="3904"/>
                    <a:pt x="5526" y="3372"/>
                  </a:cubicBezTo>
                  <a:cubicBezTo>
                    <a:pt x="6338" y="2764"/>
                    <a:pt x="7402" y="2688"/>
                    <a:pt x="8264" y="2155"/>
                  </a:cubicBezTo>
                  <a:cubicBezTo>
                    <a:pt x="8999" y="1674"/>
                    <a:pt x="9506" y="888"/>
                    <a:pt x="9633" y="1"/>
                  </a:cubicBezTo>
                  <a:close/>
                </a:path>
              </a:pathLst>
            </a:custGeom>
            <a:gradFill>
              <a:gsLst>
                <a:gs pos="0">
                  <a:srgbClr val="FFFFFF">
                    <a:alpha val="1647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18"/>
            <p:cNvSpPr/>
            <p:nvPr/>
          </p:nvSpPr>
          <p:spPr>
            <a:xfrm>
              <a:off x="2791375" y="1453596"/>
              <a:ext cx="1954556" cy="1523916"/>
            </a:xfrm>
            <a:custGeom>
              <a:rect b="b" l="l" r="r" t="t"/>
              <a:pathLst>
                <a:path extrusionOk="0" h="13954" w="17896">
                  <a:moveTo>
                    <a:pt x="14322" y="1"/>
                  </a:moveTo>
                  <a:cubicBezTo>
                    <a:pt x="14575" y="888"/>
                    <a:pt x="14575" y="1826"/>
                    <a:pt x="14322" y="2738"/>
                  </a:cubicBezTo>
                  <a:cubicBezTo>
                    <a:pt x="13815" y="4335"/>
                    <a:pt x="12548" y="5577"/>
                    <a:pt x="10951" y="6059"/>
                  </a:cubicBezTo>
                  <a:cubicBezTo>
                    <a:pt x="10266" y="6262"/>
                    <a:pt x="9531" y="6312"/>
                    <a:pt x="8948" y="6718"/>
                  </a:cubicBezTo>
                  <a:cubicBezTo>
                    <a:pt x="8593" y="7022"/>
                    <a:pt x="8289" y="7351"/>
                    <a:pt x="8036" y="7732"/>
                  </a:cubicBezTo>
                  <a:cubicBezTo>
                    <a:pt x="6692" y="9430"/>
                    <a:pt x="4791" y="10596"/>
                    <a:pt x="2662" y="10976"/>
                  </a:cubicBezTo>
                  <a:cubicBezTo>
                    <a:pt x="2158" y="11074"/>
                    <a:pt x="1644" y="11119"/>
                    <a:pt x="1133" y="11119"/>
                  </a:cubicBezTo>
                  <a:cubicBezTo>
                    <a:pt x="847" y="11119"/>
                    <a:pt x="561" y="11105"/>
                    <a:pt x="279" y="11078"/>
                  </a:cubicBezTo>
                  <a:cubicBezTo>
                    <a:pt x="102" y="11863"/>
                    <a:pt x="0" y="12649"/>
                    <a:pt x="0" y="13435"/>
                  </a:cubicBezTo>
                  <a:cubicBezTo>
                    <a:pt x="1046" y="13778"/>
                    <a:pt x="2143" y="13953"/>
                    <a:pt x="3255" y="13953"/>
                  </a:cubicBezTo>
                  <a:cubicBezTo>
                    <a:pt x="3706" y="13953"/>
                    <a:pt x="4160" y="13924"/>
                    <a:pt x="4614" y="13866"/>
                  </a:cubicBezTo>
                  <a:cubicBezTo>
                    <a:pt x="6667" y="13562"/>
                    <a:pt x="8720" y="12168"/>
                    <a:pt x="9227" y="10114"/>
                  </a:cubicBezTo>
                  <a:cubicBezTo>
                    <a:pt x="9455" y="9202"/>
                    <a:pt x="9404" y="8137"/>
                    <a:pt x="10089" y="7504"/>
                  </a:cubicBezTo>
                  <a:cubicBezTo>
                    <a:pt x="10773" y="6845"/>
                    <a:pt x="11762" y="6946"/>
                    <a:pt x="12649" y="6819"/>
                  </a:cubicBezTo>
                  <a:cubicBezTo>
                    <a:pt x="15741" y="6439"/>
                    <a:pt x="17896" y="3499"/>
                    <a:pt x="17288" y="406"/>
                  </a:cubicBezTo>
                  <a:cubicBezTo>
                    <a:pt x="16324" y="153"/>
                    <a:pt x="15310" y="26"/>
                    <a:pt x="14322" y="1"/>
                  </a:cubicBezTo>
                  <a:close/>
                </a:path>
              </a:pathLst>
            </a:custGeom>
            <a:gradFill>
              <a:gsLst>
                <a:gs pos="0">
                  <a:srgbClr val="FFFFFF">
                    <a:alpha val="1647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18"/>
            <p:cNvSpPr/>
            <p:nvPr/>
          </p:nvSpPr>
          <p:spPr>
            <a:xfrm>
              <a:off x="3635731" y="3059194"/>
              <a:ext cx="2192651" cy="1428467"/>
            </a:xfrm>
            <a:custGeom>
              <a:rect b="b" l="l" r="r" t="t"/>
              <a:pathLst>
                <a:path extrusionOk="0" h="13080" w="20076">
                  <a:moveTo>
                    <a:pt x="20076" y="0"/>
                  </a:moveTo>
                  <a:lnTo>
                    <a:pt x="20076" y="0"/>
                  </a:lnTo>
                  <a:cubicBezTo>
                    <a:pt x="19467" y="431"/>
                    <a:pt x="18910" y="888"/>
                    <a:pt x="18403" y="1420"/>
                  </a:cubicBezTo>
                  <a:cubicBezTo>
                    <a:pt x="16933" y="2865"/>
                    <a:pt x="15513" y="4538"/>
                    <a:pt x="13536" y="5197"/>
                  </a:cubicBezTo>
                  <a:cubicBezTo>
                    <a:pt x="12167" y="5653"/>
                    <a:pt x="10621" y="5577"/>
                    <a:pt x="9278" y="6185"/>
                  </a:cubicBezTo>
                  <a:cubicBezTo>
                    <a:pt x="7858" y="6844"/>
                    <a:pt x="6895" y="8213"/>
                    <a:pt x="5704" y="9252"/>
                  </a:cubicBezTo>
                  <a:cubicBezTo>
                    <a:pt x="4107" y="10646"/>
                    <a:pt x="2104" y="11508"/>
                    <a:pt x="0" y="11686"/>
                  </a:cubicBezTo>
                  <a:cubicBezTo>
                    <a:pt x="1572" y="12471"/>
                    <a:pt x="3270" y="12953"/>
                    <a:pt x="5019" y="13080"/>
                  </a:cubicBezTo>
                  <a:cubicBezTo>
                    <a:pt x="5957" y="12522"/>
                    <a:pt x="6794" y="11838"/>
                    <a:pt x="7529" y="11052"/>
                  </a:cubicBezTo>
                  <a:cubicBezTo>
                    <a:pt x="8771" y="9785"/>
                    <a:pt x="9911" y="8340"/>
                    <a:pt x="11483" y="7478"/>
                  </a:cubicBezTo>
                  <a:cubicBezTo>
                    <a:pt x="12877" y="6667"/>
                    <a:pt x="14499" y="6363"/>
                    <a:pt x="15995" y="5805"/>
                  </a:cubicBezTo>
                  <a:cubicBezTo>
                    <a:pt x="17161" y="5349"/>
                    <a:pt x="18251" y="4715"/>
                    <a:pt x="19239" y="3955"/>
                  </a:cubicBezTo>
                  <a:cubicBezTo>
                    <a:pt x="19721" y="2687"/>
                    <a:pt x="20000" y="1344"/>
                    <a:pt x="20076" y="0"/>
                  </a:cubicBezTo>
                  <a:close/>
                </a:path>
              </a:pathLst>
            </a:custGeom>
            <a:gradFill>
              <a:gsLst>
                <a:gs pos="0">
                  <a:srgbClr val="FFFFFF">
                    <a:alpha val="1647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18"/>
            <p:cNvSpPr/>
            <p:nvPr/>
          </p:nvSpPr>
          <p:spPr>
            <a:xfrm>
              <a:off x="2877219" y="1650173"/>
              <a:ext cx="2909663" cy="2300399"/>
            </a:xfrm>
            <a:custGeom>
              <a:rect b="b" l="l" r="r" t="t"/>
              <a:pathLst>
                <a:path extrusionOk="0" h="21064" w="26641">
                  <a:moveTo>
                    <a:pt x="16669" y="10083"/>
                  </a:moveTo>
                  <a:cubicBezTo>
                    <a:pt x="17077" y="10083"/>
                    <a:pt x="17355" y="10302"/>
                    <a:pt x="17262" y="10900"/>
                  </a:cubicBezTo>
                  <a:cubicBezTo>
                    <a:pt x="17186" y="11229"/>
                    <a:pt x="17034" y="11534"/>
                    <a:pt x="16806" y="11787"/>
                  </a:cubicBezTo>
                  <a:cubicBezTo>
                    <a:pt x="16552" y="12117"/>
                    <a:pt x="16223" y="12395"/>
                    <a:pt x="15842" y="12573"/>
                  </a:cubicBezTo>
                  <a:cubicBezTo>
                    <a:pt x="15707" y="12636"/>
                    <a:pt x="15562" y="12667"/>
                    <a:pt x="15417" y="12667"/>
                  </a:cubicBezTo>
                  <a:cubicBezTo>
                    <a:pt x="15156" y="12667"/>
                    <a:pt x="14898" y="12566"/>
                    <a:pt x="14702" y="12370"/>
                  </a:cubicBezTo>
                  <a:cubicBezTo>
                    <a:pt x="14474" y="12015"/>
                    <a:pt x="14474" y="11559"/>
                    <a:pt x="14677" y="11204"/>
                  </a:cubicBezTo>
                  <a:cubicBezTo>
                    <a:pt x="14900" y="10724"/>
                    <a:pt x="15973" y="10083"/>
                    <a:pt x="16669" y="10083"/>
                  </a:cubicBezTo>
                  <a:close/>
                  <a:moveTo>
                    <a:pt x="19949" y="0"/>
                  </a:moveTo>
                  <a:cubicBezTo>
                    <a:pt x="19771" y="330"/>
                    <a:pt x="19619" y="685"/>
                    <a:pt x="19543" y="1065"/>
                  </a:cubicBezTo>
                  <a:cubicBezTo>
                    <a:pt x="19163" y="2484"/>
                    <a:pt x="19340" y="3980"/>
                    <a:pt x="19138" y="5425"/>
                  </a:cubicBezTo>
                  <a:cubicBezTo>
                    <a:pt x="18935" y="6895"/>
                    <a:pt x="18174" y="8441"/>
                    <a:pt x="16755" y="8847"/>
                  </a:cubicBezTo>
                  <a:cubicBezTo>
                    <a:pt x="15792" y="9126"/>
                    <a:pt x="14702" y="8821"/>
                    <a:pt x="13840" y="9303"/>
                  </a:cubicBezTo>
                  <a:cubicBezTo>
                    <a:pt x="12953" y="9785"/>
                    <a:pt x="12623" y="10900"/>
                    <a:pt x="12243" y="11863"/>
                  </a:cubicBezTo>
                  <a:cubicBezTo>
                    <a:pt x="10769" y="15436"/>
                    <a:pt x="7321" y="17584"/>
                    <a:pt x="3698" y="17584"/>
                  </a:cubicBezTo>
                  <a:cubicBezTo>
                    <a:pt x="2462" y="17584"/>
                    <a:pt x="1206" y="17334"/>
                    <a:pt x="0" y="16806"/>
                  </a:cubicBezTo>
                  <a:lnTo>
                    <a:pt x="0" y="16806"/>
                  </a:lnTo>
                  <a:cubicBezTo>
                    <a:pt x="558" y="18352"/>
                    <a:pt x="1369" y="19797"/>
                    <a:pt x="2434" y="21039"/>
                  </a:cubicBezTo>
                  <a:cubicBezTo>
                    <a:pt x="2653" y="21055"/>
                    <a:pt x="2873" y="21064"/>
                    <a:pt x="3094" y="21064"/>
                  </a:cubicBezTo>
                  <a:cubicBezTo>
                    <a:pt x="5925" y="21064"/>
                    <a:pt x="8772" y="19717"/>
                    <a:pt x="10418" y="17389"/>
                  </a:cubicBezTo>
                  <a:cubicBezTo>
                    <a:pt x="11153" y="16324"/>
                    <a:pt x="11787" y="15006"/>
                    <a:pt x="13029" y="14575"/>
                  </a:cubicBezTo>
                  <a:cubicBezTo>
                    <a:pt x="13370" y="14456"/>
                    <a:pt x="13731" y="14417"/>
                    <a:pt x="14100" y="14417"/>
                  </a:cubicBezTo>
                  <a:cubicBezTo>
                    <a:pt x="14804" y="14417"/>
                    <a:pt x="15539" y="14559"/>
                    <a:pt x="16221" y="14559"/>
                  </a:cubicBezTo>
                  <a:cubicBezTo>
                    <a:pt x="16779" y="14559"/>
                    <a:pt x="17301" y="14464"/>
                    <a:pt x="17744" y="14119"/>
                  </a:cubicBezTo>
                  <a:cubicBezTo>
                    <a:pt x="18783" y="13333"/>
                    <a:pt x="18681" y="11711"/>
                    <a:pt x="19543" y="10748"/>
                  </a:cubicBezTo>
                  <a:cubicBezTo>
                    <a:pt x="20076" y="10114"/>
                    <a:pt x="20937" y="9861"/>
                    <a:pt x="21774" y="9785"/>
                  </a:cubicBezTo>
                  <a:cubicBezTo>
                    <a:pt x="22610" y="9734"/>
                    <a:pt x="23447" y="9785"/>
                    <a:pt x="24283" y="9683"/>
                  </a:cubicBezTo>
                  <a:cubicBezTo>
                    <a:pt x="25120" y="9582"/>
                    <a:pt x="25931" y="9303"/>
                    <a:pt x="26641" y="8847"/>
                  </a:cubicBezTo>
                  <a:cubicBezTo>
                    <a:pt x="26641" y="8847"/>
                    <a:pt x="26641" y="8821"/>
                    <a:pt x="26641" y="8821"/>
                  </a:cubicBezTo>
                  <a:cubicBezTo>
                    <a:pt x="26463" y="8112"/>
                    <a:pt x="26235" y="7427"/>
                    <a:pt x="25956" y="6743"/>
                  </a:cubicBezTo>
                  <a:cubicBezTo>
                    <a:pt x="25703" y="6895"/>
                    <a:pt x="25449" y="6996"/>
                    <a:pt x="25170" y="7072"/>
                  </a:cubicBezTo>
                  <a:cubicBezTo>
                    <a:pt x="24843" y="7163"/>
                    <a:pt x="24525" y="7206"/>
                    <a:pt x="24221" y="7206"/>
                  </a:cubicBezTo>
                  <a:cubicBezTo>
                    <a:pt x="21388" y="7206"/>
                    <a:pt x="19693" y="3548"/>
                    <a:pt x="22027" y="1420"/>
                  </a:cubicBezTo>
                  <a:cubicBezTo>
                    <a:pt x="21394" y="887"/>
                    <a:pt x="20684" y="406"/>
                    <a:pt x="19949" y="0"/>
                  </a:cubicBezTo>
                  <a:close/>
                </a:path>
              </a:pathLst>
            </a:custGeom>
            <a:gradFill>
              <a:gsLst>
                <a:gs pos="0">
                  <a:srgbClr val="FFFFFF">
                    <a:alpha val="1647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1" name="Google Shape;1151;p118"/>
          <p:cNvSpPr txBox="1"/>
          <p:nvPr>
            <p:ph hasCustomPrompt="1" type="title"/>
          </p:nvPr>
        </p:nvSpPr>
        <p:spPr>
          <a:xfrm>
            <a:off x="2508150" y="1453750"/>
            <a:ext cx="4127700" cy="125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10000">
                <a:solidFill>
                  <a:schemeClr val="accent5"/>
                </a:solidFill>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r>
              <a:t>xx%</a:t>
            </a:r>
          </a:p>
        </p:txBody>
      </p:sp>
      <p:sp>
        <p:nvSpPr>
          <p:cNvPr id="1152" name="Google Shape;1152;p118"/>
          <p:cNvSpPr txBox="1"/>
          <p:nvPr>
            <p:ph idx="1" type="subTitle"/>
          </p:nvPr>
        </p:nvSpPr>
        <p:spPr>
          <a:xfrm flipH="1">
            <a:off x="2968800" y="2771078"/>
            <a:ext cx="3206400" cy="75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grpSp>
        <p:nvGrpSpPr>
          <p:cNvPr id="1153" name="Google Shape;1153;p118"/>
          <p:cNvGrpSpPr/>
          <p:nvPr/>
        </p:nvGrpSpPr>
        <p:grpSpPr>
          <a:xfrm>
            <a:off x="-315830" y="3695198"/>
            <a:ext cx="2233850" cy="2881954"/>
            <a:chOff x="-869130" y="859063"/>
            <a:chExt cx="2233850" cy="2881954"/>
          </a:xfrm>
        </p:grpSpPr>
        <p:grpSp>
          <p:nvGrpSpPr>
            <p:cNvPr id="1154" name="Google Shape;1154;p118"/>
            <p:cNvGrpSpPr/>
            <p:nvPr/>
          </p:nvGrpSpPr>
          <p:grpSpPr>
            <a:xfrm>
              <a:off x="583245" y="876223"/>
              <a:ext cx="781475" cy="777550"/>
              <a:chOff x="2532925" y="2911675"/>
              <a:chExt cx="781475" cy="777550"/>
            </a:xfrm>
          </p:grpSpPr>
          <p:sp>
            <p:nvSpPr>
              <p:cNvPr id="1155" name="Google Shape;1155;p118"/>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18"/>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7" name="Google Shape;1157;p118"/>
            <p:cNvGrpSpPr/>
            <p:nvPr/>
          </p:nvGrpSpPr>
          <p:grpSpPr>
            <a:xfrm>
              <a:off x="674770" y="1490267"/>
              <a:ext cx="499675" cy="497625"/>
              <a:chOff x="2548250" y="3477125"/>
              <a:chExt cx="499675" cy="497625"/>
            </a:xfrm>
          </p:grpSpPr>
          <p:sp>
            <p:nvSpPr>
              <p:cNvPr id="1158" name="Google Shape;1158;p118"/>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18"/>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0" name="Google Shape;1160;p118"/>
            <p:cNvGrpSpPr/>
            <p:nvPr/>
          </p:nvGrpSpPr>
          <p:grpSpPr>
            <a:xfrm>
              <a:off x="140624" y="1742028"/>
              <a:ext cx="1145201" cy="1144815"/>
              <a:chOff x="2516525" y="3338400"/>
              <a:chExt cx="814800" cy="814525"/>
            </a:xfrm>
          </p:grpSpPr>
          <p:sp>
            <p:nvSpPr>
              <p:cNvPr id="1161" name="Google Shape;1161;p118"/>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18"/>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3" name="Google Shape;1163;p118"/>
            <p:cNvGrpSpPr/>
            <p:nvPr/>
          </p:nvGrpSpPr>
          <p:grpSpPr>
            <a:xfrm>
              <a:off x="-238830" y="1664463"/>
              <a:ext cx="822075" cy="814675"/>
              <a:chOff x="1750375" y="3481025"/>
              <a:chExt cx="822075" cy="814675"/>
            </a:xfrm>
          </p:grpSpPr>
          <p:sp>
            <p:nvSpPr>
              <p:cNvPr id="1164" name="Google Shape;1164;p118"/>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18"/>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6" name="Google Shape;1166;p118"/>
            <p:cNvGrpSpPr/>
            <p:nvPr/>
          </p:nvGrpSpPr>
          <p:grpSpPr>
            <a:xfrm>
              <a:off x="302458" y="2300263"/>
              <a:ext cx="821525" cy="814675"/>
              <a:chOff x="578020" y="1990738"/>
              <a:chExt cx="821525" cy="814675"/>
            </a:xfrm>
          </p:grpSpPr>
          <p:sp>
            <p:nvSpPr>
              <p:cNvPr id="1167" name="Google Shape;1167;p118"/>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18"/>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9" name="Google Shape;1169;p118"/>
            <p:cNvGrpSpPr/>
            <p:nvPr/>
          </p:nvGrpSpPr>
          <p:grpSpPr>
            <a:xfrm>
              <a:off x="82595" y="2926467"/>
              <a:ext cx="814275" cy="814550"/>
              <a:chOff x="3146775" y="2571725"/>
              <a:chExt cx="814275" cy="814550"/>
            </a:xfrm>
          </p:grpSpPr>
          <p:sp>
            <p:nvSpPr>
              <p:cNvPr id="1170" name="Google Shape;1170;p118"/>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18"/>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2" name="Google Shape;1172;p118"/>
            <p:cNvGrpSpPr/>
            <p:nvPr/>
          </p:nvGrpSpPr>
          <p:grpSpPr>
            <a:xfrm>
              <a:off x="-869130" y="859063"/>
              <a:ext cx="1766000" cy="1756400"/>
              <a:chOff x="1004350" y="3043700"/>
              <a:chExt cx="1766000" cy="1756400"/>
            </a:xfrm>
          </p:grpSpPr>
          <p:sp>
            <p:nvSpPr>
              <p:cNvPr id="1173" name="Google Shape;1173;p118"/>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18"/>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3_1">
    <p:spTree>
      <p:nvGrpSpPr>
        <p:cNvPr id="1175" name="Shape 1175"/>
        <p:cNvGrpSpPr/>
        <p:nvPr/>
      </p:nvGrpSpPr>
      <p:grpSpPr>
        <a:xfrm>
          <a:off x="0" y="0"/>
          <a:ext cx="0" cy="0"/>
          <a:chOff x="0" y="0"/>
          <a:chExt cx="0" cy="0"/>
        </a:xfrm>
      </p:grpSpPr>
      <p:sp>
        <p:nvSpPr>
          <p:cNvPr id="1176" name="Google Shape;1176;p119"/>
          <p:cNvSpPr/>
          <p:nvPr/>
        </p:nvSpPr>
        <p:spPr>
          <a:xfrm flipH="1" rot="10800000">
            <a:off x="1" y="-7"/>
            <a:ext cx="5676137" cy="3381459"/>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7" name="Google Shape;1177;p119"/>
          <p:cNvGrpSpPr/>
          <p:nvPr/>
        </p:nvGrpSpPr>
        <p:grpSpPr>
          <a:xfrm>
            <a:off x="3203175" y="-333710"/>
            <a:ext cx="2960275" cy="1756825"/>
            <a:chOff x="5179375" y="266650"/>
            <a:chExt cx="2960275" cy="1756825"/>
          </a:xfrm>
        </p:grpSpPr>
        <p:grpSp>
          <p:nvGrpSpPr>
            <p:cNvPr id="1178" name="Google Shape;1178;p119"/>
            <p:cNvGrpSpPr/>
            <p:nvPr/>
          </p:nvGrpSpPr>
          <p:grpSpPr>
            <a:xfrm>
              <a:off x="6274000" y="771600"/>
              <a:ext cx="814800" cy="814525"/>
              <a:chOff x="6274000" y="771600"/>
              <a:chExt cx="814800" cy="814525"/>
            </a:xfrm>
          </p:grpSpPr>
          <p:sp>
            <p:nvSpPr>
              <p:cNvPr id="1179" name="Google Shape;1179;p119"/>
              <p:cNvSpPr/>
              <p:nvPr/>
            </p:nvSpPr>
            <p:spPr>
              <a:xfrm>
                <a:off x="6311000" y="7716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19"/>
              <p:cNvSpPr/>
              <p:nvPr/>
            </p:nvSpPr>
            <p:spPr>
              <a:xfrm>
                <a:off x="6274000" y="15066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1" name="Google Shape;1181;p119"/>
            <p:cNvGrpSpPr/>
            <p:nvPr/>
          </p:nvGrpSpPr>
          <p:grpSpPr>
            <a:xfrm>
              <a:off x="5179375" y="601154"/>
              <a:ext cx="1096483" cy="1095422"/>
              <a:chOff x="5179375" y="601154"/>
              <a:chExt cx="1096483" cy="1095422"/>
            </a:xfrm>
          </p:grpSpPr>
          <p:sp>
            <p:nvSpPr>
              <p:cNvPr id="1182" name="Google Shape;1182;p119"/>
              <p:cNvSpPr/>
              <p:nvPr/>
            </p:nvSpPr>
            <p:spPr>
              <a:xfrm>
                <a:off x="5229167" y="601154"/>
                <a:ext cx="1046691" cy="1051936"/>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19"/>
              <p:cNvSpPr/>
              <p:nvPr/>
            </p:nvSpPr>
            <p:spPr>
              <a:xfrm>
                <a:off x="5179375" y="1589732"/>
                <a:ext cx="118376" cy="106844"/>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4" name="Google Shape;1184;p119"/>
            <p:cNvGrpSpPr/>
            <p:nvPr/>
          </p:nvGrpSpPr>
          <p:grpSpPr>
            <a:xfrm>
              <a:off x="6373650" y="266650"/>
              <a:ext cx="1766000" cy="1756825"/>
              <a:chOff x="6373650" y="266650"/>
              <a:chExt cx="1766000" cy="1756825"/>
            </a:xfrm>
          </p:grpSpPr>
          <p:sp>
            <p:nvSpPr>
              <p:cNvPr id="1185" name="Google Shape;1185;p119"/>
              <p:cNvSpPr/>
              <p:nvPr/>
            </p:nvSpPr>
            <p:spPr>
              <a:xfrm>
                <a:off x="6541250" y="2666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19"/>
              <p:cNvSpPr/>
              <p:nvPr/>
            </p:nvSpPr>
            <p:spPr>
              <a:xfrm>
                <a:off x="6373650" y="16674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7" name="Google Shape;1187;p119"/>
            <p:cNvGrpSpPr/>
            <p:nvPr/>
          </p:nvGrpSpPr>
          <p:grpSpPr>
            <a:xfrm>
              <a:off x="5888275" y="711543"/>
              <a:ext cx="707489" cy="704152"/>
              <a:chOff x="5888275" y="711543"/>
              <a:chExt cx="707489" cy="704152"/>
            </a:xfrm>
          </p:grpSpPr>
          <p:sp>
            <p:nvSpPr>
              <p:cNvPr id="1188" name="Google Shape;1188;p119"/>
              <p:cNvSpPr/>
              <p:nvPr/>
            </p:nvSpPr>
            <p:spPr>
              <a:xfrm>
                <a:off x="5888275" y="1272087"/>
                <a:ext cx="159218" cy="143608"/>
              </a:xfrm>
              <a:custGeom>
                <a:rect b="b" l="l" r="r" t="t"/>
                <a:pathLst>
                  <a:path extrusionOk="0" h="4057" w="4498">
                    <a:moveTo>
                      <a:pt x="2269" y="1"/>
                    </a:moveTo>
                    <a:cubicBezTo>
                      <a:pt x="1671" y="1"/>
                      <a:pt x="1068" y="261"/>
                      <a:pt x="656" y="830"/>
                    </a:cubicBezTo>
                    <a:cubicBezTo>
                      <a:pt x="0" y="1740"/>
                      <a:pt x="190" y="2988"/>
                      <a:pt x="1100" y="3664"/>
                    </a:cubicBezTo>
                    <a:cubicBezTo>
                      <a:pt x="1469" y="3936"/>
                      <a:pt x="1876" y="4057"/>
                      <a:pt x="2274" y="4057"/>
                    </a:cubicBezTo>
                    <a:cubicBezTo>
                      <a:pt x="3428" y="4057"/>
                      <a:pt x="4498" y="3040"/>
                      <a:pt x="4293" y="1719"/>
                    </a:cubicBezTo>
                    <a:cubicBezTo>
                      <a:pt x="4126" y="636"/>
                      <a:pt x="3203" y="1"/>
                      <a:pt x="2269"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19"/>
              <p:cNvSpPr/>
              <p:nvPr/>
            </p:nvSpPr>
            <p:spPr>
              <a:xfrm>
                <a:off x="5954892" y="711543"/>
                <a:ext cx="640872" cy="645863"/>
              </a:xfrm>
              <a:custGeom>
                <a:rect b="b" l="l" r="r" t="t"/>
                <a:pathLst>
                  <a:path extrusionOk="0" h="18246" w="18105">
                    <a:moveTo>
                      <a:pt x="18104" y="1"/>
                    </a:moveTo>
                    <a:lnTo>
                      <a:pt x="191" y="17555"/>
                    </a:lnTo>
                    <a:cubicBezTo>
                      <a:pt x="22" y="17682"/>
                      <a:pt x="0" y="17935"/>
                      <a:pt x="148" y="18105"/>
                    </a:cubicBezTo>
                    <a:cubicBezTo>
                      <a:pt x="230" y="18198"/>
                      <a:pt x="343" y="18246"/>
                      <a:pt x="453" y="18246"/>
                    </a:cubicBezTo>
                    <a:cubicBezTo>
                      <a:pt x="544" y="18246"/>
                      <a:pt x="632" y="18214"/>
                      <a:pt x="698" y="18147"/>
                    </a:cubicBezTo>
                    <a:lnTo>
                      <a:pt x="719" y="18126"/>
                    </a:lnTo>
                    <a:lnTo>
                      <a:pt x="18104"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90" name="Google Shape;1190;p119"/>
          <p:cNvSpPr txBox="1"/>
          <p:nvPr>
            <p:ph type="title"/>
          </p:nvPr>
        </p:nvSpPr>
        <p:spPr>
          <a:xfrm>
            <a:off x="5570575" y="1880747"/>
            <a:ext cx="2439600" cy="74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000"/>
              <a:buNone/>
              <a:defRPr sz="6000">
                <a:solidFill>
                  <a:schemeClr val="accent5"/>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191" name="Google Shape;1191;p119"/>
          <p:cNvSpPr txBox="1"/>
          <p:nvPr>
            <p:ph idx="1" type="subTitle"/>
          </p:nvPr>
        </p:nvSpPr>
        <p:spPr>
          <a:xfrm>
            <a:off x="5570575" y="2660178"/>
            <a:ext cx="2439600" cy="43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92" name="Google Shape;1192;p119"/>
          <p:cNvSpPr txBox="1"/>
          <p:nvPr>
            <p:ph idx="2" type="title"/>
          </p:nvPr>
        </p:nvSpPr>
        <p:spPr>
          <a:xfrm>
            <a:off x="5570575" y="494300"/>
            <a:ext cx="2439600" cy="74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5000"/>
              <a:buNone/>
              <a:defRPr sz="6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193" name="Google Shape;1193;p119"/>
          <p:cNvSpPr txBox="1"/>
          <p:nvPr>
            <p:ph idx="3" type="subTitle"/>
          </p:nvPr>
        </p:nvSpPr>
        <p:spPr>
          <a:xfrm>
            <a:off x="5570575" y="1273730"/>
            <a:ext cx="2439600" cy="43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94" name="Google Shape;1194;p119"/>
          <p:cNvSpPr txBox="1"/>
          <p:nvPr>
            <p:ph idx="4" type="title"/>
          </p:nvPr>
        </p:nvSpPr>
        <p:spPr>
          <a:xfrm>
            <a:off x="5570575" y="3267195"/>
            <a:ext cx="2439600" cy="74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4"/>
              </a:buClr>
              <a:buSzPts val="5000"/>
              <a:buNone/>
              <a:defRPr sz="6000"/>
            </a:lvl1pPr>
            <a:lvl2pPr lvl="1" algn="ctr">
              <a:lnSpc>
                <a:spcPct val="100000"/>
              </a:lnSpc>
              <a:spcBef>
                <a:spcPts val="0"/>
              </a:spcBef>
              <a:spcAft>
                <a:spcPts val="0"/>
              </a:spcAft>
              <a:buClr>
                <a:schemeClr val="accent4"/>
              </a:buClr>
              <a:buSzPts val="5000"/>
              <a:buNone/>
              <a:defRPr sz="5000">
                <a:solidFill>
                  <a:schemeClr val="accent4"/>
                </a:solidFill>
              </a:defRPr>
            </a:lvl2pPr>
            <a:lvl3pPr lvl="2" algn="ctr">
              <a:lnSpc>
                <a:spcPct val="100000"/>
              </a:lnSpc>
              <a:spcBef>
                <a:spcPts val="0"/>
              </a:spcBef>
              <a:spcAft>
                <a:spcPts val="0"/>
              </a:spcAft>
              <a:buClr>
                <a:schemeClr val="accent4"/>
              </a:buClr>
              <a:buSzPts val="5000"/>
              <a:buNone/>
              <a:defRPr sz="5000">
                <a:solidFill>
                  <a:schemeClr val="accent4"/>
                </a:solidFill>
              </a:defRPr>
            </a:lvl3pPr>
            <a:lvl4pPr lvl="3" algn="ctr">
              <a:lnSpc>
                <a:spcPct val="100000"/>
              </a:lnSpc>
              <a:spcBef>
                <a:spcPts val="0"/>
              </a:spcBef>
              <a:spcAft>
                <a:spcPts val="0"/>
              </a:spcAft>
              <a:buClr>
                <a:schemeClr val="accent4"/>
              </a:buClr>
              <a:buSzPts val="5000"/>
              <a:buNone/>
              <a:defRPr sz="5000">
                <a:solidFill>
                  <a:schemeClr val="accent4"/>
                </a:solidFill>
              </a:defRPr>
            </a:lvl4pPr>
            <a:lvl5pPr lvl="4" algn="ctr">
              <a:lnSpc>
                <a:spcPct val="100000"/>
              </a:lnSpc>
              <a:spcBef>
                <a:spcPts val="0"/>
              </a:spcBef>
              <a:spcAft>
                <a:spcPts val="0"/>
              </a:spcAft>
              <a:buClr>
                <a:schemeClr val="accent4"/>
              </a:buClr>
              <a:buSzPts val="5000"/>
              <a:buNone/>
              <a:defRPr sz="5000">
                <a:solidFill>
                  <a:schemeClr val="accent4"/>
                </a:solidFill>
              </a:defRPr>
            </a:lvl5pPr>
            <a:lvl6pPr lvl="5" algn="ctr">
              <a:lnSpc>
                <a:spcPct val="100000"/>
              </a:lnSpc>
              <a:spcBef>
                <a:spcPts val="0"/>
              </a:spcBef>
              <a:spcAft>
                <a:spcPts val="0"/>
              </a:spcAft>
              <a:buClr>
                <a:schemeClr val="accent4"/>
              </a:buClr>
              <a:buSzPts val="5000"/>
              <a:buNone/>
              <a:defRPr sz="5000">
                <a:solidFill>
                  <a:schemeClr val="accent4"/>
                </a:solidFill>
              </a:defRPr>
            </a:lvl6pPr>
            <a:lvl7pPr lvl="6" algn="ctr">
              <a:lnSpc>
                <a:spcPct val="100000"/>
              </a:lnSpc>
              <a:spcBef>
                <a:spcPts val="0"/>
              </a:spcBef>
              <a:spcAft>
                <a:spcPts val="0"/>
              </a:spcAft>
              <a:buClr>
                <a:schemeClr val="accent4"/>
              </a:buClr>
              <a:buSzPts val="5000"/>
              <a:buNone/>
              <a:defRPr sz="5000">
                <a:solidFill>
                  <a:schemeClr val="accent4"/>
                </a:solidFill>
              </a:defRPr>
            </a:lvl7pPr>
            <a:lvl8pPr lvl="7" algn="ctr">
              <a:lnSpc>
                <a:spcPct val="100000"/>
              </a:lnSpc>
              <a:spcBef>
                <a:spcPts val="0"/>
              </a:spcBef>
              <a:spcAft>
                <a:spcPts val="0"/>
              </a:spcAft>
              <a:buClr>
                <a:schemeClr val="accent4"/>
              </a:buClr>
              <a:buSzPts val="5000"/>
              <a:buNone/>
              <a:defRPr sz="5000">
                <a:solidFill>
                  <a:schemeClr val="accent4"/>
                </a:solidFill>
              </a:defRPr>
            </a:lvl8pPr>
            <a:lvl9pPr lvl="8" algn="ctr">
              <a:lnSpc>
                <a:spcPct val="100000"/>
              </a:lnSpc>
              <a:spcBef>
                <a:spcPts val="0"/>
              </a:spcBef>
              <a:spcAft>
                <a:spcPts val="0"/>
              </a:spcAft>
              <a:buClr>
                <a:schemeClr val="accent4"/>
              </a:buClr>
              <a:buSzPts val="5000"/>
              <a:buNone/>
              <a:defRPr sz="5000">
                <a:solidFill>
                  <a:schemeClr val="accent4"/>
                </a:solidFill>
              </a:defRPr>
            </a:lvl9pPr>
          </a:lstStyle>
          <a:p/>
        </p:txBody>
      </p:sp>
      <p:sp>
        <p:nvSpPr>
          <p:cNvPr id="1195" name="Google Shape;1195;p119"/>
          <p:cNvSpPr txBox="1"/>
          <p:nvPr>
            <p:ph idx="5" type="subTitle"/>
          </p:nvPr>
        </p:nvSpPr>
        <p:spPr>
          <a:xfrm>
            <a:off x="5570575" y="4046625"/>
            <a:ext cx="2439600" cy="43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grpSp>
        <p:nvGrpSpPr>
          <p:cNvPr id="1196" name="Google Shape;1196;p119"/>
          <p:cNvGrpSpPr/>
          <p:nvPr/>
        </p:nvGrpSpPr>
        <p:grpSpPr>
          <a:xfrm>
            <a:off x="-1132905" y="3944323"/>
            <a:ext cx="2233850" cy="2881954"/>
            <a:chOff x="-869130" y="859063"/>
            <a:chExt cx="2233850" cy="2881954"/>
          </a:xfrm>
        </p:grpSpPr>
        <p:grpSp>
          <p:nvGrpSpPr>
            <p:cNvPr id="1197" name="Google Shape;1197;p119"/>
            <p:cNvGrpSpPr/>
            <p:nvPr/>
          </p:nvGrpSpPr>
          <p:grpSpPr>
            <a:xfrm>
              <a:off x="583245" y="876223"/>
              <a:ext cx="781475" cy="777550"/>
              <a:chOff x="2532925" y="2911675"/>
              <a:chExt cx="781475" cy="777550"/>
            </a:xfrm>
          </p:grpSpPr>
          <p:sp>
            <p:nvSpPr>
              <p:cNvPr id="1198" name="Google Shape;1198;p119"/>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19"/>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0" name="Google Shape;1200;p119"/>
            <p:cNvGrpSpPr/>
            <p:nvPr/>
          </p:nvGrpSpPr>
          <p:grpSpPr>
            <a:xfrm>
              <a:off x="674770" y="1490267"/>
              <a:ext cx="499675" cy="497625"/>
              <a:chOff x="2548250" y="3477125"/>
              <a:chExt cx="499675" cy="497625"/>
            </a:xfrm>
          </p:grpSpPr>
          <p:sp>
            <p:nvSpPr>
              <p:cNvPr id="1201" name="Google Shape;1201;p119"/>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19"/>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119"/>
            <p:cNvGrpSpPr/>
            <p:nvPr/>
          </p:nvGrpSpPr>
          <p:grpSpPr>
            <a:xfrm>
              <a:off x="140624" y="1742028"/>
              <a:ext cx="1145201" cy="1144815"/>
              <a:chOff x="2516525" y="3338400"/>
              <a:chExt cx="814800" cy="814525"/>
            </a:xfrm>
          </p:grpSpPr>
          <p:sp>
            <p:nvSpPr>
              <p:cNvPr id="1204" name="Google Shape;1204;p119"/>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19"/>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6" name="Google Shape;1206;p119"/>
            <p:cNvGrpSpPr/>
            <p:nvPr/>
          </p:nvGrpSpPr>
          <p:grpSpPr>
            <a:xfrm>
              <a:off x="-238830" y="1664463"/>
              <a:ext cx="822075" cy="814675"/>
              <a:chOff x="1750375" y="3481025"/>
              <a:chExt cx="822075" cy="814675"/>
            </a:xfrm>
          </p:grpSpPr>
          <p:sp>
            <p:nvSpPr>
              <p:cNvPr id="1207" name="Google Shape;1207;p119"/>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19"/>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9" name="Google Shape;1209;p119"/>
            <p:cNvGrpSpPr/>
            <p:nvPr/>
          </p:nvGrpSpPr>
          <p:grpSpPr>
            <a:xfrm>
              <a:off x="302458" y="2300263"/>
              <a:ext cx="821525" cy="814675"/>
              <a:chOff x="578020" y="1990738"/>
              <a:chExt cx="821525" cy="814675"/>
            </a:xfrm>
          </p:grpSpPr>
          <p:sp>
            <p:nvSpPr>
              <p:cNvPr id="1210" name="Google Shape;1210;p119"/>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19"/>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2" name="Google Shape;1212;p119"/>
            <p:cNvGrpSpPr/>
            <p:nvPr/>
          </p:nvGrpSpPr>
          <p:grpSpPr>
            <a:xfrm>
              <a:off x="82595" y="2926467"/>
              <a:ext cx="814275" cy="814550"/>
              <a:chOff x="3146775" y="2571725"/>
              <a:chExt cx="814275" cy="814550"/>
            </a:xfrm>
          </p:grpSpPr>
          <p:sp>
            <p:nvSpPr>
              <p:cNvPr id="1213" name="Google Shape;1213;p119"/>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19"/>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5" name="Google Shape;1215;p119"/>
            <p:cNvGrpSpPr/>
            <p:nvPr/>
          </p:nvGrpSpPr>
          <p:grpSpPr>
            <a:xfrm>
              <a:off x="-869130" y="859063"/>
              <a:ext cx="1766000" cy="1756400"/>
              <a:chOff x="1004350" y="3043700"/>
              <a:chExt cx="1766000" cy="1756400"/>
            </a:xfrm>
          </p:grpSpPr>
          <p:sp>
            <p:nvSpPr>
              <p:cNvPr id="1216" name="Google Shape;1216;p119"/>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19"/>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_1_1_1_1_1">
    <p:spTree>
      <p:nvGrpSpPr>
        <p:cNvPr id="1218" name="Shape 1218"/>
        <p:cNvGrpSpPr/>
        <p:nvPr/>
      </p:nvGrpSpPr>
      <p:grpSpPr>
        <a:xfrm>
          <a:off x="0" y="0"/>
          <a:ext cx="0" cy="0"/>
          <a:chOff x="0" y="0"/>
          <a:chExt cx="0" cy="0"/>
        </a:xfrm>
      </p:grpSpPr>
      <p:sp>
        <p:nvSpPr>
          <p:cNvPr id="1219" name="Google Shape;1219;p120"/>
          <p:cNvSpPr/>
          <p:nvPr/>
        </p:nvSpPr>
        <p:spPr>
          <a:xfrm>
            <a:off x="1314818" y="1876400"/>
            <a:ext cx="2235848" cy="2036932"/>
          </a:xfrm>
          <a:custGeom>
            <a:rect b="b" l="l" r="r" t="t"/>
            <a:pathLst>
              <a:path extrusionOk="0" h="55082" w="60461">
                <a:moveTo>
                  <a:pt x="30237" y="0"/>
                </a:moveTo>
                <a:cubicBezTo>
                  <a:pt x="23188" y="0"/>
                  <a:pt x="16140" y="2688"/>
                  <a:pt x="10764" y="8064"/>
                </a:cubicBezTo>
                <a:cubicBezTo>
                  <a:pt x="1" y="18815"/>
                  <a:pt x="1" y="36258"/>
                  <a:pt x="10764" y="47009"/>
                </a:cubicBezTo>
                <a:cubicBezTo>
                  <a:pt x="16140" y="52391"/>
                  <a:pt x="23188" y="55081"/>
                  <a:pt x="30237" y="55081"/>
                </a:cubicBezTo>
                <a:cubicBezTo>
                  <a:pt x="37285" y="55081"/>
                  <a:pt x="44334" y="52391"/>
                  <a:pt x="49710" y="47009"/>
                </a:cubicBezTo>
                <a:cubicBezTo>
                  <a:pt x="60461" y="36258"/>
                  <a:pt x="60461" y="18815"/>
                  <a:pt x="49710" y="8064"/>
                </a:cubicBezTo>
                <a:cubicBezTo>
                  <a:pt x="44334" y="2688"/>
                  <a:pt x="37285" y="0"/>
                  <a:pt x="30237" y="0"/>
                </a:cubicBez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20"/>
          <p:cNvSpPr/>
          <p:nvPr/>
        </p:nvSpPr>
        <p:spPr>
          <a:xfrm>
            <a:off x="-498150" y="3156400"/>
            <a:ext cx="6596588" cy="2036884"/>
          </a:xfrm>
          <a:custGeom>
            <a:rect b="b" l="l" r="r" t="t"/>
            <a:pathLst>
              <a:path extrusionOk="0" h="53444" w="173082">
                <a:moveTo>
                  <a:pt x="55318" y="1"/>
                </a:moveTo>
                <a:cubicBezTo>
                  <a:pt x="55232" y="1"/>
                  <a:pt x="55149" y="7"/>
                  <a:pt x="55067" y="20"/>
                </a:cubicBezTo>
                <a:cubicBezTo>
                  <a:pt x="49412" y="913"/>
                  <a:pt x="38101" y="5818"/>
                  <a:pt x="29469" y="14903"/>
                </a:cubicBezTo>
                <a:cubicBezTo>
                  <a:pt x="20837" y="23975"/>
                  <a:pt x="13991" y="33203"/>
                  <a:pt x="7144" y="43918"/>
                </a:cubicBezTo>
                <a:lnTo>
                  <a:pt x="1" y="53443"/>
                </a:lnTo>
                <a:lnTo>
                  <a:pt x="173082" y="53443"/>
                </a:lnTo>
                <a:lnTo>
                  <a:pt x="150912" y="40942"/>
                </a:lnTo>
                <a:cubicBezTo>
                  <a:pt x="150912" y="40942"/>
                  <a:pt x="106788" y="13259"/>
                  <a:pt x="103313" y="13259"/>
                </a:cubicBezTo>
                <a:cubicBezTo>
                  <a:pt x="103304" y="13259"/>
                  <a:pt x="103296" y="13259"/>
                  <a:pt x="103287" y="13260"/>
                </a:cubicBezTo>
                <a:cubicBezTo>
                  <a:pt x="100135" y="13409"/>
                  <a:pt x="83047" y="31201"/>
                  <a:pt x="79259" y="31201"/>
                </a:cubicBezTo>
                <a:cubicBezTo>
                  <a:pt x="79112" y="31201"/>
                  <a:pt x="78985" y="31175"/>
                  <a:pt x="78880" y="31119"/>
                </a:cubicBezTo>
                <a:cubicBezTo>
                  <a:pt x="76087" y="29652"/>
                  <a:pt x="61162" y="1"/>
                  <a:pt x="55318" y="1"/>
                </a:cubicBezTo>
                <a:close/>
              </a:path>
            </a:pathLst>
          </a:custGeom>
          <a:gradFill>
            <a:gsLst>
              <a:gs pos="0">
                <a:schemeClr val="accent4"/>
              </a:gs>
              <a:gs pos="39000">
                <a:srgbClr val="23223D"/>
              </a:gs>
              <a:gs pos="76000">
                <a:srgbClr val="23223D"/>
              </a:gs>
              <a:gs pos="100000">
                <a:schemeClr val="lt1"/>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20"/>
          <p:cNvSpPr/>
          <p:nvPr/>
        </p:nvSpPr>
        <p:spPr>
          <a:xfrm flipH="1" rot="10800000">
            <a:off x="-683629" y="-7"/>
            <a:ext cx="5676137" cy="3381459"/>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20"/>
          <p:cNvSpPr/>
          <p:nvPr/>
        </p:nvSpPr>
        <p:spPr>
          <a:xfrm flipH="1">
            <a:off x="2689035" y="1902292"/>
            <a:ext cx="7485677" cy="3241208"/>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8627"/>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3" name="Google Shape;1223;p120"/>
          <p:cNvGrpSpPr/>
          <p:nvPr/>
        </p:nvGrpSpPr>
        <p:grpSpPr>
          <a:xfrm flipH="1" rot="10800000">
            <a:off x="7380692" y="3381442"/>
            <a:ext cx="2610124" cy="2644308"/>
            <a:chOff x="7593725" y="-555675"/>
            <a:chExt cx="2610124" cy="2644308"/>
          </a:xfrm>
        </p:grpSpPr>
        <p:grpSp>
          <p:nvGrpSpPr>
            <p:cNvPr id="1224" name="Google Shape;1224;p120"/>
            <p:cNvGrpSpPr/>
            <p:nvPr/>
          </p:nvGrpSpPr>
          <p:grpSpPr>
            <a:xfrm>
              <a:off x="8269082" y="515039"/>
              <a:ext cx="1267288" cy="1261362"/>
              <a:chOff x="5830100" y="1454250"/>
              <a:chExt cx="780975" cy="777275"/>
            </a:xfrm>
          </p:grpSpPr>
          <p:sp>
            <p:nvSpPr>
              <p:cNvPr id="1225" name="Google Shape;1225;p120"/>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20"/>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120"/>
            <p:cNvGrpSpPr/>
            <p:nvPr/>
          </p:nvGrpSpPr>
          <p:grpSpPr>
            <a:xfrm>
              <a:off x="8616972" y="515044"/>
              <a:ext cx="1586877" cy="1573589"/>
              <a:chOff x="6289519" y="1775551"/>
              <a:chExt cx="821025" cy="814150"/>
            </a:xfrm>
          </p:grpSpPr>
          <p:sp>
            <p:nvSpPr>
              <p:cNvPr id="1228" name="Google Shape;1228;p120"/>
              <p:cNvSpPr/>
              <p:nvPr/>
            </p:nvSpPr>
            <p:spPr>
              <a:xfrm>
                <a:off x="6333269" y="1775551"/>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20"/>
              <p:cNvSpPr/>
              <p:nvPr/>
            </p:nvSpPr>
            <p:spPr>
              <a:xfrm>
                <a:off x="6289519" y="2510501"/>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0" name="Google Shape;1230;p120"/>
            <p:cNvGrpSpPr/>
            <p:nvPr/>
          </p:nvGrpSpPr>
          <p:grpSpPr>
            <a:xfrm>
              <a:off x="8455375" y="198200"/>
              <a:ext cx="814800" cy="814525"/>
              <a:chOff x="6578800" y="847800"/>
              <a:chExt cx="814800" cy="814525"/>
            </a:xfrm>
          </p:grpSpPr>
          <p:sp>
            <p:nvSpPr>
              <p:cNvPr id="1231" name="Google Shape;1231;p120"/>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20"/>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3" name="Google Shape;1233;p120"/>
            <p:cNvGrpSpPr/>
            <p:nvPr/>
          </p:nvGrpSpPr>
          <p:grpSpPr>
            <a:xfrm>
              <a:off x="7593725" y="-555675"/>
              <a:ext cx="1766000" cy="1756825"/>
              <a:chOff x="6373650" y="342850"/>
              <a:chExt cx="1766000" cy="1756825"/>
            </a:xfrm>
          </p:grpSpPr>
          <p:sp>
            <p:nvSpPr>
              <p:cNvPr id="1234" name="Google Shape;1234;p120"/>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20"/>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36" name="Google Shape;1236;p120"/>
          <p:cNvGrpSpPr/>
          <p:nvPr/>
        </p:nvGrpSpPr>
        <p:grpSpPr>
          <a:xfrm rot="5400000">
            <a:off x="-684099" y="-1191764"/>
            <a:ext cx="2233850" cy="2881954"/>
            <a:chOff x="-869130" y="859063"/>
            <a:chExt cx="2233850" cy="2881954"/>
          </a:xfrm>
        </p:grpSpPr>
        <p:grpSp>
          <p:nvGrpSpPr>
            <p:cNvPr id="1237" name="Google Shape;1237;p120"/>
            <p:cNvGrpSpPr/>
            <p:nvPr/>
          </p:nvGrpSpPr>
          <p:grpSpPr>
            <a:xfrm>
              <a:off x="583245" y="876223"/>
              <a:ext cx="781475" cy="777550"/>
              <a:chOff x="2532925" y="2911675"/>
              <a:chExt cx="781475" cy="777550"/>
            </a:xfrm>
          </p:grpSpPr>
          <p:sp>
            <p:nvSpPr>
              <p:cNvPr id="1238" name="Google Shape;1238;p120"/>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20"/>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0" name="Google Shape;1240;p120"/>
            <p:cNvGrpSpPr/>
            <p:nvPr/>
          </p:nvGrpSpPr>
          <p:grpSpPr>
            <a:xfrm>
              <a:off x="674770" y="1490267"/>
              <a:ext cx="499675" cy="497625"/>
              <a:chOff x="2548250" y="3477125"/>
              <a:chExt cx="499675" cy="497625"/>
            </a:xfrm>
          </p:grpSpPr>
          <p:sp>
            <p:nvSpPr>
              <p:cNvPr id="1241" name="Google Shape;1241;p120"/>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20"/>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120"/>
            <p:cNvGrpSpPr/>
            <p:nvPr/>
          </p:nvGrpSpPr>
          <p:grpSpPr>
            <a:xfrm>
              <a:off x="140624" y="1742028"/>
              <a:ext cx="1145201" cy="1144815"/>
              <a:chOff x="2516525" y="3338400"/>
              <a:chExt cx="814800" cy="814525"/>
            </a:xfrm>
          </p:grpSpPr>
          <p:sp>
            <p:nvSpPr>
              <p:cNvPr id="1244" name="Google Shape;1244;p120"/>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20"/>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6" name="Google Shape;1246;p120"/>
            <p:cNvGrpSpPr/>
            <p:nvPr/>
          </p:nvGrpSpPr>
          <p:grpSpPr>
            <a:xfrm>
              <a:off x="-238830" y="1664463"/>
              <a:ext cx="822075" cy="814675"/>
              <a:chOff x="1750375" y="3481025"/>
              <a:chExt cx="822075" cy="814675"/>
            </a:xfrm>
          </p:grpSpPr>
          <p:sp>
            <p:nvSpPr>
              <p:cNvPr id="1247" name="Google Shape;1247;p120"/>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20"/>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120"/>
            <p:cNvGrpSpPr/>
            <p:nvPr/>
          </p:nvGrpSpPr>
          <p:grpSpPr>
            <a:xfrm>
              <a:off x="302458" y="2300263"/>
              <a:ext cx="821525" cy="814675"/>
              <a:chOff x="578020" y="1990738"/>
              <a:chExt cx="821525" cy="814675"/>
            </a:xfrm>
          </p:grpSpPr>
          <p:sp>
            <p:nvSpPr>
              <p:cNvPr id="1250" name="Google Shape;1250;p120"/>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20"/>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2" name="Google Shape;1252;p120"/>
            <p:cNvGrpSpPr/>
            <p:nvPr/>
          </p:nvGrpSpPr>
          <p:grpSpPr>
            <a:xfrm>
              <a:off x="82595" y="2926467"/>
              <a:ext cx="814275" cy="814550"/>
              <a:chOff x="3146775" y="2571725"/>
              <a:chExt cx="814275" cy="814550"/>
            </a:xfrm>
          </p:grpSpPr>
          <p:sp>
            <p:nvSpPr>
              <p:cNvPr id="1253" name="Google Shape;1253;p120"/>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20"/>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5" name="Google Shape;1255;p120"/>
            <p:cNvGrpSpPr/>
            <p:nvPr/>
          </p:nvGrpSpPr>
          <p:grpSpPr>
            <a:xfrm>
              <a:off x="-869130" y="859063"/>
              <a:ext cx="1766000" cy="1756400"/>
              <a:chOff x="1004350" y="3043700"/>
              <a:chExt cx="1766000" cy="1756400"/>
            </a:xfrm>
          </p:grpSpPr>
          <p:sp>
            <p:nvSpPr>
              <p:cNvPr id="1256" name="Google Shape;1256;p120"/>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20"/>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8" name="Google Shape;1258;p120"/>
          <p:cNvSpPr txBox="1"/>
          <p:nvPr>
            <p:ph type="title"/>
          </p:nvPr>
        </p:nvSpPr>
        <p:spPr>
          <a:xfrm>
            <a:off x="4312225" y="880075"/>
            <a:ext cx="3681900" cy="352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8500"/>
              <a:buNone/>
              <a:defRPr sz="9000"/>
            </a:lvl1pPr>
            <a:lvl2pPr lvl="1" algn="ctr">
              <a:lnSpc>
                <a:spcPct val="80000"/>
              </a:lnSpc>
              <a:spcBef>
                <a:spcPts val="0"/>
              </a:spcBef>
              <a:spcAft>
                <a:spcPts val="0"/>
              </a:spcAft>
              <a:buSzPts val="3500"/>
              <a:buNone/>
              <a:defRPr/>
            </a:lvl2pPr>
            <a:lvl3pPr lvl="2" algn="ctr">
              <a:lnSpc>
                <a:spcPct val="80000"/>
              </a:lnSpc>
              <a:spcBef>
                <a:spcPts val="0"/>
              </a:spcBef>
              <a:spcAft>
                <a:spcPts val="0"/>
              </a:spcAft>
              <a:buSzPts val="3500"/>
              <a:buNone/>
              <a:defRPr/>
            </a:lvl3pPr>
            <a:lvl4pPr lvl="3" algn="ctr">
              <a:lnSpc>
                <a:spcPct val="80000"/>
              </a:lnSpc>
              <a:spcBef>
                <a:spcPts val="0"/>
              </a:spcBef>
              <a:spcAft>
                <a:spcPts val="0"/>
              </a:spcAft>
              <a:buSzPts val="3500"/>
              <a:buNone/>
              <a:defRPr/>
            </a:lvl4pPr>
            <a:lvl5pPr lvl="4" algn="ctr">
              <a:lnSpc>
                <a:spcPct val="80000"/>
              </a:lnSpc>
              <a:spcBef>
                <a:spcPts val="0"/>
              </a:spcBef>
              <a:spcAft>
                <a:spcPts val="0"/>
              </a:spcAft>
              <a:buSzPts val="3500"/>
              <a:buNone/>
              <a:defRPr/>
            </a:lvl5pPr>
            <a:lvl6pPr lvl="5" algn="ctr">
              <a:lnSpc>
                <a:spcPct val="80000"/>
              </a:lnSpc>
              <a:spcBef>
                <a:spcPts val="0"/>
              </a:spcBef>
              <a:spcAft>
                <a:spcPts val="0"/>
              </a:spcAft>
              <a:buSzPts val="3500"/>
              <a:buNone/>
              <a:defRPr/>
            </a:lvl6pPr>
            <a:lvl7pPr lvl="6" algn="ctr">
              <a:lnSpc>
                <a:spcPct val="80000"/>
              </a:lnSpc>
              <a:spcBef>
                <a:spcPts val="0"/>
              </a:spcBef>
              <a:spcAft>
                <a:spcPts val="0"/>
              </a:spcAft>
              <a:buSzPts val="3500"/>
              <a:buNone/>
              <a:defRPr/>
            </a:lvl7pPr>
            <a:lvl8pPr lvl="7" algn="ctr">
              <a:lnSpc>
                <a:spcPct val="80000"/>
              </a:lnSpc>
              <a:spcBef>
                <a:spcPts val="0"/>
              </a:spcBef>
              <a:spcAft>
                <a:spcPts val="0"/>
              </a:spcAft>
              <a:buSzPts val="3500"/>
              <a:buNone/>
              <a:defRPr/>
            </a:lvl8pPr>
            <a:lvl9pPr lvl="8" algn="ctr">
              <a:lnSpc>
                <a:spcPct val="80000"/>
              </a:lnSpc>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5_3_1_1_1_1_1">
    <p:spTree>
      <p:nvGrpSpPr>
        <p:cNvPr id="1259" name="Shape 1259"/>
        <p:cNvGrpSpPr/>
        <p:nvPr/>
      </p:nvGrpSpPr>
      <p:grpSpPr>
        <a:xfrm>
          <a:off x="0" y="0"/>
          <a:ext cx="0" cy="0"/>
          <a:chOff x="0" y="0"/>
          <a:chExt cx="0" cy="0"/>
        </a:xfrm>
      </p:grpSpPr>
      <p:sp>
        <p:nvSpPr>
          <p:cNvPr id="1260" name="Google Shape;1260;p121"/>
          <p:cNvSpPr/>
          <p:nvPr/>
        </p:nvSpPr>
        <p:spPr>
          <a:xfrm rot="10800000">
            <a:off x="5213510" y="-384075"/>
            <a:ext cx="4332566" cy="2581050"/>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4705"/>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1" name="Google Shape;1261;p121"/>
          <p:cNvGrpSpPr/>
          <p:nvPr/>
        </p:nvGrpSpPr>
        <p:grpSpPr>
          <a:xfrm>
            <a:off x="7066063" y="-653762"/>
            <a:ext cx="2141575" cy="1756825"/>
            <a:chOff x="7732150" y="-128062"/>
            <a:chExt cx="2141575" cy="1756825"/>
          </a:xfrm>
        </p:grpSpPr>
        <p:grpSp>
          <p:nvGrpSpPr>
            <p:cNvPr id="1262" name="Google Shape;1262;p121"/>
            <p:cNvGrpSpPr/>
            <p:nvPr/>
          </p:nvGrpSpPr>
          <p:grpSpPr>
            <a:xfrm>
              <a:off x="8316625" y="216501"/>
              <a:ext cx="814800" cy="814525"/>
              <a:chOff x="6578800" y="847800"/>
              <a:chExt cx="814800" cy="814525"/>
            </a:xfrm>
          </p:grpSpPr>
          <p:sp>
            <p:nvSpPr>
              <p:cNvPr id="1263" name="Google Shape;1263;p121"/>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21"/>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5" name="Google Shape;1265;p121"/>
            <p:cNvGrpSpPr/>
            <p:nvPr/>
          </p:nvGrpSpPr>
          <p:grpSpPr>
            <a:xfrm>
              <a:off x="7732150" y="376888"/>
              <a:ext cx="814800" cy="814525"/>
              <a:chOff x="5878225" y="305850"/>
              <a:chExt cx="814800" cy="814525"/>
            </a:xfrm>
          </p:grpSpPr>
          <p:sp>
            <p:nvSpPr>
              <p:cNvPr id="1266" name="Google Shape;1266;p121"/>
              <p:cNvSpPr/>
              <p:nvPr/>
            </p:nvSpPr>
            <p:spPr>
              <a:xfrm>
                <a:off x="5915225" y="305850"/>
                <a:ext cx="777800" cy="782200"/>
              </a:xfrm>
              <a:custGeom>
                <a:rect b="b" l="l" r="r" t="t"/>
                <a:pathLst>
                  <a:path extrusionOk="0" h="31288"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21"/>
              <p:cNvSpPr/>
              <p:nvPr/>
            </p:nvSpPr>
            <p:spPr>
              <a:xfrm>
                <a:off x="5878225" y="104092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7"/>
                      <a:pt x="1785" y="3177"/>
                    </a:cubicBezTo>
                    <a:cubicBezTo>
                      <a:pt x="2685" y="3177"/>
                      <a:pt x="3520" y="2385"/>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8" name="Google Shape;1268;p121"/>
            <p:cNvGrpSpPr/>
            <p:nvPr/>
          </p:nvGrpSpPr>
          <p:grpSpPr>
            <a:xfrm>
              <a:off x="8107725" y="-128062"/>
              <a:ext cx="1766000" cy="1756825"/>
              <a:chOff x="6373650" y="342850"/>
              <a:chExt cx="1766000" cy="1756825"/>
            </a:xfrm>
          </p:grpSpPr>
          <p:sp>
            <p:nvSpPr>
              <p:cNvPr id="1269" name="Google Shape;1269;p121"/>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21"/>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71" name="Google Shape;1271;p121"/>
          <p:cNvGrpSpPr/>
          <p:nvPr/>
        </p:nvGrpSpPr>
        <p:grpSpPr>
          <a:xfrm>
            <a:off x="-1770330" y="3643898"/>
            <a:ext cx="2233850" cy="2881954"/>
            <a:chOff x="-869130" y="859063"/>
            <a:chExt cx="2233850" cy="2881954"/>
          </a:xfrm>
        </p:grpSpPr>
        <p:grpSp>
          <p:nvGrpSpPr>
            <p:cNvPr id="1272" name="Google Shape;1272;p121"/>
            <p:cNvGrpSpPr/>
            <p:nvPr/>
          </p:nvGrpSpPr>
          <p:grpSpPr>
            <a:xfrm>
              <a:off x="583245" y="876223"/>
              <a:ext cx="781475" cy="777550"/>
              <a:chOff x="2532925" y="2911675"/>
              <a:chExt cx="781475" cy="777550"/>
            </a:xfrm>
          </p:grpSpPr>
          <p:sp>
            <p:nvSpPr>
              <p:cNvPr id="1273" name="Google Shape;1273;p121"/>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21"/>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5" name="Google Shape;1275;p121"/>
            <p:cNvGrpSpPr/>
            <p:nvPr/>
          </p:nvGrpSpPr>
          <p:grpSpPr>
            <a:xfrm>
              <a:off x="674770" y="1490267"/>
              <a:ext cx="499675" cy="497625"/>
              <a:chOff x="2548250" y="3477125"/>
              <a:chExt cx="499675" cy="497625"/>
            </a:xfrm>
          </p:grpSpPr>
          <p:sp>
            <p:nvSpPr>
              <p:cNvPr id="1276" name="Google Shape;1276;p121"/>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21"/>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8" name="Google Shape;1278;p121"/>
            <p:cNvGrpSpPr/>
            <p:nvPr/>
          </p:nvGrpSpPr>
          <p:grpSpPr>
            <a:xfrm>
              <a:off x="140624" y="1742028"/>
              <a:ext cx="1145201" cy="1144815"/>
              <a:chOff x="2516525" y="3338400"/>
              <a:chExt cx="814800" cy="814525"/>
            </a:xfrm>
          </p:grpSpPr>
          <p:sp>
            <p:nvSpPr>
              <p:cNvPr id="1279" name="Google Shape;1279;p121"/>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21"/>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121"/>
            <p:cNvGrpSpPr/>
            <p:nvPr/>
          </p:nvGrpSpPr>
          <p:grpSpPr>
            <a:xfrm>
              <a:off x="-238830" y="1664463"/>
              <a:ext cx="822075" cy="814675"/>
              <a:chOff x="1750375" y="3481025"/>
              <a:chExt cx="822075" cy="814675"/>
            </a:xfrm>
          </p:grpSpPr>
          <p:sp>
            <p:nvSpPr>
              <p:cNvPr id="1282" name="Google Shape;1282;p121"/>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21"/>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4" name="Google Shape;1284;p121"/>
            <p:cNvGrpSpPr/>
            <p:nvPr/>
          </p:nvGrpSpPr>
          <p:grpSpPr>
            <a:xfrm>
              <a:off x="302458" y="2300263"/>
              <a:ext cx="821525" cy="814675"/>
              <a:chOff x="578020" y="1990738"/>
              <a:chExt cx="821525" cy="814675"/>
            </a:xfrm>
          </p:grpSpPr>
          <p:sp>
            <p:nvSpPr>
              <p:cNvPr id="1285" name="Google Shape;1285;p121"/>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21"/>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7" name="Google Shape;1287;p121"/>
            <p:cNvGrpSpPr/>
            <p:nvPr/>
          </p:nvGrpSpPr>
          <p:grpSpPr>
            <a:xfrm>
              <a:off x="82595" y="2926467"/>
              <a:ext cx="814275" cy="814550"/>
              <a:chOff x="3146775" y="2571725"/>
              <a:chExt cx="814275" cy="814550"/>
            </a:xfrm>
          </p:grpSpPr>
          <p:sp>
            <p:nvSpPr>
              <p:cNvPr id="1288" name="Google Shape;1288;p121"/>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21"/>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0" name="Google Shape;1290;p121"/>
            <p:cNvGrpSpPr/>
            <p:nvPr/>
          </p:nvGrpSpPr>
          <p:grpSpPr>
            <a:xfrm>
              <a:off x="-869130" y="859063"/>
              <a:ext cx="1766000" cy="1756400"/>
              <a:chOff x="1004350" y="3043700"/>
              <a:chExt cx="1766000" cy="1756400"/>
            </a:xfrm>
          </p:grpSpPr>
          <p:sp>
            <p:nvSpPr>
              <p:cNvPr id="1291" name="Google Shape;1291;p121"/>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21"/>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93" name="Google Shape;1293;p121"/>
          <p:cNvSpPr txBox="1"/>
          <p:nvPr>
            <p:ph type="title"/>
          </p:nvPr>
        </p:nvSpPr>
        <p:spPr>
          <a:xfrm>
            <a:off x="1602875" y="2863415"/>
            <a:ext cx="2568000" cy="7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6000">
                <a:solidFill>
                  <a:schemeClr val="accent5"/>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294" name="Google Shape;1294;p121"/>
          <p:cNvSpPr txBox="1"/>
          <p:nvPr>
            <p:ph idx="1" type="subTitle"/>
          </p:nvPr>
        </p:nvSpPr>
        <p:spPr>
          <a:xfrm>
            <a:off x="1602875" y="3609217"/>
            <a:ext cx="2568000" cy="43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5" name="Google Shape;1295;p121"/>
          <p:cNvSpPr txBox="1"/>
          <p:nvPr>
            <p:ph idx="2" type="title"/>
          </p:nvPr>
        </p:nvSpPr>
        <p:spPr>
          <a:xfrm>
            <a:off x="1602875" y="1095975"/>
            <a:ext cx="2568000" cy="7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5000"/>
              <a:buNone/>
              <a:defRPr sz="6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296" name="Google Shape;1296;p121"/>
          <p:cNvSpPr txBox="1"/>
          <p:nvPr>
            <p:ph idx="3" type="subTitle"/>
          </p:nvPr>
        </p:nvSpPr>
        <p:spPr>
          <a:xfrm>
            <a:off x="1602875" y="1841777"/>
            <a:ext cx="2568000" cy="43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7" name="Google Shape;1297;p121"/>
          <p:cNvSpPr txBox="1"/>
          <p:nvPr>
            <p:ph idx="4" type="title"/>
          </p:nvPr>
        </p:nvSpPr>
        <p:spPr>
          <a:xfrm>
            <a:off x="4973048" y="2863425"/>
            <a:ext cx="2568000" cy="7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5000"/>
              <a:buNone/>
              <a:defRPr sz="6000"/>
            </a:lvl1pPr>
            <a:lvl2pPr lvl="1" algn="ctr">
              <a:lnSpc>
                <a:spcPct val="100000"/>
              </a:lnSpc>
              <a:spcBef>
                <a:spcPts val="0"/>
              </a:spcBef>
              <a:spcAft>
                <a:spcPts val="0"/>
              </a:spcAft>
              <a:buClr>
                <a:schemeClr val="accent4"/>
              </a:buClr>
              <a:buSzPts val="5000"/>
              <a:buNone/>
              <a:defRPr sz="5000">
                <a:solidFill>
                  <a:schemeClr val="accent4"/>
                </a:solidFill>
              </a:defRPr>
            </a:lvl2pPr>
            <a:lvl3pPr lvl="2" algn="ctr">
              <a:lnSpc>
                <a:spcPct val="100000"/>
              </a:lnSpc>
              <a:spcBef>
                <a:spcPts val="0"/>
              </a:spcBef>
              <a:spcAft>
                <a:spcPts val="0"/>
              </a:spcAft>
              <a:buClr>
                <a:schemeClr val="accent4"/>
              </a:buClr>
              <a:buSzPts val="5000"/>
              <a:buNone/>
              <a:defRPr sz="5000">
                <a:solidFill>
                  <a:schemeClr val="accent4"/>
                </a:solidFill>
              </a:defRPr>
            </a:lvl3pPr>
            <a:lvl4pPr lvl="3" algn="ctr">
              <a:lnSpc>
                <a:spcPct val="100000"/>
              </a:lnSpc>
              <a:spcBef>
                <a:spcPts val="0"/>
              </a:spcBef>
              <a:spcAft>
                <a:spcPts val="0"/>
              </a:spcAft>
              <a:buClr>
                <a:schemeClr val="accent4"/>
              </a:buClr>
              <a:buSzPts val="5000"/>
              <a:buNone/>
              <a:defRPr sz="5000">
                <a:solidFill>
                  <a:schemeClr val="accent4"/>
                </a:solidFill>
              </a:defRPr>
            </a:lvl4pPr>
            <a:lvl5pPr lvl="4" algn="ctr">
              <a:lnSpc>
                <a:spcPct val="100000"/>
              </a:lnSpc>
              <a:spcBef>
                <a:spcPts val="0"/>
              </a:spcBef>
              <a:spcAft>
                <a:spcPts val="0"/>
              </a:spcAft>
              <a:buClr>
                <a:schemeClr val="accent4"/>
              </a:buClr>
              <a:buSzPts val="5000"/>
              <a:buNone/>
              <a:defRPr sz="5000">
                <a:solidFill>
                  <a:schemeClr val="accent4"/>
                </a:solidFill>
              </a:defRPr>
            </a:lvl5pPr>
            <a:lvl6pPr lvl="5" algn="ctr">
              <a:lnSpc>
                <a:spcPct val="100000"/>
              </a:lnSpc>
              <a:spcBef>
                <a:spcPts val="0"/>
              </a:spcBef>
              <a:spcAft>
                <a:spcPts val="0"/>
              </a:spcAft>
              <a:buClr>
                <a:schemeClr val="accent4"/>
              </a:buClr>
              <a:buSzPts val="5000"/>
              <a:buNone/>
              <a:defRPr sz="5000">
                <a:solidFill>
                  <a:schemeClr val="accent4"/>
                </a:solidFill>
              </a:defRPr>
            </a:lvl6pPr>
            <a:lvl7pPr lvl="6" algn="ctr">
              <a:lnSpc>
                <a:spcPct val="100000"/>
              </a:lnSpc>
              <a:spcBef>
                <a:spcPts val="0"/>
              </a:spcBef>
              <a:spcAft>
                <a:spcPts val="0"/>
              </a:spcAft>
              <a:buClr>
                <a:schemeClr val="accent4"/>
              </a:buClr>
              <a:buSzPts val="5000"/>
              <a:buNone/>
              <a:defRPr sz="5000">
                <a:solidFill>
                  <a:schemeClr val="accent4"/>
                </a:solidFill>
              </a:defRPr>
            </a:lvl7pPr>
            <a:lvl8pPr lvl="7" algn="ctr">
              <a:lnSpc>
                <a:spcPct val="100000"/>
              </a:lnSpc>
              <a:spcBef>
                <a:spcPts val="0"/>
              </a:spcBef>
              <a:spcAft>
                <a:spcPts val="0"/>
              </a:spcAft>
              <a:buClr>
                <a:schemeClr val="accent4"/>
              </a:buClr>
              <a:buSzPts val="5000"/>
              <a:buNone/>
              <a:defRPr sz="5000">
                <a:solidFill>
                  <a:schemeClr val="accent4"/>
                </a:solidFill>
              </a:defRPr>
            </a:lvl8pPr>
            <a:lvl9pPr lvl="8" algn="ctr">
              <a:lnSpc>
                <a:spcPct val="100000"/>
              </a:lnSpc>
              <a:spcBef>
                <a:spcPts val="0"/>
              </a:spcBef>
              <a:spcAft>
                <a:spcPts val="0"/>
              </a:spcAft>
              <a:buClr>
                <a:schemeClr val="accent4"/>
              </a:buClr>
              <a:buSzPts val="5000"/>
              <a:buNone/>
              <a:defRPr sz="5000">
                <a:solidFill>
                  <a:schemeClr val="accent4"/>
                </a:solidFill>
              </a:defRPr>
            </a:lvl9pPr>
          </a:lstStyle>
          <a:p/>
        </p:txBody>
      </p:sp>
      <p:sp>
        <p:nvSpPr>
          <p:cNvPr id="1298" name="Google Shape;1298;p121"/>
          <p:cNvSpPr txBox="1"/>
          <p:nvPr>
            <p:ph idx="5" type="subTitle"/>
          </p:nvPr>
        </p:nvSpPr>
        <p:spPr>
          <a:xfrm>
            <a:off x="4973048" y="3609227"/>
            <a:ext cx="2568000" cy="43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9" name="Google Shape;1299;p121"/>
          <p:cNvSpPr txBox="1"/>
          <p:nvPr>
            <p:ph idx="6" type="title"/>
          </p:nvPr>
        </p:nvSpPr>
        <p:spPr>
          <a:xfrm>
            <a:off x="4973048" y="1095975"/>
            <a:ext cx="2568000" cy="7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5000"/>
              <a:buNone/>
              <a:defRPr sz="6000">
                <a:solidFill>
                  <a:schemeClr val="accent5"/>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300" name="Google Shape;1300;p121"/>
          <p:cNvSpPr txBox="1"/>
          <p:nvPr>
            <p:ph idx="7" type="subTitle"/>
          </p:nvPr>
        </p:nvSpPr>
        <p:spPr>
          <a:xfrm>
            <a:off x="4973048" y="1841777"/>
            <a:ext cx="2568000" cy="43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6">
    <p:spTree>
      <p:nvGrpSpPr>
        <p:cNvPr id="1301" name="Shape 1301"/>
        <p:cNvGrpSpPr/>
        <p:nvPr/>
      </p:nvGrpSpPr>
      <p:grpSpPr>
        <a:xfrm>
          <a:off x="0" y="0"/>
          <a:ext cx="0" cy="0"/>
          <a:chOff x="0" y="0"/>
          <a:chExt cx="0" cy="0"/>
        </a:xfrm>
      </p:grpSpPr>
      <p:sp>
        <p:nvSpPr>
          <p:cNvPr id="1302" name="Google Shape;1302;p122"/>
          <p:cNvSpPr txBox="1"/>
          <p:nvPr>
            <p:ph type="title"/>
          </p:nvPr>
        </p:nvSpPr>
        <p:spPr>
          <a:xfrm>
            <a:off x="713400" y="539700"/>
            <a:ext cx="2877000" cy="104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Font typeface="Fredoka One"/>
              <a:buNone/>
              <a:defRPr/>
            </a:lvl1pPr>
            <a:lvl2pPr lvl="1" algn="l">
              <a:lnSpc>
                <a:spcPct val="100000"/>
              </a:lnSpc>
              <a:spcBef>
                <a:spcPts val="0"/>
              </a:spcBef>
              <a:spcAft>
                <a:spcPts val="0"/>
              </a:spcAft>
              <a:buSzPts val="3600"/>
              <a:buFont typeface="Fredoka One"/>
              <a:buNone/>
              <a:defRPr sz="3600">
                <a:latin typeface="Fredoka One"/>
                <a:ea typeface="Fredoka One"/>
                <a:cs typeface="Fredoka One"/>
                <a:sym typeface="Fredoka One"/>
              </a:defRPr>
            </a:lvl2pPr>
            <a:lvl3pPr lvl="2" algn="l">
              <a:lnSpc>
                <a:spcPct val="100000"/>
              </a:lnSpc>
              <a:spcBef>
                <a:spcPts val="0"/>
              </a:spcBef>
              <a:spcAft>
                <a:spcPts val="0"/>
              </a:spcAft>
              <a:buSzPts val="3600"/>
              <a:buFont typeface="Fredoka One"/>
              <a:buNone/>
              <a:defRPr sz="3600">
                <a:latin typeface="Fredoka One"/>
                <a:ea typeface="Fredoka One"/>
                <a:cs typeface="Fredoka One"/>
                <a:sym typeface="Fredoka One"/>
              </a:defRPr>
            </a:lvl3pPr>
            <a:lvl4pPr lvl="3" algn="l">
              <a:lnSpc>
                <a:spcPct val="100000"/>
              </a:lnSpc>
              <a:spcBef>
                <a:spcPts val="0"/>
              </a:spcBef>
              <a:spcAft>
                <a:spcPts val="0"/>
              </a:spcAft>
              <a:buSzPts val="3600"/>
              <a:buFont typeface="Fredoka One"/>
              <a:buNone/>
              <a:defRPr sz="3600">
                <a:latin typeface="Fredoka One"/>
                <a:ea typeface="Fredoka One"/>
                <a:cs typeface="Fredoka One"/>
                <a:sym typeface="Fredoka One"/>
              </a:defRPr>
            </a:lvl4pPr>
            <a:lvl5pPr lvl="4" algn="l">
              <a:lnSpc>
                <a:spcPct val="100000"/>
              </a:lnSpc>
              <a:spcBef>
                <a:spcPts val="0"/>
              </a:spcBef>
              <a:spcAft>
                <a:spcPts val="0"/>
              </a:spcAft>
              <a:buSzPts val="3600"/>
              <a:buFont typeface="Fredoka One"/>
              <a:buNone/>
              <a:defRPr sz="3600">
                <a:latin typeface="Fredoka One"/>
                <a:ea typeface="Fredoka One"/>
                <a:cs typeface="Fredoka One"/>
                <a:sym typeface="Fredoka One"/>
              </a:defRPr>
            </a:lvl5pPr>
            <a:lvl6pPr lvl="5" algn="l">
              <a:lnSpc>
                <a:spcPct val="100000"/>
              </a:lnSpc>
              <a:spcBef>
                <a:spcPts val="0"/>
              </a:spcBef>
              <a:spcAft>
                <a:spcPts val="0"/>
              </a:spcAft>
              <a:buSzPts val="3600"/>
              <a:buFont typeface="Fredoka One"/>
              <a:buNone/>
              <a:defRPr sz="3600">
                <a:latin typeface="Fredoka One"/>
                <a:ea typeface="Fredoka One"/>
                <a:cs typeface="Fredoka One"/>
                <a:sym typeface="Fredoka One"/>
              </a:defRPr>
            </a:lvl6pPr>
            <a:lvl7pPr lvl="6" algn="l">
              <a:lnSpc>
                <a:spcPct val="100000"/>
              </a:lnSpc>
              <a:spcBef>
                <a:spcPts val="0"/>
              </a:spcBef>
              <a:spcAft>
                <a:spcPts val="0"/>
              </a:spcAft>
              <a:buSzPts val="3600"/>
              <a:buFont typeface="Fredoka One"/>
              <a:buNone/>
              <a:defRPr sz="3600">
                <a:latin typeface="Fredoka One"/>
                <a:ea typeface="Fredoka One"/>
                <a:cs typeface="Fredoka One"/>
                <a:sym typeface="Fredoka One"/>
              </a:defRPr>
            </a:lvl7pPr>
            <a:lvl8pPr lvl="7" algn="l">
              <a:lnSpc>
                <a:spcPct val="100000"/>
              </a:lnSpc>
              <a:spcBef>
                <a:spcPts val="0"/>
              </a:spcBef>
              <a:spcAft>
                <a:spcPts val="0"/>
              </a:spcAft>
              <a:buSzPts val="3600"/>
              <a:buFont typeface="Fredoka One"/>
              <a:buNone/>
              <a:defRPr sz="3600">
                <a:latin typeface="Fredoka One"/>
                <a:ea typeface="Fredoka One"/>
                <a:cs typeface="Fredoka One"/>
                <a:sym typeface="Fredoka One"/>
              </a:defRPr>
            </a:lvl8pPr>
            <a:lvl9pPr lvl="8" algn="l">
              <a:lnSpc>
                <a:spcPct val="100000"/>
              </a:lnSpc>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1303" name="Google Shape;1303;p122"/>
          <p:cNvSpPr/>
          <p:nvPr/>
        </p:nvSpPr>
        <p:spPr>
          <a:xfrm flipH="1">
            <a:off x="-59918" y="2940050"/>
            <a:ext cx="4211921" cy="2203410"/>
          </a:xfrm>
          <a:custGeom>
            <a:rect b="b" l="l" r="r" t="t"/>
            <a:pathLst>
              <a:path extrusionOk="0" h="84519" w="161562">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24313"/>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4" name="Google Shape;1304;p122"/>
          <p:cNvGrpSpPr/>
          <p:nvPr/>
        </p:nvGrpSpPr>
        <p:grpSpPr>
          <a:xfrm>
            <a:off x="8202847" y="-685730"/>
            <a:ext cx="1410620" cy="1946219"/>
            <a:chOff x="8178916" y="-182501"/>
            <a:chExt cx="1212915" cy="1673447"/>
          </a:xfrm>
        </p:grpSpPr>
        <p:grpSp>
          <p:nvGrpSpPr>
            <p:cNvPr id="1305" name="Google Shape;1305;p122"/>
            <p:cNvGrpSpPr/>
            <p:nvPr/>
          </p:nvGrpSpPr>
          <p:grpSpPr>
            <a:xfrm>
              <a:off x="8204479" y="334672"/>
              <a:ext cx="1161778" cy="1156274"/>
              <a:chOff x="5786056" y="1410206"/>
              <a:chExt cx="780975" cy="777275"/>
            </a:xfrm>
          </p:grpSpPr>
          <p:sp>
            <p:nvSpPr>
              <p:cNvPr id="1306" name="Google Shape;1306;p122"/>
              <p:cNvSpPr/>
              <p:nvPr/>
            </p:nvSpPr>
            <p:spPr>
              <a:xfrm>
                <a:off x="5859556" y="1410206"/>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22"/>
              <p:cNvSpPr/>
              <p:nvPr/>
            </p:nvSpPr>
            <p:spPr>
              <a:xfrm>
                <a:off x="5786056" y="2028681"/>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8" name="Google Shape;1308;p122"/>
            <p:cNvGrpSpPr/>
            <p:nvPr/>
          </p:nvGrpSpPr>
          <p:grpSpPr>
            <a:xfrm>
              <a:off x="8178916" y="-182501"/>
              <a:ext cx="1212915" cy="1211725"/>
              <a:chOff x="5138881" y="1757200"/>
              <a:chExt cx="815350" cy="814550"/>
            </a:xfrm>
          </p:grpSpPr>
          <p:sp>
            <p:nvSpPr>
              <p:cNvPr id="1309" name="Google Shape;1309;p122"/>
              <p:cNvSpPr/>
              <p:nvPr/>
            </p:nvSpPr>
            <p:spPr>
              <a:xfrm>
                <a:off x="5175906"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22"/>
              <p:cNvSpPr/>
              <p:nvPr/>
            </p:nvSpPr>
            <p:spPr>
              <a:xfrm>
                <a:off x="5138881"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11" name="Google Shape;1311;p122"/>
          <p:cNvGrpSpPr/>
          <p:nvPr/>
        </p:nvGrpSpPr>
        <p:grpSpPr>
          <a:xfrm>
            <a:off x="-844330" y="2884748"/>
            <a:ext cx="2233850" cy="2881954"/>
            <a:chOff x="-869130" y="859063"/>
            <a:chExt cx="2233850" cy="2881954"/>
          </a:xfrm>
        </p:grpSpPr>
        <p:grpSp>
          <p:nvGrpSpPr>
            <p:cNvPr id="1312" name="Google Shape;1312;p122"/>
            <p:cNvGrpSpPr/>
            <p:nvPr/>
          </p:nvGrpSpPr>
          <p:grpSpPr>
            <a:xfrm>
              <a:off x="583245" y="876223"/>
              <a:ext cx="781475" cy="777550"/>
              <a:chOff x="2532925" y="2911675"/>
              <a:chExt cx="781475" cy="777550"/>
            </a:xfrm>
          </p:grpSpPr>
          <p:sp>
            <p:nvSpPr>
              <p:cNvPr id="1313" name="Google Shape;1313;p122"/>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22"/>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5" name="Google Shape;1315;p122"/>
            <p:cNvGrpSpPr/>
            <p:nvPr/>
          </p:nvGrpSpPr>
          <p:grpSpPr>
            <a:xfrm>
              <a:off x="674770" y="1490267"/>
              <a:ext cx="499675" cy="497625"/>
              <a:chOff x="2548250" y="3477125"/>
              <a:chExt cx="499675" cy="497625"/>
            </a:xfrm>
          </p:grpSpPr>
          <p:sp>
            <p:nvSpPr>
              <p:cNvPr id="1316" name="Google Shape;1316;p122"/>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22"/>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8" name="Google Shape;1318;p122"/>
            <p:cNvGrpSpPr/>
            <p:nvPr/>
          </p:nvGrpSpPr>
          <p:grpSpPr>
            <a:xfrm>
              <a:off x="140624" y="1742028"/>
              <a:ext cx="1145201" cy="1144815"/>
              <a:chOff x="2516525" y="3338400"/>
              <a:chExt cx="814800" cy="814525"/>
            </a:xfrm>
          </p:grpSpPr>
          <p:sp>
            <p:nvSpPr>
              <p:cNvPr id="1319" name="Google Shape;1319;p122"/>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22"/>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1" name="Google Shape;1321;p122"/>
            <p:cNvGrpSpPr/>
            <p:nvPr/>
          </p:nvGrpSpPr>
          <p:grpSpPr>
            <a:xfrm>
              <a:off x="-238830" y="1664463"/>
              <a:ext cx="822075" cy="814675"/>
              <a:chOff x="1750375" y="3481025"/>
              <a:chExt cx="822075" cy="814675"/>
            </a:xfrm>
          </p:grpSpPr>
          <p:sp>
            <p:nvSpPr>
              <p:cNvPr id="1322" name="Google Shape;1322;p122"/>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22"/>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4" name="Google Shape;1324;p122"/>
            <p:cNvGrpSpPr/>
            <p:nvPr/>
          </p:nvGrpSpPr>
          <p:grpSpPr>
            <a:xfrm>
              <a:off x="302458" y="2300263"/>
              <a:ext cx="821525" cy="814675"/>
              <a:chOff x="578020" y="1990738"/>
              <a:chExt cx="821525" cy="814675"/>
            </a:xfrm>
          </p:grpSpPr>
          <p:sp>
            <p:nvSpPr>
              <p:cNvPr id="1325" name="Google Shape;1325;p122"/>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22"/>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122"/>
            <p:cNvGrpSpPr/>
            <p:nvPr/>
          </p:nvGrpSpPr>
          <p:grpSpPr>
            <a:xfrm>
              <a:off x="82595" y="2926467"/>
              <a:ext cx="814275" cy="814550"/>
              <a:chOff x="3146775" y="2571725"/>
              <a:chExt cx="814275" cy="814550"/>
            </a:xfrm>
          </p:grpSpPr>
          <p:sp>
            <p:nvSpPr>
              <p:cNvPr id="1328" name="Google Shape;1328;p122"/>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22"/>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0" name="Google Shape;1330;p122"/>
            <p:cNvGrpSpPr/>
            <p:nvPr/>
          </p:nvGrpSpPr>
          <p:grpSpPr>
            <a:xfrm>
              <a:off x="-869130" y="859063"/>
              <a:ext cx="1766000" cy="1756400"/>
              <a:chOff x="1004350" y="3043700"/>
              <a:chExt cx="1766000" cy="1756400"/>
            </a:xfrm>
          </p:grpSpPr>
          <p:sp>
            <p:nvSpPr>
              <p:cNvPr id="1331" name="Google Shape;1331;p122"/>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22"/>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33" name="Google Shape;1333;p122"/>
          <p:cNvGrpSpPr/>
          <p:nvPr/>
        </p:nvGrpSpPr>
        <p:grpSpPr>
          <a:xfrm>
            <a:off x="7776697" y="44820"/>
            <a:ext cx="1410620" cy="1946219"/>
            <a:chOff x="8178916" y="-182501"/>
            <a:chExt cx="1212915" cy="1673447"/>
          </a:xfrm>
        </p:grpSpPr>
        <p:grpSp>
          <p:nvGrpSpPr>
            <p:cNvPr id="1334" name="Google Shape;1334;p122"/>
            <p:cNvGrpSpPr/>
            <p:nvPr/>
          </p:nvGrpSpPr>
          <p:grpSpPr>
            <a:xfrm>
              <a:off x="8204479" y="334672"/>
              <a:ext cx="1161778" cy="1156274"/>
              <a:chOff x="5786056" y="1410206"/>
              <a:chExt cx="780975" cy="777275"/>
            </a:xfrm>
          </p:grpSpPr>
          <p:sp>
            <p:nvSpPr>
              <p:cNvPr id="1335" name="Google Shape;1335;p122"/>
              <p:cNvSpPr/>
              <p:nvPr/>
            </p:nvSpPr>
            <p:spPr>
              <a:xfrm>
                <a:off x="5859556" y="1410206"/>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22"/>
              <p:cNvSpPr/>
              <p:nvPr/>
            </p:nvSpPr>
            <p:spPr>
              <a:xfrm>
                <a:off x="5786056" y="2028681"/>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7" name="Google Shape;1337;p122"/>
            <p:cNvGrpSpPr/>
            <p:nvPr/>
          </p:nvGrpSpPr>
          <p:grpSpPr>
            <a:xfrm>
              <a:off x="8178916" y="-182501"/>
              <a:ext cx="1212915" cy="1211725"/>
              <a:chOff x="5138881" y="1757200"/>
              <a:chExt cx="815350" cy="814550"/>
            </a:xfrm>
          </p:grpSpPr>
          <p:sp>
            <p:nvSpPr>
              <p:cNvPr id="1338" name="Google Shape;1338;p122"/>
              <p:cNvSpPr/>
              <p:nvPr/>
            </p:nvSpPr>
            <p:spPr>
              <a:xfrm>
                <a:off x="5175906"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22"/>
              <p:cNvSpPr/>
              <p:nvPr/>
            </p:nvSpPr>
            <p:spPr>
              <a:xfrm>
                <a:off x="5138881"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_3_1_1">
    <p:spTree>
      <p:nvGrpSpPr>
        <p:cNvPr id="1340" name="Shape 1340"/>
        <p:cNvGrpSpPr/>
        <p:nvPr/>
      </p:nvGrpSpPr>
      <p:grpSpPr>
        <a:xfrm>
          <a:off x="0" y="0"/>
          <a:ext cx="0" cy="0"/>
          <a:chOff x="0" y="0"/>
          <a:chExt cx="0" cy="0"/>
        </a:xfrm>
      </p:grpSpPr>
      <p:sp>
        <p:nvSpPr>
          <p:cNvPr id="1341" name="Google Shape;1341;p123"/>
          <p:cNvSpPr/>
          <p:nvPr/>
        </p:nvSpPr>
        <p:spPr>
          <a:xfrm flipH="1" rot="-5400000">
            <a:off x="6359100" y="2518468"/>
            <a:ext cx="3915051" cy="2048107"/>
          </a:xfrm>
          <a:custGeom>
            <a:rect b="b" l="l" r="r" t="t"/>
            <a:pathLst>
              <a:path extrusionOk="0" h="84519" w="161562">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745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2" name="Google Shape;1342;p123"/>
          <p:cNvGrpSpPr/>
          <p:nvPr/>
        </p:nvGrpSpPr>
        <p:grpSpPr>
          <a:xfrm>
            <a:off x="7746225" y="-338900"/>
            <a:ext cx="2318375" cy="1756825"/>
            <a:chOff x="7284900" y="-416487"/>
            <a:chExt cx="2318375" cy="1756825"/>
          </a:xfrm>
        </p:grpSpPr>
        <p:grpSp>
          <p:nvGrpSpPr>
            <p:cNvPr id="1343" name="Google Shape;1343;p123"/>
            <p:cNvGrpSpPr/>
            <p:nvPr/>
          </p:nvGrpSpPr>
          <p:grpSpPr>
            <a:xfrm>
              <a:off x="7284900" y="-1550"/>
              <a:ext cx="780975" cy="777275"/>
              <a:chOff x="6058700" y="1301850"/>
              <a:chExt cx="780975" cy="777275"/>
            </a:xfrm>
          </p:grpSpPr>
          <p:sp>
            <p:nvSpPr>
              <p:cNvPr id="1344" name="Google Shape;1344;p123"/>
              <p:cNvSpPr/>
              <p:nvPr/>
            </p:nvSpPr>
            <p:spPr>
              <a:xfrm>
                <a:off x="6132200" y="13018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23"/>
              <p:cNvSpPr/>
              <p:nvPr/>
            </p:nvSpPr>
            <p:spPr>
              <a:xfrm>
                <a:off x="6058700" y="19203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6" name="Google Shape;1346;p123"/>
            <p:cNvGrpSpPr/>
            <p:nvPr/>
          </p:nvGrpSpPr>
          <p:grpSpPr>
            <a:xfrm>
              <a:off x="7438800" y="359475"/>
              <a:ext cx="814800" cy="814525"/>
              <a:chOff x="6274000" y="1152600"/>
              <a:chExt cx="814800" cy="814525"/>
            </a:xfrm>
          </p:grpSpPr>
          <p:sp>
            <p:nvSpPr>
              <p:cNvPr id="1347" name="Google Shape;1347;p123"/>
              <p:cNvSpPr/>
              <p:nvPr/>
            </p:nvSpPr>
            <p:spPr>
              <a:xfrm>
                <a:off x="6311000" y="11526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23"/>
              <p:cNvSpPr/>
              <p:nvPr/>
            </p:nvSpPr>
            <p:spPr>
              <a:xfrm>
                <a:off x="6274000" y="18876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9" name="Google Shape;1349;p123"/>
            <p:cNvGrpSpPr/>
            <p:nvPr/>
          </p:nvGrpSpPr>
          <p:grpSpPr>
            <a:xfrm>
              <a:off x="7837275" y="-416487"/>
              <a:ext cx="1766000" cy="1756825"/>
              <a:chOff x="6373650" y="342850"/>
              <a:chExt cx="1766000" cy="1756825"/>
            </a:xfrm>
          </p:grpSpPr>
          <p:sp>
            <p:nvSpPr>
              <p:cNvPr id="1350" name="Google Shape;1350;p123"/>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23"/>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52" name="Google Shape;1352;p123"/>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353" name="Google Shape;1353;p123"/>
          <p:cNvSpPr txBox="1"/>
          <p:nvPr>
            <p:ph idx="2" type="title"/>
          </p:nvPr>
        </p:nvSpPr>
        <p:spPr>
          <a:xfrm>
            <a:off x="7396100" y="1411975"/>
            <a:ext cx="8748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354" name="Google Shape;1354;p123"/>
          <p:cNvSpPr txBox="1"/>
          <p:nvPr>
            <p:ph idx="1" type="subTitle"/>
          </p:nvPr>
        </p:nvSpPr>
        <p:spPr>
          <a:xfrm>
            <a:off x="720000" y="1337850"/>
            <a:ext cx="22368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355" name="Google Shape;1355;p123"/>
          <p:cNvSpPr txBox="1"/>
          <p:nvPr>
            <p:ph idx="3" type="subTitle"/>
          </p:nvPr>
        </p:nvSpPr>
        <p:spPr>
          <a:xfrm>
            <a:off x="720000" y="1675350"/>
            <a:ext cx="2236800" cy="32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6" name="Google Shape;1356;p123"/>
          <p:cNvSpPr txBox="1"/>
          <p:nvPr>
            <p:ph idx="4" type="title"/>
          </p:nvPr>
        </p:nvSpPr>
        <p:spPr>
          <a:xfrm>
            <a:off x="7396100" y="3735200"/>
            <a:ext cx="8748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357" name="Google Shape;1357;p123"/>
          <p:cNvSpPr txBox="1"/>
          <p:nvPr>
            <p:ph idx="5" type="subTitle"/>
          </p:nvPr>
        </p:nvSpPr>
        <p:spPr>
          <a:xfrm>
            <a:off x="720000" y="3662714"/>
            <a:ext cx="22368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358" name="Google Shape;1358;p123"/>
          <p:cNvSpPr txBox="1"/>
          <p:nvPr>
            <p:ph idx="6" type="subTitle"/>
          </p:nvPr>
        </p:nvSpPr>
        <p:spPr>
          <a:xfrm>
            <a:off x="720000" y="3993605"/>
            <a:ext cx="2236800" cy="32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9" name="Google Shape;1359;p123"/>
          <p:cNvSpPr txBox="1"/>
          <p:nvPr>
            <p:ph idx="7" type="title"/>
          </p:nvPr>
        </p:nvSpPr>
        <p:spPr>
          <a:xfrm>
            <a:off x="7396100" y="2960792"/>
            <a:ext cx="8748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360" name="Google Shape;1360;p123"/>
          <p:cNvSpPr txBox="1"/>
          <p:nvPr>
            <p:ph idx="8" type="subTitle"/>
          </p:nvPr>
        </p:nvSpPr>
        <p:spPr>
          <a:xfrm>
            <a:off x="720000" y="2887759"/>
            <a:ext cx="22368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361" name="Google Shape;1361;p123"/>
          <p:cNvSpPr txBox="1"/>
          <p:nvPr>
            <p:ph idx="9" type="subTitle"/>
          </p:nvPr>
        </p:nvSpPr>
        <p:spPr>
          <a:xfrm>
            <a:off x="720000" y="3221553"/>
            <a:ext cx="2236800" cy="32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2" name="Google Shape;1362;p123"/>
          <p:cNvSpPr txBox="1"/>
          <p:nvPr>
            <p:ph idx="13" type="title"/>
          </p:nvPr>
        </p:nvSpPr>
        <p:spPr>
          <a:xfrm>
            <a:off x="7396100" y="2186383"/>
            <a:ext cx="8748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363" name="Google Shape;1363;p123"/>
          <p:cNvSpPr txBox="1"/>
          <p:nvPr>
            <p:ph idx="14" type="subTitle"/>
          </p:nvPr>
        </p:nvSpPr>
        <p:spPr>
          <a:xfrm>
            <a:off x="720000" y="2112805"/>
            <a:ext cx="22368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364" name="Google Shape;1364;p123"/>
          <p:cNvSpPr txBox="1"/>
          <p:nvPr>
            <p:ph idx="15" type="subTitle"/>
          </p:nvPr>
        </p:nvSpPr>
        <p:spPr>
          <a:xfrm>
            <a:off x="720000" y="2449502"/>
            <a:ext cx="2236800" cy="32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_2">
    <p:spTree>
      <p:nvGrpSpPr>
        <p:cNvPr id="1365" name="Shape 1365"/>
        <p:cNvGrpSpPr/>
        <p:nvPr/>
      </p:nvGrpSpPr>
      <p:grpSpPr>
        <a:xfrm>
          <a:off x="0" y="0"/>
          <a:ext cx="0" cy="0"/>
          <a:chOff x="0" y="0"/>
          <a:chExt cx="0" cy="0"/>
        </a:xfrm>
      </p:grpSpPr>
      <p:sp>
        <p:nvSpPr>
          <p:cNvPr id="1366" name="Google Shape;1366;p124"/>
          <p:cNvSpPr/>
          <p:nvPr/>
        </p:nvSpPr>
        <p:spPr>
          <a:xfrm>
            <a:off x="1658323" y="1902292"/>
            <a:ext cx="7485677" cy="3241208"/>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8627"/>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7" name="Google Shape;1367;p124"/>
          <p:cNvGrpSpPr/>
          <p:nvPr/>
        </p:nvGrpSpPr>
        <p:grpSpPr>
          <a:xfrm>
            <a:off x="7564588" y="-1086887"/>
            <a:ext cx="2610124" cy="2644308"/>
            <a:chOff x="7593725" y="-555675"/>
            <a:chExt cx="2610124" cy="2644308"/>
          </a:xfrm>
        </p:grpSpPr>
        <p:grpSp>
          <p:nvGrpSpPr>
            <p:cNvPr id="1368" name="Google Shape;1368;p124"/>
            <p:cNvGrpSpPr/>
            <p:nvPr/>
          </p:nvGrpSpPr>
          <p:grpSpPr>
            <a:xfrm>
              <a:off x="8269082" y="515039"/>
              <a:ext cx="1267288" cy="1261362"/>
              <a:chOff x="5830100" y="1454250"/>
              <a:chExt cx="780975" cy="777275"/>
            </a:xfrm>
          </p:grpSpPr>
          <p:sp>
            <p:nvSpPr>
              <p:cNvPr id="1369" name="Google Shape;1369;p124"/>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24"/>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124"/>
            <p:cNvGrpSpPr/>
            <p:nvPr/>
          </p:nvGrpSpPr>
          <p:grpSpPr>
            <a:xfrm>
              <a:off x="8616972" y="515044"/>
              <a:ext cx="1586877" cy="1573589"/>
              <a:chOff x="6289519" y="1775551"/>
              <a:chExt cx="821025" cy="814150"/>
            </a:xfrm>
          </p:grpSpPr>
          <p:sp>
            <p:nvSpPr>
              <p:cNvPr id="1372" name="Google Shape;1372;p124"/>
              <p:cNvSpPr/>
              <p:nvPr/>
            </p:nvSpPr>
            <p:spPr>
              <a:xfrm>
                <a:off x="6333269" y="1775551"/>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24"/>
              <p:cNvSpPr/>
              <p:nvPr/>
            </p:nvSpPr>
            <p:spPr>
              <a:xfrm>
                <a:off x="6289519" y="2510501"/>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4" name="Google Shape;1374;p124"/>
            <p:cNvGrpSpPr/>
            <p:nvPr/>
          </p:nvGrpSpPr>
          <p:grpSpPr>
            <a:xfrm>
              <a:off x="8455375" y="198200"/>
              <a:ext cx="814800" cy="814525"/>
              <a:chOff x="6578800" y="847800"/>
              <a:chExt cx="814800" cy="814525"/>
            </a:xfrm>
          </p:grpSpPr>
          <p:sp>
            <p:nvSpPr>
              <p:cNvPr id="1375" name="Google Shape;1375;p124"/>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24"/>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7" name="Google Shape;1377;p124"/>
            <p:cNvGrpSpPr/>
            <p:nvPr/>
          </p:nvGrpSpPr>
          <p:grpSpPr>
            <a:xfrm>
              <a:off x="7593725" y="-555675"/>
              <a:ext cx="1766000" cy="1756825"/>
              <a:chOff x="6373650" y="342850"/>
              <a:chExt cx="1766000" cy="1756825"/>
            </a:xfrm>
          </p:grpSpPr>
          <p:sp>
            <p:nvSpPr>
              <p:cNvPr id="1378" name="Google Shape;1378;p124"/>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24"/>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80" name="Google Shape;1380;p124"/>
          <p:cNvSpPr txBox="1"/>
          <p:nvPr>
            <p:ph type="title"/>
          </p:nvPr>
        </p:nvSpPr>
        <p:spPr>
          <a:xfrm flipH="1">
            <a:off x="1311075" y="1081675"/>
            <a:ext cx="3392400" cy="9420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500"/>
              <a:buNone/>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381" name="Google Shape;1381;p124"/>
          <p:cNvSpPr txBox="1"/>
          <p:nvPr>
            <p:ph idx="1" type="subTitle"/>
          </p:nvPr>
        </p:nvSpPr>
        <p:spPr>
          <a:xfrm flipH="1">
            <a:off x="1311100" y="2038525"/>
            <a:ext cx="3392400" cy="101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382" name="Google Shape;1382;p124"/>
          <p:cNvGrpSpPr/>
          <p:nvPr/>
        </p:nvGrpSpPr>
        <p:grpSpPr>
          <a:xfrm flipH="1" rot="5400000">
            <a:off x="-1279454" y="3695174"/>
            <a:ext cx="2233850" cy="2881954"/>
            <a:chOff x="-869130" y="859063"/>
            <a:chExt cx="2233850" cy="2881954"/>
          </a:xfrm>
        </p:grpSpPr>
        <p:grpSp>
          <p:nvGrpSpPr>
            <p:cNvPr id="1383" name="Google Shape;1383;p124"/>
            <p:cNvGrpSpPr/>
            <p:nvPr/>
          </p:nvGrpSpPr>
          <p:grpSpPr>
            <a:xfrm>
              <a:off x="583245" y="876223"/>
              <a:ext cx="781475" cy="777550"/>
              <a:chOff x="2532925" y="2911675"/>
              <a:chExt cx="781475" cy="777550"/>
            </a:xfrm>
          </p:grpSpPr>
          <p:sp>
            <p:nvSpPr>
              <p:cNvPr id="1384" name="Google Shape;1384;p124"/>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24"/>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6" name="Google Shape;1386;p124"/>
            <p:cNvGrpSpPr/>
            <p:nvPr/>
          </p:nvGrpSpPr>
          <p:grpSpPr>
            <a:xfrm>
              <a:off x="674770" y="1490267"/>
              <a:ext cx="499675" cy="497625"/>
              <a:chOff x="2548250" y="3477125"/>
              <a:chExt cx="499675" cy="497625"/>
            </a:xfrm>
          </p:grpSpPr>
          <p:sp>
            <p:nvSpPr>
              <p:cNvPr id="1387" name="Google Shape;1387;p124"/>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24"/>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9" name="Google Shape;1389;p124"/>
            <p:cNvGrpSpPr/>
            <p:nvPr/>
          </p:nvGrpSpPr>
          <p:grpSpPr>
            <a:xfrm>
              <a:off x="140624" y="1742028"/>
              <a:ext cx="1145201" cy="1144815"/>
              <a:chOff x="2516525" y="3338400"/>
              <a:chExt cx="814800" cy="814525"/>
            </a:xfrm>
          </p:grpSpPr>
          <p:sp>
            <p:nvSpPr>
              <p:cNvPr id="1390" name="Google Shape;1390;p124"/>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24"/>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2" name="Google Shape;1392;p124"/>
            <p:cNvGrpSpPr/>
            <p:nvPr/>
          </p:nvGrpSpPr>
          <p:grpSpPr>
            <a:xfrm>
              <a:off x="-238830" y="1664463"/>
              <a:ext cx="822075" cy="814675"/>
              <a:chOff x="1750375" y="3481025"/>
              <a:chExt cx="822075" cy="814675"/>
            </a:xfrm>
          </p:grpSpPr>
          <p:sp>
            <p:nvSpPr>
              <p:cNvPr id="1393" name="Google Shape;1393;p124"/>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24"/>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5" name="Google Shape;1395;p124"/>
            <p:cNvGrpSpPr/>
            <p:nvPr/>
          </p:nvGrpSpPr>
          <p:grpSpPr>
            <a:xfrm>
              <a:off x="302458" y="2300263"/>
              <a:ext cx="821525" cy="814675"/>
              <a:chOff x="578020" y="1990738"/>
              <a:chExt cx="821525" cy="814675"/>
            </a:xfrm>
          </p:grpSpPr>
          <p:sp>
            <p:nvSpPr>
              <p:cNvPr id="1396" name="Google Shape;1396;p124"/>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24"/>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8" name="Google Shape;1398;p124"/>
            <p:cNvGrpSpPr/>
            <p:nvPr/>
          </p:nvGrpSpPr>
          <p:grpSpPr>
            <a:xfrm>
              <a:off x="82595" y="2926467"/>
              <a:ext cx="814275" cy="814550"/>
              <a:chOff x="3146775" y="2571725"/>
              <a:chExt cx="814275" cy="814550"/>
            </a:xfrm>
          </p:grpSpPr>
          <p:sp>
            <p:nvSpPr>
              <p:cNvPr id="1399" name="Google Shape;1399;p124"/>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24"/>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1" name="Google Shape;1401;p124"/>
            <p:cNvGrpSpPr/>
            <p:nvPr/>
          </p:nvGrpSpPr>
          <p:grpSpPr>
            <a:xfrm>
              <a:off x="-869130" y="859063"/>
              <a:ext cx="1766000" cy="1756400"/>
              <a:chOff x="1004350" y="3043700"/>
              <a:chExt cx="1766000" cy="1756400"/>
            </a:xfrm>
          </p:grpSpPr>
          <p:sp>
            <p:nvSpPr>
              <p:cNvPr id="1402" name="Google Shape;1402;p124"/>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24"/>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5_3_1_1_1">
    <p:spTree>
      <p:nvGrpSpPr>
        <p:cNvPr id="1404" name="Shape 1404"/>
        <p:cNvGrpSpPr/>
        <p:nvPr/>
      </p:nvGrpSpPr>
      <p:grpSpPr>
        <a:xfrm>
          <a:off x="0" y="0"/>
          <a:ext cx="0" cy="0"/>
          <a:chOff x="0" y="0"/>
          <a:chExt cx="0" cy="0"/>
        </a:xfrm>
      </p:grpSpPr>
      <p:sp>
        <p:nvSpPr>
          <p:cNvPr id="1405" name="Google Shape;1405;p125"/>
          <p:cNvSpPr/>
          <p:nvPr/>
        </p:nvSpPr>
        <p:spPr>
          <a:xfrm rot="10800000">
            <a:off x="5069247" y="-442752"/>
            <a:ext cx="4529554" cy="2698402"/>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8627"/>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6" name="Google Shape;1406;p125"/>
          <p:cNvGrpSpPr/>
          <p:nvPr/>
        </p:nvGrpSpPr>
        <p:grpSpPr>
          <a:xfrm>
            <a:off x="7959322" y="-795305"/>
            <a:ext cx="1410620" cy="1946219"/>
            <a:chOff x="8178916" y="-182501"/>
            <a:chExt cx="1212915" cy="1673447"/>
          </a:xfrm>
        </p:grpSpPr>
        <p:grpSp>
          <p:nvGrpSpPr>
            <p:cNvPr id="1407" name="Google Shape;1407;p125"/>
            <p:cNvGrpSpPr/>
            <p:nvPr/>
          </p:nvGrpSpPr>
          <p:grpSpPr>
            <a:xfrm>
              <a:off x="8204479" y="334672"/>
              <a:ext cx="1161778" cy="1156274"/>
              <a:chOff x="5786056" y="1410206"/>
              <a:chExt cx="780975" cy="777275"/>
            </a:xfrm>
          </p:grpSpPr>
          <p:sp>
            <p:nvSpPr>
              <p:cNvPr id="1408" name="Google Shape;1408;p125"/>
              <p:cNvSpPr/>
              <p:nvPr/>
            </p:nvSpPr>
            <p:spPr>
              <a:xfrm>
                <a:off x="5859556" y="1410206"/>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25"/>
              <p:cNvSpPr/>
              <p:nvPr/>
            </p:nvSpPr>
            <p:spPr>
              <a:xfrm>
                <a:off x="5786056" y="2028681"/>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0" name="Google Shape;1410;p125"/>
            <p:cNvGrpSpPr/>
            <p:nvPr/>
          </p:nvGrpSpPr>
          <p:grpSpPr>
            <a:xfrm>
              <a:off x="8178916" y="-182501"/>
              <a:ext cx="1212915" cy="1211725"/>
              <a:chOff x="5138881" y="1757200"/>
              <a:chExt cx="815350" cy="814550"/>
            </a:xfrm>
          </p:grpSpPr>
          <p:sp>
            <p:nvSpPr>
              <p:cNvPr id="1411" name="Google Shape;1411;p125"/>
              <p:cNvSpPr/>
              <p:nvPr/>
            </p:nvSpPr>
            <p:spPr>
              <a:xfrm>
                <a:off x="5175906"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25"/>
              <p:cNvSpPr/>
              <p:nvPr/>
            </p:nvSpPr>
            <p:spPr>
              <a:xfrm>
                <a:off x="5138881"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13" name="Google Shape;1413;p125"/>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414" name="Google Shape;1414;p125"/>
          <p:cNvSpPr txBox="1"/>
          <p:nvPr>
            <p:ph idx="2" type="title"/>
          </p:nvPr>
        </p:nvSpPr>
        <p:spPr>
          <a:xfrm>
            <a:off x="4719789" y="1515878"/>
            <a:ext cx="12435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415" name="Google Shape;1415;p125"/>
          <p:cNvSpPr txBox="1"/>
          <p:nvPr>
            <p:ph idx="1" type="subTitle"/>
          </p:nvPr>
        </p:nvSpPr>
        <p:spPr>
          <a:xfrm>
            <a:off x="6073975" y="1439018"/>
            <a:ext cx="22368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416" name="Google Shape;1416;p125"/>
          <p:cNvSpPr txBox="1"/>
          <p:nvPr>
            <p:ph idx="3" type="subTitle"/>
          </p:nvPr>
        </p:nvSpPr>
        <p:spPr>
          <a:xfrm>
            <a:off x="6073975" y="1776519"/>
            <a:ext cx="2236800" cy="32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1417" name="Google Shape;1417;p125"/>
          <p:cNvSpPr txBox="1"/>
          <p:nvPr>
            <p:ph idx="4" type="title"/>
          </p:nvPr>
        </p:nvSpPr>
        <p:spPr>
          <a:xfrm>
            <a:off x="4719789" y="3866378"/>
            <a:ext cx="12435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418" name="Google Shape;1418;p125"/>
          <p:cNvSpPr txBox="1"/>
          <p:nvPr>
            <p:ph idx="5" type="subTitle"/>
          </p:nvPr>
        </p:nvSpPr>
        <p:spPr>
          <a:xfrm>
            <a:off x="6073975" y="3789568"/>
            <a:ext cx="22368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419" name="Google Shape;1419;p125"/>
          <p:cNvSpPr txBox="1"/>
          <p:nvPr>
            <p:ph idx="6" type="subTitle"/>
          </p:nvPr>
        </p:nvSpPr>
        <p:spPr>
          <a:xfrm>
            <a:off x="6073975" y="4127069"/>
            <a:ext cx="2236800" cy="32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1420" name="Google Shape;1420;p125"/>
          <p:cNvSpPr txBox="1"/>
          <p:nvPr>
            <p:ph idx="7" type="title"/>
          </p:nvPr>
        </p:nvSpPr>
        <p:spPr>
          <a:xfrm>
            <a:off x="4719789" y="3082877"/>
            <a:ext cx="12435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421" name="Google Shape;1421;p125"/>
          <p:cNvSpPr txBox="1"/>
          <p:nvPr>
            <p:ph idx="8" type="subTitle"/>
          </p:nvPr>
        </p:nvSpPr>
        <p:spPr>
          <a:xfrm>
            <a:off x="6073975" y="3006052"/>
            <a:ext cx="22368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422" name="Google Shape;1422;p125"/>
          <p:cNvSpPr txBox="1"/>
          <p:nvPr>
            <p:ph idx="9" type="subTitle"/>
          </p:nvPr>
        </p:nvSpPr>
        <p:spPr>
          <a:xfrm>
            <a:off x="6073975" y="3344252"/>
            <a:ext cx="2236800" cy="32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1423" name="Google Shape;1423;p125"/>
          <p:cNvSpPr txBox="1"/>
          <p:nvPr>
            <p:ph idx="13" type="title"/>
          </p:nvPr>
        </p:nvSpPr>
        <p:spPr>
          <a:xfrm>
            <a:off x="4719789" y="2299377"/>
            <a:ext cx="1243500" cy="4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424" name="Google Shape;1424;p125"/>
          <p:cNvSpPr txBox="1"/>
          <p:nvPr>
            <p:ph idx="14" type="subTitle"/>
          </p:nvPr>
        </p:nvSpPr>
        <p:spPr>
          <a:xfrm>
            <a:off x="6073975" y="2222535"/>
            <a:ext cx="22368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425" name="Google Shape;1425;p125"/>
          <p:cNvSpPr txBox="1"/>
          <p:nvPr>
            <p:ph idx="15" type="subTitle"/>
          </p:nvPr>
        </p:nvSpPr>
        <p:spPr>
          <a:xfrm>
            <a:off x="6073975" y="2561435"/>
            <a:ext cx="2236800" cy="32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grpSp>
        <p:nvGrpSpPr>
          <p:cNvPr id="1426" name="Google Shape;1426;p125"/>
          <p:cNvGrpSpPr/>
          <p:nvPr/>
        </p:nvGrpSpPr>
        <p:grpSpPr>
          <a:xfrm>
            <a:off x="-1550530" y="1350598"/>
            <a:ext cx="2233850" cy="2881954"/>
            <a:chOff x="-869130" y="859063"/>
            <a:chExt cx="2233850" cy="2881954"/>
          </a:xfrm>
        </p:grpSpPr>
        <p:grpSp>
          <p:nvGrpSpPr>
            <p:cNvPr id="1427" name="Google Shape;1427;p125"/>
            <p:cNvGrpSpPr/>
            <p:nvPr/>
          </p:nvGrpSpPr>
          <p:grpSpPr>
            <a:xfrm>
              <a:off x="583245" y="876223"/>
              <a:ext cx="781475" cy="777550"/>
              <a:chOff x="2532925" y="2911675"/>
              <a:chExt cx="781475" cy="777550"/>
            </a:xfrm>
          </p:grpSpPr>
          <p:sp>
            <p:nvSpPr>
              <p:cNvPr id="1428" name="Google Shape;1428;p125"/>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25"/>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125"/>
            <p:cNvGrpSpPr/>
            <p:nvPr/>
          </p:nvGrpSpPr>
          <p:grpSpPr>
            <a:xfrm>
              <a:off x="674770" y="1490267"/>
              <a:ext cx="499675" cy="497625"/>
              <a:chOff x="2548250" y="3477125"/>
              <a:chExt cx="499675" cy="497625"/>
            </a:xfrm>
          </p:grpSpPr>
          <p:sp>
            <p:nvSpPr>
              <p:cNvPr id="1431" name="Google Shape;1431;p125"/>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25"/>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3" name="Google Shape;1433;p125"/>
            <p:cNvGrpSpPr/>
            <p:nvPr/>
          </p:nvGrpSpPr>
          <p:grpSpPr>
            <a:xfrm>
              <a:off x="140624" y="1742028"/>
              <a:ext cx="1145201" cy="1144815"/>
              <a:chOff x="2516525" y="3338400"/>
              <a:chExt cx="814800" cy="814525"/>
            </a:xfrm>
          </p:grpSpPr>
          <p:sp>
            <p:nvSpPr>
              <p:cNvPr id="1434" name="Google Shape;1434;p125"/>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25"/>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6" name="Google Shape;1436;p125"/>
            <p:cNvGrpSpPr/>
            <p:nvPr/>
          </p:nvGrpSpPr>
          <p:grpSpPr>
            <a:xfrm>
              <a:off x="-238830" y="1664463"/>
              <a:ext cx="822075" cy="814675"/>
              <a:chOff x="1750375" y="3481025"/>
              <a:chExt cx="822075" cy="814675"/>
            </a:xfrm>
          </p:grpSpPr>
          <p:sp>
            <p:nvSpPr>
              <p:cNvPr id="1437" name="Google Shape;1437;p125"/>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25"/>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9" name="Google Shape;1439;p125"/>
            <p:cNvGrpSpPr/>
            <p:nvPr/>
          </p:nvGrpSpPr>
          <p:grpSpPr>
            <a:xfrm>
              <a:off x="302458" y="2300263"/>
              <a:ext cx="821525" cy="814675"/>
              <a:chOff x="578020" y="1990738"/>
              <a:chExt cx="821525" cy="814675"/>
            </a:xfrm>
          </p:grpSpPr>
          <p:sp>
            <p:nvSpPr>
              <p:cNvPr id="1440" name="Google Shape;1440;p125"/>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25"/>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2" name="Google Shape;1442;p125"/>
            <p:cNvGrpSpPr/>
            <p:nvPr/>
          </p:nvGrpSpPr>
          <p:grpSpPr>
            <a:xfrm>
              <a:off x="82595" y="2926467"/>
              <a:ext cx="814275" cy="814550"/>
              <a:chOff x="3146775" y="2571725"/>
              <a:chExt cx="814275" cy="814550"/>
            </a:xfrm>
          </p:grpSpPr>
          <p:sp>
            <p:nvSpPr>
              <p:cNvPr id="1443" name="Google Shape;1443;p125"/>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25"/>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5" name="Google Shape;1445;p125"/>
            <p:cNvGrpSpPr/>
            <p:nvPr/>
          </p:nvGrpSpPr>
          <p:grpSpPr>
            <a:xfrm>
              <a:off x="-869130" y="859063"/>
              <a:ext cx="1766000" cy="1756400"/>
              <a:chOff x="1004350" y="3043700"/>
              <a:chExt cx="1766000" cy="1756400"/>
            </a:xfrm>
          </p:grpSpPr>
          <p:sp>
            <p:nvSpPr>
              <p:cNvPr id="1446" name="Google Shape;1446;p125"/>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25"/>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5">
  <p:cSld name="CUSTOM_2_2_1_1_1_1_1_1_1">
    <p:spTree>
      <p:nvGrpSpPr>
        <p:cNvPr id="1448" name="Shape 1448"/>
        <p:cNvGrpSpPr/>
        <p:nvPr/>
      </p:nvGrpSpPr>
      <p:grpSpPr>
        <a:xfrm>
          <a:off x="0" y="0"/>
          <a:ext cx="0" cy="0"/>
          <a:chOff x="0" y="0"/>
          <a:chExt cx="0" cy="0"/>
        </a:xfrm>
      </p:grpSpPr>
      <p:grpSp>
        <p:nvGrpSpPr>
          <p:cNvPr id="1449" name="Google Shape;1449;p126"/>
          <p:cNvGrpSpPr/>
          <p:nvPr/>
        </p:nvGrpSpPr>
        <p:grpSpPr>
          <a:xfrm>
            <a:off x="7934111" y="-842803"/>
            <a:ext cx="1801874" cy="2466116"/>
            <a:chOff x="7225800" y="-850387"/>
            <a:chExt cx="1801874" cy="2466116"/>
          </a:xfrm>
        </p:grpSpPr>
        <p:grpSp>
          <p:nvGrpSpPr>
            <p:cNvPr id="1450" name="Google Shape;1450;p126"/>
            <p:cNvGrpSpPr/>
            <p:nvPr/>
          </p:nvGrpSpPr>
          <p:grpSpPr>
            <a:xfrm>
              <a:off x="7649549" y="459455"/>
              <a:ext cx="1161778" cy="1156274"/>
              <a:chOff x="5413019" y="1494088"/>
              <a:chExt cx="780975" cy="777275"/>
            </a:xfrm>
          </p:grpSpPr>
          <p:sp>
            <p:nvSpPr>
              <p:cNvPr id="1451" name="Google Shape;1451;p126"/>
              <p:cNvSpPr/>
              <p:nvPr/>
            </p:nvSpPr>
            <p:spPr>
              <a:xfrm>
                <a:off x="5486519" y="1494088"/>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26"/>
              <p:cNvSpPr/>
              <p:nvPr/>
            </p:nvSpPr>
            <p:spPr>
              <a:xfrm>
                <a:off x="5413019" y="2112563"/>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p126"/>
            <p:cNvGrpSpPr/>
            <p:nvPr/>
          </p:nvGrpSpPr>
          <p:grpSpPr>
            <a:xfrm>
              <a:off x="7815578" y="-295250"/>
              <a:ext cx="1212096" cy="1211687"/>
              <a:chOff x="6578800" y="854514"/>
              <a:chExt cx="814800" cy="814525"/>
            </a:xfrm>
          </p:grpSpPr>
          <p:sp>
            <p:nvSpPr>
              <p:cNvPr id="1454" name="Google Shape;1454;p126"/>
              <p:cNvSpPr/>
              <p:nvPr/>
            </p:nvSpPr>
            <p:spPr>
              <a:xfrm>
                <a:off x="6615800" y="854514"/>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26"/>
              <p:cNvSpPr/>
              <p:nvPr/>
            </p:nvSpPr>
            <p:spPr>
              <a:xfrm>
                <a:off x="6578800" y="1589589"/>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6" name="Google Shape;1456;p126"/>
            <p:cNvGrpSpPr/>
            <p:nvPr/>
          </p:nvGrpSpPr>
          <p:grpSpPr>
            <a:xfrm>
              <a:off x="7225800" y="-850387"/>
              <a:ext cx="1766000" cy="1756825"/>
              <a:chOff x="6373650" y="342850"/>
              <a:chExt cx="1766000" cy="1756825"/>
            </a:xfrm>
          </p:grpSpPr>
          <p:sp>
            <p:nvSpPr>
              <p:cNvPr id="1457" name="Google Shape;1457;p126"/>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26"/>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59" name="Google Shape;1459;p126"/>
          <p:cNvSpPr/>
          <p:nvPr/>
        </p:nvSpPr>
        <p:spPr>
          <a:xfrm flipH="1" rot="10800000">
            <a:off x="-11" y="2937840"/>
            <a:ext cx="3911647" cy="2205660"/>
          </a:xfrm>
          <a:custGeom>
            <a:rect b="b" l="l" r="r" t="t"/>
            <a:pathLst>
              <a:path extrusionOk="0" h="81676" w="144849">
                <a:moveTo>
                  <a:pt x="46959" y="0"/>
                </a:moveTo>
                <a:cubicBezTo>
                  <a:pt x="46140" y="1344"/>
                  <a:pt x="45030" y="2455"/>
                  <a:pt x="43686" y="3273"/>
                </a:cubicBezTo>
                <a:cubicBezTo>
                  <a:pt x="39478" y="5640"/>
                  <a:pt x="32465" y="4734"/>
                  <a:pt x="30273" y="8532"/>
                </a:cubicBezTo>
                <a:cubicBezTo>
                  <a:pt x="28929" y="10899"/>
                  <a:pt x="30478" y="13646"/>
                  <a:pt x="30449" y="16247"/>
                </a:cubicBezTo>
                <a:cubicBezTo>
                  <a:pt x="30420" y="19695"/>
                  <a:pt x="27614" y="22851"/>
                  <a:pt x="27819" y="26299"/>
                </a:cubicBezTo>
                <a:cubicBezTo>
                  <a:pt x="27994" y="29308"/>
                  <a:pt x="30478" y="31909"/>
                  <a:pt x="31559" y="34802"/>
                </a:cubicBezTo>
                <a:cubicBezTo>
                  <a:pt x="33459" y="39974"/>
                  <a:pt x="30157" y="46081"/>
                  <a:pt x="24254" y="48360"/>
                </a:cubicBezTo>
                <a:cubicBezTo>
                  <a:pt x="22955" y="48863"/>
                  <a:pt x="21536" y="49201"/>
                  <a:pt x="20126" y="49201"/>
                </a:cubicBezTo>
                <a:cubicBezTo>
                  <a:pt x="19569" y="49201"/>
                  <a:pt x="19014" y="49148"/>
                  <a:pt x="18468" y="49032"/>
                </a:cubicBezTo>
                <a:cubicBezTo>
                  <a:pt x="14933" y="48243"/>
                  <a:pt x="12946" y="45263"/>
                  <a:pt x="10871" y="42779"/>
                </a:cubicBezTo>
                <a:cubicBezTo>
                  <a:pt x="9128" y="40721"/>
                  <a:pt x="6382" y="38704"/>
                  <a:pt x="3547" y="38704"/>
                </a:cubicBezTo>
                <a:cubicBezTo>
                  <a:pt x="2960" y="38704"/>
                  <a:pt x="2370" y="38790"/>
                  <a:pt x="1783" y="38980"/>
                </a:cubicBezTo>
                <a:cubicBezTo>
                  <a:pt x="1140" y="39214"/>
                  <a:pt x="527" y="39565"/>
                  <a:pt x="1" y="40003"/>
                </a:cubicBezTo>
                <a:lnTo>
                  <a:pt x="1" y="75419"/>
                </a:lnTo>
                <a:cubicBezTo>
                  <a:pt x="3244" y="73403"/>
                  <a:pt x="6663" y="71708"/>
                  <a:pt x="10228" y="70364"/>
                </a:cubicBezTo>
                <a:cubicBezTo>
                  <a:pt x="11483" y="69886"/>
                  <a:pt x="12929" y="69474"/>
                  <a:pt x="14284" y="69474"/>
                </a:cubicBezTo>
                <a:cubicBezTo>
                  <a:pt x="15170" y="69474"/>
                  <a:pt x="16016" y="69650"/>
                  <a:pt x="16744" y="70101"/>
                </a:cubicBezTo>
                <a:cubicBezTo>
                  <a:pt x="17884" y="70802"/>
                  <a:pt x="18381" y="72088"/>
                  <a:pt x="19491" y="72818"/>
                </a:cubicBezTo>
                <a:cubicBezTo>
                  <a:pt x="21010" y="73812"/>
                  <a:pt x="23202" y="73636"/>
                  <a:pt x="25014" y="74221"/>
                </a:cubicBezTo>
                <a:cubicBezTo>
                  <a:pt x="26884" y="74834"/>
                  <a:pt x="28140" y="76237"/>
                  <a:pt x="29601" y="77406"/>
                </a:cubicBezTo>
                <a:cubicBezTo>
                  <a:pt x="33051" y="80161"/>
                  <a:pt x="37836" y="81676"/>
                  <a:pt x="42608" y="81676"/>
                </a:cubicBezTo>
                <a:cubicBezTo>
                  <a:pt x="44264" y="81676"/>
                  <a:pt x="45918" y="81493"/>
                  <a:pt x="47514" y="81117"/>
                </a:cubicBezTo>
                <a:cubicBezTo>
                  <a:pt x="53709" y="79627"/>
                  <a:pt x="58793" y="75302"/>
                  <a:pt x="60371" y="70130"/>
                </a:cubicBezTo>
                <a:cubicBezTo>
                  <a:pt x="61101" y="67704"/>
                  <a:pt x="61131" y="65075"/>
                  <a:pt x="62621" y="62912"/>
                </a:cubicBezTo>
                <a:cubicBezTo>
                  <a:pt x="64403" y="60312"/>
                  <a:pt x="68202" y="58441"/>
                  <a:pt x="68319" y="55461"/>
                </a:cubicBezTo>
                <a:cubicBezTo>
                  <a:pt x="68348" y="54088"/>
                  <a:pt x="67559" y="52831"/>
                  <a:pt x="67033" y="51545"/>
                </a:cubicBezTo>
                <a:cubicBezTo>
                  <a:pt x="64374" y="45409"/>
                  <a:pt x="67296" y="37899"/>
                  <a:pt x="73900" y="34364"/>
                </a:cubicBezTo>
                <a:cubicBezTo>
                  <a:pt x="76559" y="32932"/>
                  <a:pt x="79569" y="32143"/>
                  <a:pt x="82579" y="31383"/>
                </a:cubicBezTo>
                <a:cubicBezTo>
                  <a:pt x="85961" y="30507"/>
                  <a:pt x="89638" y="29662"/>
                  <a:pt x="93142" y="29662"/>
                </a:cubicBezTo>
                <a:cubicBezTo>
                  <a:pt x="95481" y="29662"/>
                  <a:pt x="97743" y="30038"/>
                  <a:pt x="99790" y="31032"/>
                </a:cubicBezTo>
                <a:cubicBezTo>
                  <a:pt x="104203" y="33156"/>
                  <a:pt x="107367" y="38040"/>
                  <a:pt x="112230" y="38040"/>
                </a:cubicBezTo>
                <a:cubicBezTo>
                  <a:pt x="112518" y="38040"/>
                  <a:pt x="112813" y="38023"/>
                  <a:pt x="113114" y="37987"/>
                </a:cubicBezTo>
                <a:cubicBezTo>
                  <a:pt x="115306" y="37724"/>
                  <a:pt x="117118" y="36409"/>
                  <a:pt x="118754" y="35153"/>
                </a:cubicBezTo>
                <a:cubicBezTo>
                  <a:pt x="125358" y="30185"/>
                  <a:pt x="132108" y="25013"/>
                  <a:pt x="135819" y="18292"/>
                </a:cubicBezTo>
                <a:cubicBezTo>
                  <a:pt x="138449" y="13529"/>
                  <a:pt x="139413" y="8240"/>
                  <a:pt x="142248" y="3565"/>
                </a:cubicBezTo>
                <a:cubicBezTo>
                  <a:pt x="143007" y="2308"/>
                  <a:pt x="143884" y="1110"/>
                  <a:pt x="144848" y="0"/>
                </a:cubicBezTo>
                <a:close/>
              </a:path>
            </a:pathLst>
          </a:custGeom>
          <a:gradFill>
            <a:gsLst>
              <a:gs pos="0">
                <a:srgbClr val="FFFFFF">
                  <a:alpha val="0"/>
                </a:srgbClr>
              </a:gs>
              <a:gs pos="100000">
                <a:srgbClr val="FFFFFF">
                  <a:alpha val="8627"/>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26"/>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1461" name="Google Shape;1461;p126"/>
          <p:cNvGrpSpPr/>
          <p:nvPr/>
        </p:nvGrpSpPr>
        <p:grpSpPr>
          <a:xfrm>
            <a:off x="-1229815" y="231030"/>
            <a:ext cx="2233850" cy="2881954"/>
            <a:chOff x="-869130" y="859063"/>
            <a:chExt cx="2233850" cy="2881954"/>
          </a:xfrm>
        </p:grpSpPr>
        <p:grpSp>
          <p:nvGrpSpPr>
            <p:cNvPr id="1462" name="Google Shape;1462;p126"/>
            <p:cNvGrpSpPr/>
            <p:nvPr/>
          </p:nvGrpSpPr>
          <p:grpSpPr>
            <a:xfrm>
              <a:off x="583245" y="876223"/>
              <a:ext cx="781475" cy="777550"/>
              <a:chOff x="2532925" y="2911675"/>
              <a:chExt cx="781475" cy="777550"/>
            </a:xfrm>
          </p:grpSpPr>
          <p:sp>
            <p:nvSpPr>
              <p:cNvPr id="1463" name="Google Shape;1463;p126"/>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26"/>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5" name="Google Shape;1465;p126"/>
            <p:cNvGrpSpPr/>
            <p:nvPr/>
          </p:nvGrpSpPr>
          <p:grpSpPr>
            <a:xfrm>
              <a:off x="674770" y="1490267"/>
              <a:ext cx="499675" cy="497625"/>
              <a:chOff x="2548250" y="3477125"/>
              <a:chExt cx="499675" cy="497625"/>
            </a:xfrm>
          </p:grpSpPr>
          <p:sp>
            <p:nvSpPr>
              <p:cNvPr id="1466" name="Google Shape;1466;p126"/>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26"/>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8" name="Google Shape;1468;p126"/>
            <p:cNvGrpSpPr/>
            <p:nvPr/>
          </p:nvGrpSpPr>
          <p:grpSpPr>
            <a:xfrm>
              <a:off x="140624" y="1742028"/>
              <a:ext cx="1145201" cy="1144815"/>
              <a:chOff x="2516525" y="3338400"/>
              <a:chExt cx="814800" cy="814525"/>
            </a:xfrm>
          </p:grpSpPr>
          <p:sp>
            <p:nvSpPr>
              <p:cNvPr id="1469" name="Google Shape;1469;p126"/>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26"/>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1" name="Google Shape;1471;p126"/>
            <p:cNvGrpSpPr/>
            <p:nvPr/>
          </p:nvGrpSpPr>
          <p:grpSpPr>
            <a:xfrm>
              <a:off x="-238830" y="1664463"/>
              <a:ext cx="822075" cy="814675"/>
              <a:chOff x="1750375" y="3481025"/>
              <a:chExt cx="822075" cy="814675"/>
            </a:xfrm>
          </p:grpSpPr>
          <p:sp>
            <p:nvSpPr>
              <p:cNvPr id="1472" name="Google Shape;1472;p126"/>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26"/>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126"/>
            <p:cNvGrpSpPr/>
            <p:nvPr/>
          </p:nvGrpSpPr>
          <p:grpSpPr>
            <a:xfrm>
              <a:off x="302458" y="2300263"/>
              <a:ext cx="821525" cy="814675"/>
              <a:chOff x="578020" y="1990738"/>
              <a:chExt cx="821525" cy="814675"/>
            </a:xfrm>
          </p:grpSpPr>
          <p:sp>
            <p:nvSpPr>
              <p:cNvPr id="1475" name="Google Shape;1475;p126"/>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26"/>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7" name="Google Shape;1477;p126"/>
            <p:cNvGrpSpPr/>
            <p:nvPr/>
          </p:nvGrpSpPr>
          <p:grpSpPr>
            <a:xfrm>
              <a:off x="82595" y="2926467"/>
              <a:ext cx="814275" cy="814550"/>
              <a:chOff x="3146775" y="2571725"/>
              <a:chExt cx="814275" cy="814550"/>
            </a:xfrm>
          </p:grpSpPr>
          <p:sp>
            <p:nvSpPr>
              <p:cNvPr id="1478" name="Google Shape;1478;p126"/>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26"/>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0" name="Google Shape;1480;p126"/>
            <p:cNvGrpSpPr/>
            <p:nvPr/>
          </p:nvGrpSpPr>
          <p:grpSpPr>
            <a:xfrm>
              <a:off x="-869130" y="859063"/>
              <a:ext cx="1766000" cy="1756400"/>
              <a:chOff x="1004350" y="3043700"/>
              <a:chExt cx="1766000" cy="1756400"/>
            </a:xfrm>
          </p:grpSpPr>
          <p:sp>
            <p:nvSpPr>
              <p:cNvPr id="1481" name="Google Shape;1481;p126"/>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26"/>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83" name="Google Shape;1483;p126"/>
          <p:cNvSpPr txBox="1"/>
          <p:nvPr>
            <p:ph idx="2" type="title"/>
          </p:nvPr>
        </p:nvSpPr>
        <p:spPr>
          <a:xfrm>
            <a:off x="1453075" y="3354011"/>
            <a:ext cx="13881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484" name="Google Shape;1484;p126"/>
          <p:cNvSpPr txBox="1"/>
          <p:nvPr>
            <p:ph idx="1" type="subTitle"/>
          </p:nvPr>
        </p:nvSpPr>
        <p:spPr>
          <a:xfrm>
            <a:off x="1292575" y="2760688"/>
            <a:ext cx="17091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485" name="Google Shape;1485;p126"/>
          <p:cNvSpPr txBox="1"/>
          <p:nvPr>
            <p:ph idx="3" type="subTitle"/>
          </p:nvPr>
        </p:nvSpPr>
        <p:spPr>
          <a:xfrm>
            <a:off x="1292575" y="1937250"/>
            <a:ext cx="1709100" cy="58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6" name="Google Shape;1486;p126"/>
          <p:cNvSpPr txBox="1"/>
          <p:nvPr>
            <p:ph idx="4" type="title"/>
          </p:nvPr>
        </p:nvSpPr>
        <p:spPr>
          <a:xfrm>
            <a:off x="3877950" y="3354011"/>
            <a:ext cx="13881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487" name="Google Shape;1487;p126"/>
          <p:cNvSpPr txBox="1"/>
          <p:nvPr>
            <p:ph idx="5" type="subTitle"/>
          </p:nvPr>
        </p:nvSpPr>
        <p:spPr>
          <a:xfrm>
            <a:off x="3717450" y="2760688"/>
            <a:ext cx="17091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488" name="Google Shape;1488;p126"/>
          <p:cNvSpPr txBox="1"/>
          <p:nvPr>
            <p:ph idx="6" type="subTitle"/>
          </p:nvPr>
        </p:nvSpPr>
        <p:spPr>
          <a:xfrm>
            <a:off x="3717450" y="1937250"/>
            <a:ext cx="1709100" cy="58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9" name="Google Shape;1489;p126"/>
          <p:cNvSpPr txBox="1"/>
          <p:nvPr>
            <p:ph idx="7" type="title"/>
          </p:nvPr>
        </p:nvSpPr>
        <p:spPr>
          <a:xfrm>
            <a:off x="6302825" y="3354011"/>
            <a:ext cx="13881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490" name="Google Shape;1490;p126"/>
          <p:cNvSpPr txBox="1"/>
          <p:nvPr>
            <p:ph idx="8" type="subTitle"/>
          </p:nvPr>
        </p:nvSpPr>
        <p:spPr>
          <a:xfrm>
            <a:off x="6142325" y="2760688"/>
            <a:ext cx="17091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491" name="Google Shape;1491;p126"/>
          <p:cNvSpPr txBox="1"/>
          <p:nvPr>
            <p:ph idx="9" type="subTitle"/>
          </p:nvPr>
        </p:nvSpPr>
        <p:spPr>
          <a:xfrm>
            <a:off x="6142325" y="1937250"/>
            <a:ext cx="1709100" cy="58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2" name="Shape 1492"/>
        <p:cNvGrpSpPr/>
        <p:nvPr/>
      </p:nvGrpSpPr>
      <p:grpSpPr>
        <a:xfrm>
          <a:off x="0" y="0"/>
          <a:ext cx="0" cy="0"/>
          <a:chOff x="0" y="0"/>
          <a:chExt cx="0" cy="0"/>
        </a:xfrm>
      </p:grpSpPr>
      <p:sp>
        <p:nvSpPr>
          <p:cNvPr id="1493" name="Google Shape;1493;p127"/>
          <p:cNvSpPr/>
          <p:nvPr/>
        </p:nvSpPr>
        <p:spPr>
          <a:xfrm>
            <a:off x="1396975" y="1849588"/>
            <a:ext cx="6919650" cy="2996125"/>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64000">
                <a:srgbClr val="FFFFFF">
                  <a:alpha val="0"/>
                </a:srgbClr>
              </a:gs>
              <a:gs pos="100000">
                <a:srgbClr val="FFFFFF">
                  <a:alpha val="745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27"/>
          <p:cNvSpPr txBox="1"/>
          <p:nvPr>
            <p:ph idx="1" type="subTitle"/>
          </p:nvPr>
        </p:nvSpPr>
        <p:spPr>
          <a:xfrm>
            <a:off x="1139679" y="2358745"/>
            <a:ext cx="2958900" cy="105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5" name="Google Shape;1495;p127"/>
          <p:cNvSpPr txBox="1"/>
          <p:nvPr>
            <p:ph type="title"/>
          </p:nvPr>
        </p:nvSpPr>
        <p:spPr>
          <a:xfrm>
            <a:off x="1139679" y="1648419"/>
            <a:ext cx="2958900" cy="63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2pPr>
            <a:lvl3pPr lvl="2"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3pPr>
            <a:lvl4pPr lvl="3"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4pPr>
            <a:lvl5pPr lvl="4"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5pPr>
            <a:lvl6pPr lvl="5"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6pPr>
            <a:lvl7pPr lvl="6"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7pPr>
            <a:lvl8pPr lvl="7"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8pPr>
            <a:lvl9pPr lvl="8"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9pPr>
          </a:lstStyle>
          <a:p/>
        </p:txBody>
      </p:sp>
      <p:sp>
        <p:nvSpPr>
          <p:cNvPr id="1496" name="Google Shape;1496;p127"/>
          <p:cNvSpPr/>
          <p:nvPr/>
        </p:nvSpPr>
        <p:spPr>
          <a:xfrm>
            <a:off x="146400" y="-513526"/>
            <a:ext cx="1558688" cy="1419965"/>
          </a:xfrm>
          <a:custGeom>
            <a:rect b="b" l="l" r="r" t="t"/>
            <a:pathLst>
              <a:path extrusionOk="0" h="27852" w="3057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2698631" scaled="0"/>
          </a:gradFill>
          <a:ln>
            <a:noFill/>
          </a:ln>
          <a:effectLst>
            <a:outerShdw blurRad="814388" rotWithShape="0" algn="bl" dir="1560000" dist="209550">
              <a:schemeClr val="dk1">
                <a:alpha val="20784"/>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7" name="Google Shape;1497;p127"/>
          <p:cNvGrpSpPr/>
          <p:nvPr/>
        </p:nvGrpSpPr>
        <p:grpSpPr>
          <a:xfrm>
            <a:off x="7648688" y="-186512"/>
            <a:ext cx="2438937" cy="1756825"/>
            <a:chOff x="7496288" y="-338912"/>
            <a:chExt cx="2438937" cy="1756825"/>
          </a:xfrm>
        </p:grpSpPr>
        <p:grpSp>
          <p:nvGrpSpPr>
            <p:cNvPr id="1498" name="Google Shape;1498;p127"/>
            <p:cNvGrpSpPr/>
            <p:nvPr/>
          </p:nvGrpSpPr>
          <p:grpSpPr>
            <a:xfrm>
              <a:off x="7923862" y="-5150"/>
              <a:ext cx="780975" cy="777275"/>
              <a:chOff x="5830100" y="1454250"/>
              <a:chExt cx="780975" cy="777275"/>
            </a:xfrm>
          </p:grpSpPr>
          <p:sp>
            <p:nvSpPr>
              <p:cNvPr id="1499" name="Google Shape;1499;p127"/>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27"/>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1" name="Google Shape;1501;p127"/>
            <p:cNvGrpSpPr/>
            <p:nvPr/>
          </p:nvGrpSpPr>
          <p:grpSpPr>
            <a:xfrm>
              <a:off x="8319312" y="12463"/>
              <a:ext cx="814800" cy="814525"/>
              <a:chOff x="6578800" y="847800"/>
              <a:chExt cx="814800" cy="814525"/>
            </a:xfrm>
          </p:grpSpPr>
          <p:sp>
            <p:nvSpPr>
              <p:cNvPr id="1502" name="Google Shape;1502;p127"/>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27"/>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4" name="Google Shape;1504;p127"/>
            <p:cNvGrpSpPr/>
            <p:nvPr/>
          </p:nvGrpSpPr>
          <p:grpSpPr>
            <a:xfrm>
              <a:off x="7496288" y="-83712"/>
              <a:ext cx="815350" cy="814550"/>
              <a:chOff x="5182925" y="1757200"/>
              <a:chExt cx="815350" cy="814550"/>
            </a:xfrm>
          </p:grpSpPr>
          <p:sp>
            <p:nvSpPr>
              <p:cNvPr id="1505" name="Google Shape;1505;p127"/>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27"/>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7" name="Google Shape;1507;p127"/>
            <p:cNvGrpSpPr/>
            <p:nvPr/>
          </p:nvGrpSpPr>
          <p:grpSpPr>
            <a:xfrm>
              <a:off x="8169225" y="-338912"/>
              <a:ext cx="1766000" cy="1756825"/>
              <a:chOff x="6373650" y="342850"/>
              <a:chExt cx="1766000" cy="1756825"/>
            </a:xfrm>
          </p:grpSpPr>
          <p:sp>
            <p:nvSpPr>
              <p:cNvPr id="1508" name="Google Shape;1508;p127"/>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27"/>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0" name="Google Shape;1510;p127"/>
          <p:cNvGrpSpPr/>
          <p:nvPr/>
        </p:nvGrpSpPr>
        <p:grpSpPr>
          <a:xfrm>
            <a:off x="-1176855" y="4046898"/>
            <a:ext cx="2233850" cy="2881954"/>
            <a:chOff x="-869130" y="859063"/>
            <a:chExt cx="2233850" cy="2881954"/>
          </a:xfrm>
        </p:grpSpPr>
        <p:grpSp>
          <p:nvGrpSpPr>
            <p:cNvPr id="1511" name="Google Shape;1511;p127"/>
            <p:cNvGrpSpPr/>
            <p:nvPr/>
          </p:nvGrpSpPr>
          <p:grpSpPr>
            <a:xfrm>
              <a:off x="583245" y="876223"/>
              <a:ext cx="781475" cy="777550"/>
              <a:chOff x="2532925" y="2911675"/>
              <a:chExt cx="781475" cy="777550"/>
            </a:xfrm>
          </p:grpSpPr>
          <p:sp>
            <p:nvSpPr>
              <p:cNvPr id="1512" name="Google Shape;1512;p127"/>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27"/>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4" name="Google Shape;1514;p127"/>
            <p:cNvGrpSpPr/>
            <p:nvPr/>
          </p:nvGrpSpPr>
          <p:grpSpPr>
            <a:xfrm>
              <a:off x="674770" y="1490267"/>
              <a:ext cx="499675" cy="497625"/>
              <a:chOff x="2548250" y="3477125"/>
              <a:chExt cx="499675" cy="497625"/>
            </a:xfrm>
          </p:grpSpPr>
          <p:sp>
            <p:nvSpPr>
              <p:cNvPr id="1515" name="Google Shape;1515;p127"/>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27"/>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7" name="Google Shape;1517;p127"/>
            <p:cNvGrpSpPr/>
            <p:nvPr/>
          </p:nvGrpSpPr>
          <p:grpSpPr>
            <a:xfrm>
              <a:off x="140624" y="1742028"/>
              <a:ext cx="1145201" cy="1144815"/>
              <a:chOff x="2516525" y="3338400"/>
              <a:chExt cx="814800" cy="814525"/>
            </a:xfrm>
          </p:grpSpPr>
          <p:sp>
            <p:nvSpPr>
              <p:cNvPr id="1518" name="Google Shape;1518;p127"/>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27"/>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0" name="Google Shape;1520;p127"/>
            <p:cNvGrpSpPr/>
            <p:nvPr/>
          </p:nvGrpSpPr>
          <p:grpSpPr>
            <a:xfrm>
              <a:off x="-238830" y="1664463"/>
              <a:ext cx="822075" cy="814675"/>
              <a:chOff x="1750375" y="3481025"/>
              <a:chExt cx="822075" cy="814675"/>
            </a:xfrm>
          </p:grpSpPr>
          <p:sp>
            <p:nvSpPr>
              <p:cNvPr id="1521" name="Google Shape;1521;p127"/>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27"/>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3" name="Google Shape;1523;p127"/>
            <p:cNvGrpSpPr/>
            <p:nvPr/>
          </p:nvGrpSpPr>
          <p:grpSpPr>
            <a:xfrm>
              <a:off x="302458" y="2300263"/>
              <a:ext cx="821525" cy="814675"/>
              <a:chOff x="578020" y="1990738"/>
              <a:chExt cx="821525" cy="814675"/>
            </a:xfrm>
          </p:grpSpPr>
          <p:sp>
            <p:nvSpPr>
              <p:cNvPr id="1524" name="Google Shape;1524;p127"/>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27"/>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6" name="Google Shape;1526;p127"/>
            <p:cNvGrpSpPr/>
            <p:nvPr/>
          </p:nvGrpSpPr>
          <p:grpSpPr>
            <a:xfrm>
              <a:off x="82595" y="2926467"/>
              <a:ext cx="814275" cy="814550"/>
              <a:chOff x="3146775" y="2571725"/>
              <a:chExt cx="814275" cy="814550"/>
            </a:xfrm>
          </p:grpSpPr>
          <p:sp>
            <p:nvSpPr>
              <p:cNvPr id="1527" name="Google Shape;1527;p127"/>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27"/>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9" name="Google Shape;1529;p127"/>
            <p:cNvGrpSpPr/>
            <p:nvPr/>
          </p:nvGrpSpPr>
          <p:grpSpPr>
            <a:xfrm>
              <a:off x="-869130" y="859063"/>
              <a:ext cx="1766000" cy="1756400"/>
              <a:chOff x="1004350" y="3043700"/>
              <a:chExt cx="1766000" cy="1756400"/>
            </a:xfrm>
          </p:grpSpPr>
          <p:sp>
            <p:nvSpPr>
              <p:cNvPr id="1530" name="Google Shape;1530;p127"/>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27"/>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_1_1">
    <p:spTree>
      <p:nvGrpSpPr>
        <p:cNvPr id="109" name="Shape 109"/>
        <p:cNvGrpSpPr/>
        <p:nvPr/>
      </p:nvGrpSpPr>
      <p:grpSpPr>
        <a:xfrm>
          <a:off x="0" y="0"/>
          <a:ext cx="0" cy="0"/>
          <a:chOff x="0" y="0"/>
          <a:chExt cx="0" cy="0"/>
        </a:xfrm>
      </p:grpSpPr>
      <p:sp>
        <p:nvSpPr>
          <p:cNvPr id="110" name="Google Shape;110;p92"/>
          <p:cNvSpPr/>
          <p:nvPr/>
        </p:nvSpPr>
        <p:spPr>
          <a:xfrm flipH="1" rot="10800000">
            <a:off x="5268275" y="-49932"/>
            <a:ext cx="3915051" cy="2048107"/>
          </a:xfrm>
          <a:custGeom>
            <a:rect b="b" l="l" r="r" t="t"/>
            <a:pathLst>
              <a:path extrusionOk="0" h="84519" w="161562">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745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92"/>
          <p:cNvGrpSpPr/>
          <p:nvPr/>
        </p:nvGrpSpPr>
        <p:grpSpPr>
          <a:xfrm>
            <a:off x="7152475" y="-349213"/>
            <a:ext cx="2546975" cy="1756825"/>
            <a:chOff x="7056300" y="-416487"/>
            <a:chExt cx="2546975" cy="1756825"/>
          </a:xfrm>
        </p:grpSpPr>
        <p:grpSp>
          <p:nvGrpSpPr>
            <p:cNvPr id="112" name="Google Shape;112;p92"/>
            <p:cNvGrpSpPr/>
            <p:nvPr/>
          </p:nvGrpSpPr>
          <p:grpSpPr>
            <a:xfrm>
              <a:off x="7056300" y="150850"/>
              <a:ext cx="780975" cy="777275"/>
              <a:chOff x="5830100" y="1454250"/>
              <a:chExt cx="780975" cy="777275"/>
            </a:xfrm>
          </p:grpSpPr>
          <p:sp>
            <p:nvSpPr>
              <p:cNvPr id="113" name="Google Shape;113;p92"/>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92"/>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92"/>
            <p:cNvGrpSpPr/>
            <p:nvPr/>
          </p:nvGrpSpPr>
          <p:grpSpPr>
            <a:xfrm>
              <a:off x="7743600" y="54675"/>
              <a:ext cx="814800" cy="814525"/>
              <a:chOff x="6578800" y="847800"/>
              <a:chExt cx="814800" cy="814525"/>
            </a:xfrm>
          </p:grpSpPr>
          <p:sp>
            <p:nvSpPr>
              <p:cNvPr id="116" name="Google Shape;116;p92"/>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2"/>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92"/>
            <p:cNvGrpSpPr/>
            <p:nvPr/>
          </p:nvGrpSpPr>
          <p:grpSpPr>
            <a:xfrm>
              <a:off x="7837275" y="-416487"/>
              <a:ext cx="1766000" cy="1756825"/>
              <a:chOff x="6373650" y="342850"/>
              <a:chExt cx="1766000" cy="1756825"/>
            </a:xfrm>
          </p:grpSpPr>
          <p:sp>
            <p:nvSpPr>
              <p:cNvPr id="119" name="Google Shape;119;p92"/>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2"/>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1" name="Google Shape;121;p92"/>
          <p:cNvSpPr txBox="1"/>
          <p:nvPr>
            <p:ph type="title"/>
          </p:nvPr>
        </p:nvSpPr>
        <p:spPr>
          <a:xfrm>
            <a:off x="844722" y="1512795"/>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22" name="Google Shape;122;p92"/>
          <p:cNvSpPr txBox="1"/>
          <p:nvPr>
            <p:ph idx="1" type="subTitle"/>
          </p:nvPr>
        </p:nvSpPr>
        <p:spPr>
          <a:xfrm>
            <a:off x="1728514" y="1340349"/>
            <a:ext cx="2641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23" name="Google Shape;123;p92"/>
          <p:cNvSpPr txBox="1"/>
          <p:nvPr>
            <p:ph idx="2" type="subTitle"/>
          </p:nvPr>
        </p:nvSpPr>
        <p:spPr>
          <a:xfrm>
            <a:off x="1728514" y="1664410"/>
            <a:ext cx="26415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92"/>
          <p:cNvSpPr txBox="1"/>
          <p:nvPr>
            <p:ph idx="3" type="title"/>
          </p:nvPr>
        </p:nvSpPr>
        <p:spPr>
          <a:xfrm>
            <a:off x="844722" y="3760418"/>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25" name="Google Shape;125;p92"/>
          <p:cNvSpPr txBox="1"/>
          <p:nvPr>
            <p:ph idx="4" type="subTitle"/>
          </p:nvPr>
        </p:nvSpPr>
        <p:spPr>
          <a:xfrm>
            <a:off x="1728514" y="3587973"/>
            <a:ext cx="2641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26" name="Google Shape;126;p92"/>
          <p:cNvSpPr txBox="1"/>
          <p:nvPr>
            <p:ph idx="5" type="subTitle"/>
          </p:nvPr>
        </p:nvSpPr>
        <p:spPr>
          <a:xfrm>
            <a:off x="1728514" y="3912034"/>
            <a:ext cx="26415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92"/>
          <p:cNvSpPr txBox="1"/>
          <p:nvPr>
            <p:ph idx="6" type="title"/>
          </p:nvPr>
        </p:nvSpPr>
        <p:spPr>
          <a:xfrm>
            <a:off x="4784972" y="1512795"/>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28" name="Google Shape;128;p92"/>
          <p:cNvSpPr txBox="1"/>
          <p:nvPr>
            <p:ph idx="7" type="subTitle"/>
          </p:nvPr>
        </p:nvSpPr>
        <p:spPr>
          <a:xfrm>
            <a:off x="5668760" y="1340354"/>
            <a:ext cx="2641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29" name="Google Shape;129;p92"/>
          <p:cNvSpPr txBox="1"/>
          <p:nvPr>
            <p:ph idx="8" type="subTitle"/>
          </p:nvPr>
        </p:nvSpPr>
        <p:spPr>
          <a:xfrm>
            <a:off x="5668760" y="1664410"/>
            <a:ext cx="26415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92"/>
          <p:cNvSpPr txBox="1"/>
          <p:nvPr>
            <p:ph idx="9"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31" name="Google Shape;131;p92"/>
          <p:cNvSpPr txBox="1"/>
          <p:nvPr>
            <p:ph idx="13" type="title"/>
          </p:nvPr>
        </p:nvSpPr>
        <p:spPr>
          <a:xfrm>
            <a:off x="4784972" y="3760430"/>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32" name="Google Shape;132;p92"/>
          <p:cNvSpPr txBox="1"/>
          <p:nvPr>
            <p:ph idx="14" type="subTitle"/>
          </p:nvPr>
        </p:nvSpPr>
        <p:spPr>
          <a:xfrm>
            <a:off x="5668760" y="3587973"/>
            <a:ext cx="2641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33" name="Google Shape;133;p92"/>
          <p:cNvSpPr txBox="1"/>
          <p:nvPr>
            <p:ph idx="15" type="subTitle"/>
          </p:nvPr>
        </p:nvSpPr>
        <p:spPr>
          <a:xfrm>
            <a:off x="5668760" y="3912047"/>
            <a:ext cx="26415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92"/>
          <p:cNvSpPr txBox="1"/>
          <p:nvPr>
            <p:ph idx="16" type="title"/>
          </p:nvPr>
        </p:nvSpPr>
        <p:spPr>
          <a:xfrm>
            <a:off x="844722" y="2636607"/>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35" name="Google Shape;135;p92"/>
          <p:cNvSpPr txBox="1"/>
          <p:nvPr>
            <p:ph idx="17" type="subTitle"/>
          </p:nvPr>
        </p:nvSpPr>
        <p:spPr>
          <a:xfrm>
            <a:off x="1728514" y="2464161"/>
            <a:ext cx="2641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36" name="Google Shape;136;p92"/>
          <p:cNvSpPr txBox="1"/>
          <p:nvPr>
            <p:ph idx="18" type="subTitle"/>
          </p:nvPr>
        </p:nvSpPr>
        <p:spPr>
          <a:xfrm>
            <a:off x="1728514" y="2788222"/>
            <a:ext cx="26415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92"/>
          <p:cNvSpPr txBox="1"/>
          <p:nvPr>
            <p:ph idx="19" type="title"/>
          </p:nvPr>
        </p:nvSpPr>
        <p:spPr>
          <a:xfrm>
            <a:off x="4784972" y="2636607"/>
            <a:ext cx="7680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38" name="Google Shape;138;p92"/>
          <p:cNvSpPr txBox="1"/>
          <p:nvPr>
            <p:ph idx="20" type="subTitle"/>
          </p:nvPr>
        </p:nvSpPr>
        <p:spPr>
          <a:xfrm>
            <a:off x="5668760" y="2464161"/>
            <a:ext cx="26415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39" name="Google Shape;139;p92"/>
          <p:cNvSpPr txBox="1"/>
          <p:nvPr>
            <p:ph idx="21" type="subTitle"/>
          </p:nvPr>
        </p:nvSpPr>
        <p:spPr>
          <a:xfrm>
            <a:off x="5668760" y="2788222"/>
            <a:ext cx="26415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40" name="Google Shape;140;p92"/>
          <p:cNvGrpSpPr/>
          <p:nvPr/>
        </p:nvGrpSpPr>
        <p:grpSpPr>
          <a:xfrm>
            <a:off x="-1173755" y="2057358"/>
            <a:ext cx="1603550" cy="2864794"/>
            <a:chOff x="-238830" y="876223"/>
            <a:chExt cx="1603550" cy="2864794"/>
          </a:xfrm>
        </p:grpSpPr>
        <p:grpSp>
          <p:nvGrpSpPr>
            <p:cNvPr id="141" name="Google Shape;141;p92"/>
            <p:cNvGrpSpPr/>
            <p:nvPr/>
          </p:nvGrpSpPr>
          <p:grpSpPr>
            <a:xfrm>
              <a:off x="583245" y="876223"/>
              <a:ext cx="781475" cy="777550"/>
              <a:chOff x="2532925" y="2911675"/>
              <a:chExt cx="781475" cy="777550"/>
            </a:xfrm>
          </p:grpSpPr>
          <p:sp>
            <p:nvSpPr>
              <p:cNvPr id="142" name="Google Shape;142;p92"/>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92"/>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92"/>
            <p:cNvGrpSpPr/>
            <p:nvPr/>
          </p:nvGrpSpPr>
          <p:grpSpPr>
            <a:xfrm>
              <a:off x="674770" y="1490267"/>
              <a:ext cx="499675" cy="497625"/>
              <a:chOff x="2548250" y="3477125"/>
              <a:chExt cx="499675" cy="497625"/>
            </a:xfrm>
          </p:grpSpPr>
          <p:sp>
            <p:nvSpPr>
              <p:cNvPr id="145" name="Google Shape;145;p92"/>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92"/>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 name="Google Shape;147;p92"/>
            <p:cNvGrpSpPr/>
            <p:nvPr/>
          </p:nvGrpSpPr>
          <p:grpSpPr>
            <a:xfrm>
              <a:off x="140624" y="1742028"/>
              <a:ext cx="1145201" cy="1144815"/>
              <a:chOff x="2516525" y="3338400"/>
              <a:chExt cx="814800" cy="814525"/>
            </a:xfrm>
          </p:grpSpPr>
          <p:sp>
            <p:nvSpPr>
              <p:cNvPr id="148" name="Google Shape;148;p92"/>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92"/>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92"/>
            <p:cNvGrpSpPr/>
            <p:nvPr/>
          </p:nvGrpSpPr>
          <p:grpSpPr>
            <a:xfrm>
              <a:off x="-238830" y="1664463"/>
              <a:ext cx="822075" cy="814675"/>
              <a:chOff x="1750375" y="3481025"/>
              <a:chExt cx="822075" cy="814675"/>
            </a:xfrm>
          </p:grpSpPr>
          <p:sp>
            <p:nvSpPr>
              <p:cNvPr id="151" name="Google Shape;151;p92"/>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92"/>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92"/>
            <p:cNvGrpSpPr/>
            <p:nvPr/>
          </p:nvGrpSpPr>
          <p:grpSpPr>
            <a:xfrm>
              <a:off x="302458" y="2300263"/>
              <a:ext cx="821525" cy="814675"/>
              <a:chOff x="578020" y="1990738"/>
              <a:chExt cx="821525" cy="814675"/>
            </a:xfrm>
          </p:grpSpPr>
          <p:sp>
            <p:nvSpPr>
              <p:cNvPr id="154" name="Google Shape;154;p92"/>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92"/>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92"/>
            <p:cNvGrpSpPr/>
            <p:nvPr/>
          </p:nvGrpSpPr>
          <p:grpSpPr>
            <a:xfrm>
              <a:off x="82595" y="2926467"/>
              <a:ext cx="814275" cy="814550"/>
              <a:chOff x="3146775" y="2571725"/>
              <a:chExt cx="814275" cy="814550"/>
            </a:xfrm>
          </p:grpSpPr>
          <p:sp>
            <p:nvSpPr>
              <p:cNvPr id="157" name="Google Shape;157;p92"/>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2"/>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3_1_3">
    <p:spTree>
      <p:nvGrpSpPr>
        <p:cNvPr id="1532" name="Shape 1532"/>
        <p:cNvGrpSpPr/>
        <p:nvPr/>
      </p:nvGrpSpPr>
      <p:grpSpPr>
        <a:xfrm>
          <a:off x="0" y="0"/>
          <a:ext cx="0" cy="0"/>
          <a:chOff x="0" y="0"/>
          <a:chExt cx="0" cy="0"/>
        </a:xfrm>
      </p:grpSpPr>
      <p:sp>
        <p:nvSpPr>
          <p:cNvPr id="1533" name="Google Shape;1533;p128"/>
          <p:cNvSpPr/>
          <p:nvPr/>
        </p:nvSpPr>
        <p:spPr>
          <a:xfrm>
            <a:off x="-1" y="3081160"/>
            <a:ext cx="4985522" cy="2970037"/>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4" name="Google Shape;1534;p128"/>
          <p:cNvGrpSpPr/>
          <p:nvPr/>
        </p:nvGrpSpPr>
        <p:grpSpPr>
          <a:xfrm>
            <a:off x="7639103" y="-332305"/>
            <a:ext cx="2098497" cy="1840198"/>
            <a:chOff x="7719003" y="-46255"/>
            <a:chExt cx="2098497" cy="1840198"/>
          </a:xfrm>
        </p:grpSpPr>
        <p:grpSp>
          <p:nvGrpSpPr>
            <p:cNvPr id="1535" name="Google Shape;1535;p128"/>
            <p:cNvGrpSpPr/>
            <p:nvPr/>
          </p:nvGrpSpPr>
          <p:grpSpPr>
            <a:xfrm>
              <a:off x="7719003" y="-46255"/>
              <a:ext cx="1099681" cy="1090473"/>
              <a:chOff x="5806450" y="990550"/>
              <a:chExt cx="821025" cy="814150"/>
            </a:xfrm>
          </p:grpSpPr>
          <p:sp>
            <p:nvSpPr>
              <p:cNvPr id="1536" name="Google Shape;1536;p128"/>
              <p:cNvSpPr/>
              <p:nvPr/>
            </p:nvSpPr>
            <p:spPr>
              <a:xfrm>
                <a:off x="5850200" y="990550"/>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28"/>
              <p:cNvSpPr/>
              <p:nvPr/>
            </p:nvSpPr>
            <p:spPr>
              <a:xfrm>
                <a:off x="5806450" y="1725500"/>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8" name="Google Shape;1538;p128"/>
            <p:cNvGrpSpPr/>
            <p:nvPr/>
          </p:nvGrpSpPr>
          <p:grpSpPr>
            <a:xfrm>
              <a:off x="7770951" y="458071"/>
              <a:ext cx="1091343" cy="1090975"/>
              <a:chOff x="6578800" y="847800"/>
              <a:chExt cx="814800" cy="814525"/>
            </a:xfrm>
          </p:grpSpPr>
          <p:sp>
            <p:nvSpPr>
              <p:cNvPr id="1539" name="Google Shape;1539;p128"/>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28"/>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1" name="Google Shape;1541;p128"/>
            <p:cNvGrpSpPr/>
            <p:nvPr/>
          </p:nvGrpSpPr>
          <p:grpSpPr>
            <a:xfrm>
              <a:off x="8621501" y="909993"/>
              <a:ext cx="884818" cy="883950"/>
              <a:chOff x="5182925" y="1757200"/>
              <a:chExt cx="815350" cy="814550"/>
            </a:xfrm>
          </p:grpSpPr>
          <p:sp>
            <p:nvSpPr>
              <p:cNvPr id="1542" name="Google Shape;1542;p128"/>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28"/>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4" name="Google Shape;1544;p128"/>
            <p:cNvGrpSpPr/>
            <p:nvPr/>
          </p:nvGrpSpPr>
          <p:grpSpPr>
            <a:xfrm>
              <a:off x="8051500" y="28025"/>
              <a:ext cx="1766000" cy="1756825"/>
              <a:chOff x="6373650" y="342850"/>
              <a:chExt cx="1766000" cy="1756825"/>
            </a:xfrm>
          </p:grpSpPr>
          <p:sp>
            <p:nvSpPr>
              <p:cNvPr id="1545" name="Google Shape;1545;p128"/>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28"/>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47" name="Google Shape;1547;p128"/>
          <p:cNvSpPr txBox="1"/>
          <p:nvPr>
            <p:ph idx="1" type="subTitle"/>
          </p:nvPr>
        </p:nvSpPr>
        <p:spPr>
          <a:xfrm>
            <a:off x="1254800" y="3344050"/>
            <a:ext cx="2776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548" name="Google Shape;1548;p128"/>
          <p:cNvSpPr txBox="1"/>
          <p:nvPr>
            <p:ph idx="2" type="subTitle"/>
          </p:nvPr>
        </p:nvSpPr>
        <p:spPr>
          <a:xfrm>
            <a:off x="1254800" y="3732400"/>
            <a:ext cx="27768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9" name="Google Shape;1549;p128"/>
          <p:cNvSpPr txBox="1"/>
          <p:nvPr>
            <p:ph idx="3" type="subTitle"/>
          </p:nvPr>
        </p:nvSpPr>
        <p:spPr>
          <a:xfrm>
            <a:off x="5112425" y="3344050"/>
            <a:ext cx="2776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1550" name="Google Shape;1550;p128"/>
          <p:cNvSpPr txBox="1"/>
          <p:nvPr>
            <p:ph idx="4" type="subTitle"/>
          </p:nvPr>
        </p:nvSpPr>
        <p:spPr>
          <a:xfrm>
            <a:off x="5112425" y="3732400"/>
            <a:ext cx="27768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1" name="Google Shape;1551;p128"/>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1552" name="Google Shape;1552;p128"/>
          <p:cNvGrpSpPr/>
          <p:nvPr/>
        </p:nvGrpSpPr>
        <p:grpSpPr>
          <a:xfrm>
            <a:off x="-1653055" y="2017348"/>
            <a:ext cx="2233850" cy="2881954"/>
            <a:chOff x="-869130" y="859063"/>
            <a:chExt cx="2233850" cy="2881954"/>
          </a:xfrm>
        </p:grpSpPr>
        <p:grpSp>
          <p:nvGrpSpPr>
            <p:cNvPr id="1553" name="Google Shape;1553;p128"/>
            <p:cNvGrpSpPr/>
            <p:nvPr/>
          </p:nvGrpSpPr>
          <p:grpSpPr>
            <a:xfrm>
              <a:off x="583245" y="876223"/>
              <a:ext cx="781475" cy="777550"/>
              <a:chOff x="2532925" y="2911675"/>
              <a:chExt cx="781475" cy="777550"/>
            </a:xfrm>
          </p:grpSpPr>
          <p:sp>
            <p:nvSpPr>
              <p:cNvPr id="1554" name="Google Shape;1554;p128"/>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28"/>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6" name="Google Shape;1556;p128"/>
            <p:cNvGrpSpPr/>
            <p:nvPr/>
          </p:nvGrpSpPr>
          <p:grpSpPr>
            <a:xfrm>
              <a:off x="674770" y="1490267"/>
              <a:ext cx="499675" cy="497625"/>
              <a:chOff x="2548250" y="3477125"/>
              <a:chExt cx="499675" cy="497625"/>
            </a:xfrm>
          </p:grpSpPr>
          <p:sp>
            <p:nvSpPr>
              <p:cNvPr id="1557" name="Google Shape;1557;p128"/>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28"/>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9" name="Google Shape;1559;p128"/>
            <p:cNvGrpSpPr/>
            <p:nvPr/>
          </p:nvGrpSpPr>
          <p:grpSpPr>
            <a:xfrm>
              <a:off x="140624" y="1742028"/>
              <a:ext cx="1145201" cy="1144815"/>
              <a:chOff x="2516525" y="3338400"/>
              <a:chExt cx="814800" cy="814525"/>
            </a:xfrm>
          </p:grpSpPr>
          <p:sp>
            <p:nvSpPr>
              <p:cNvPr id="1560" name="Google Shape;1560;p128"/>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28"/>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2" name="Google Shape;1562;p128"/>
            <p:cNvGrpSpPr/>
            <p:nvPr/>
          </p:nvGrpSpPr>
          <p:grpSpPr>
            <a:xfrm>
              <a:off x="-238830" y="1664463"/>
              <a:ext cx="822075" cy="814675"/>
              <a:chOff x="1750375" y="3481025"/>
              <a:chExt cx="822075" cy="814675"/>
            </a:xfrm>
          </p:grpSpPr>
          <p:sp>
            <p:nvSpPr>
              <p:cNvPr id="1563" name="Google Shape;1563;p128"/>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28"/>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5" name="Google Shape;1565;p128"/>
            <p:cNvGrpSpPr/>
            <p:nvPr/>
          </p:nvGrpSpPr>
          <p:grpSpPr>
            <a:xfrm>
              <a:off x="302458" y="2300263"/>
              <a:ext cx="821525" cy="814675"/>
              <a:chOff x="578020" y="1990738"/>
              <a:chExt cx="821525" cy="814675"/>
            </a:xfrm>
          </p:grpSpPr>
          <p:sp>
            <p:nvSpPr>
              <p:cNvPr id="1566" name="Google Shape;1566;p128"/>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28"/>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8" name="Google Shape;1568;p128"/>
            <p:cNvGrpSpPr/>
            <p:nvPr/>
          </p:nvGrpSpPr>
          <p:grpSpPr>
            <a:xfrm>
              <a:off x="82595" y="2926467"/>
              <a:ext cx="814275" cy="814550"/>
              <a:chOff x="3146775" y="2571725"/>
              <a:chExt cx="814275" cy="814550"/>
            </a:xfrm>
          </p:grpSpPr>
          <p:sp>
            <p:nvSpPr>
              <p:cNvPr id="1569" name="Google Shape;1569;p128"/>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28"/>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1" name="Google Shape;1571;p128"/>
            <p:cNvGrpSpPr/>
            <p:nvPr/>
          </p:nvGrpSpPr>
          <p:grpSpPr>
            <a:xfrm>
              <a:off x="-869130" y="859063"/>
              <a:ext cx="1766000" cy="1756400"/>
              <a:chOff x="1004350" y="3043700"/>
              <a:chExt cx="1766000" cy="1756400"/>
            </a:xfrm>
          </p:grpSpPr>
          <p:sp>
            <p:nvSpPr>
              <p:cNvPr id="1572" name="Google Shape;1572;p128"/>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28"/>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0_1_1_1">
    <p:spTree>
      <p:nvGrpSpPr>
        <p:cNvPr id="1574" name="Shape 1574"/>
        <p:cNvGrpSpPr/>
        <p:nvPr/>
      </p:nvGrpSpPr>
      <p:grpSpPr>
        <a:xfrm>
          <a:off x="0" y="0"/>
          <a:ext cx="0" cy="0"/>
          <a:chOff x="0" y="0"/>
          <a:chExt cx="0" cy="0"/>
        </a:xfrm>
      </p:grpSpPr>
      <p:sp>
        <p:nvSpPr>
          <p:cNvPr id="1575" name="Google Shape;1575;p129"/>
          <p:cNvSpPr/>
          <p:nvPr/>
        </p:nvSpPr>
        <p:spPr>
          <a:xfrm>
            <a:off x="-1714352" y="1902292"/>
            <a:ext cx="7485677" cy="3241208"/>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8627"/>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6" name="Google Shape;1576;p129"/>
          <p:cNvGrpSpPr/>
          <p:nvPr/>
        </p:nvGrpSpPr>
        <p:grpSpPr>
          <a:xfrm>
            <a:off x="7564588" y="-1086887"/>
            <a:ext cx="2610124" cy="2644308"/>
            <a:chOff x="7593725" y="-555675"/>
            <a:chExt cx="2610124" cy="2644308"/>
          </a:xfrm>
        </p:grpSpPr>
        <p:grpSp>
          <p:nvGrpSpPr>
            <p:cNvPr id="1577" name="Google Shape;1577;p129"/>
            <p:cNvGrpSpPr/>
            <p:nvPr/>
          </p:nvGrpSpPr>
          <p:grpSpPr>
            <a:xfrm>
              <a:off x="8269082" y="515039"/>
              <a:ext cx="1267288" cy="1261362"/>
              <a:chOff x="5830100" y="1454250"/>
              <a:chExt cx="780975" cy="777275"/>
            </a:xfrm>
          </p:grpSpPr>
          <p:sp>
            <p:nvSpPr>
              <p:cNvPr id="1578" name="Google Shape;1578;p129"/>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29"/>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0" name="Google Shape;1580;p129"/>
            <p:cNvGrpSpPr/>
            <p:nvPr/>
          </p:nvGrpSpPr>
          <p:grpSpPr>
            <a:xfrm>
              <a:off x="8616972" y="515044"/>
              <a:ext cx="1586877" cy="1573589"/>
              <a:chOff x="6289519" y="1775551"/>
              <a:chExt cx="821025" cy="814150"/>
            </a:xfrm>
          </p:grpSpPr>
          <p:sp>
            <p:nvSpPr>
              <p:cNvPr id="1581" name="Google Shape;1581;p129"/>
              <p:cNvSpPr/>
              <p:nvPr/>
            </p:nvSpPr>
            <p:spPr>
              <a:xfrm>
                <a:off x="6333269" y="1775551"/>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29"/>
              <p:cNvSpPr/>
              <p:nvPr/>
            </p:nvSpPr>
            <p:spPr>
              <a:xfrm>
                <a:off x="6289519" y="2510501"/>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3" name="Google Shape;1583;p129"/>
            <p:cNvGrpSpPr/>
            <p:nvPr/>
          </p:nvGrpSpPr>
          <p:grpSpPr>
            <a:xfrm>
              <a:off x="8455375" y="198200"/>
              <a:ext cx="814800" cy="814525"/>
              <a:chOff x="6578800" y="847800"/>
              <a:chExt cx="814800" cy="814525"/>
            </a:xfrm>
          </p:grpSpPr>
          <p:sp>
            <p:nvSpPr>
              <p:cNvPr id="1584" name="Google Shape;1584;p129"/>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29"/>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6" name="Google Shape;1586;p129"/>
            <p:cNvGrpSpPr/>
            <p:nvPr/>
          </p:nvGrpSpPr>
          <p:grpSpPr>
            <a:xfrm>
              <a:off x="7593725" y="-555675"/>
              <a:ext cx="1766000" cy="1756825"/>
              <a:chOff x="6373650" y="342850"/>
              <a:chExt cx="1766000" cy="1756825"/>
            </a:xfrm>
          </p:grpSpPr>
          <p:sp>
            <p:nvSpPr>
              <p:cNvPr id="1587" name="Google Shape;1587;p129"/>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29"/>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89" name="Google Shape;1589;p129"/>
          <p:cNvSpPr txBox="1"/>
          <p:nvPr>
            <p:ph idx="1" type="subTitle"/>
          </p:nvPr>
        </p:nvSpPr>
        <p:spPr>
          <a:xfrm flipH="1">
            <a:off x="5351605" y="2350475"/>
            <a:ext cx="2696400" cy="115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590" name="Google Shape;1590;p129"/>
          <p:cNvGrpSpPr/>
          <p:nvPr/>
        </p:nvGrpSpPr>
        <p:grpSpPr>
          <a:xfrm flipH="1" rot="5400000">
            <a:off x="-1279454" y="3695174"/>
            <a:ext cx="2233850" cy="2881954"/>
            <a:chOff x="-869130" y="859063"/>
            <a:chExt cx="2233850" cy="2881954"/>
          </a:xfrm>
        </p:grpSpPr>
        <p:grpSp>
          <p:nvGrpSpPr>
            <p:cNvPr id="1591" name="Google Shape;1591;p129"/>
            <p:cNvGrpSpPr/>
            <p:nvPr/>
          </p:nvGrpSpPr>
          <p:grpSpPr>
            <a:xfrm>
              <a:off x="583245" y="876223"/>
              <a:ext cx="781475" cy="777550"/>
              <a:chOff x="2532925" y="2911675"/>
              <a:chExt cx="781475" cy="777550"/>
            </a:xfrm>
          </p:grpSpPr>
          <p:sp>
            <p:nvSpPr>
              <p:cNvPr id="1592" name="Google Shape;1592;p129"/>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29"/>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4" name="Google Shape;1594;p129"/>
            <p:cNvGrpSpPr/>
            <p:nvPr/>
          </p:nvGrpSpPr>
          <p:grpSpPr>
            <a:xfrm>
              <a:off x="674770" y="1490267"/>
              <a:ext cx="499675" cy="497625"/>
              <a:chOff x="2548250" y="3477125"/>
              <a:chExt cx="499675" cy="497625"/>
            </a:xfrm>
          </p:grpSpPr>
          <p:sp>
            <p:nvSpPr>
              <p:cNvPr id="1595" name="Google Shape;1595;p129"/>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29"/>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7" name="Google Shape;1597;p129"/>
            <p:cNvGrpSpPr/>
            <p:nvPr/>
          </p:nvGrpSpPr>
          <p:grpSpPr>
            <a:xfrm>
              <a:off x="140624" y="1742028"/>
              <a:ext cx="1145201" cy="1144815"/>
              <a:chOff x="2516525" y="3338400"/>
              <a:chExt cx="814800" cy="814525"/>
            </a:xfrm>
          </p:grpSpPr>
          <p:sp>
            <p:nvSpPr>
              <p:cNvPr id="1598" name="Google Shape;1598;p129"/>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29"/>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129"/>
            <p:cNvGrpSpPr/>
            <p:nvPr/>
          </p:nvGrpSpPr>
          <p:grpSpPr>
            <a:xfrm>
              <a:off x="-238830" y="1664463"/>
              <a:ext cx="822075" cy="814675"/>
              <a:chOff x="1750375" y="3481025"/>
              <a:chExt cx="822075" cy="814675"/>
            </a:xfrm>
          </p:grpSpPr>
          <p:sp>
            <p:nvSpPr>
              <p:cNvPr id="1601" name="Google Shape;1601;p129"/>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29"/>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3" name="Google Shape;1603;p129"/>
            <p:cNvGrpSpPr/>
            <p:nvPr/>
          </p:nvGrpSpPr>
          <p:grpSpPr>
            <a:xfrm>
              <a:off x="302458" y="2300263"/>
              <a:ext cx="821525" cy="814675"/>
              <a:chOff x="578020" y="1990738"/>
              <a:chExt cx="821525" cy="814675"/>
            </a:xfrm>
          </p:grpSpPr>
          <p:sp>
            <p:nvSpPr>
              <p:cNvPr id="1604" name="Google Shape;1604;p129"/>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29"/>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6" name="Google Shape;1606;p129"/>
            <p:cNvGrpSpPr/>
            <p:nvPr/>
          </p:nvGrpSpPr>
          <p:grpSpPr>
            <a:xfrm>
              <a:off x="82595" y="2926467"/>
              <a:ext cx="814275" cy="814550"/>
              <a:chOff x="3146775" y="2571725"/>
              <a:chExt cx="814275" cy="814550"/>
            </a:xfrm>
          </p:grpSpPr>
          <p:sp>
            <p:nvSpPr>
              <p:cNvPr id="1607" name="Google Shape;1607;p129"/>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29"/>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9" name="Google Shape;1609;p129"/>
            <p:cNvGrpSpPr/>
            <p:nvPr/>
          </p:nvGrpSpPr>
          <p:grpSpPr>
            <a:xfrm>
              <a:off x="-869130" y="859063"/>
              <a:ext cx="1766000" cy="1756400"/>
              <a:chOff x="1004350" y="3043700"/>
              <a:chExt cx="1766000" cy="1756400"/>
            </a:xfrm>
          </p:grpSpPr>
          <p:sp>
            <p:nvSpPr>
              <p:cNvPr id="1610" name="Google Shape;1610;p129"/>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29"/>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12" name="Google Shape;1612;p129"/>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613" name="Google Shape;1613;p129"/>
          <p:cNvSpPr/>
          <p:nvPr/>
        </p:nvSpPr>
        <p:spPr>
          <a:xfrm rot="10800000">
            <a:off x="3467851" y="-7"/>
            <a:ext cx="5676137" cy="3381459"/>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_1_1_1">
    <p:spTree>
      <p:nvGrpSpPr>
        <p:cNvPr id="1614" name="Shape 1614"/>
        <p:cNvGrpSpPr/>
        <p:nvPr/>
      </p:nvGrpSpPr>
      <p:grpSpPr>
        <a:xfrm>
          <a:off x="0" y="0"/>
          <a:ext cx="0" cy="0"/>
          <a:chOff x="0" y="0"/>
          <a:chExt cx="0" cy="0"/>
        </a:xfrm>
      </p:grpSpPr>
      <p:sp>
        <p:nvSpPr>
          <p:cNvPr id="1615" name="Google Shape;1615;p130"/>
          <p:cNvSpPr/>
          <p:nvPr/>
        </p:nvSpPr>
        <p:spPr>
          <a:xfrm flipH="1" rot="10800000">
            <a:off x="-683629" y="-7"/>
            <a:ext cx="5676137" cy="3381459"/>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30"/>
          <p:cNvSpPr/>
          <p:nvPr/>
        </p:nvSpPr>
        <p:spPr>
          <a:xfrm flipH="1">
            <a:off x="2689035" y="1902292"/>
            <a:ext cx="7485677" cy="3241208"/>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8627"/>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7" name="Google Shape;1617;p130"/>
          <p:cNvGrpSpPr/>
          <p:nvPr/>
        </p:nvGrpSpPr>
        <p:grpSpPr>
          <a:xfrm flipH="1" rot="10800000">
            <a:off x="7380692" y="3381442"/>
            <a:ext cx="2610124" cy="2644308"/>
            <a:chOff x="7593725" y="-555675"/>
            <a:chExt cx="2610124" cy="2644308"/>
          </a:xfrm>
        </p:grpSpPr>
        <p:grpSp>
          <p:nvGrpSpPr>
            <p:cNvPr id="1618" name="Google Shape;1618;p130"/>
            <p:cNvGrpSpPr/>
            <p:nvPr/>
          </p:nvGrpSpPr>
          <p:grpSpPr>
            <a:xfrm>
              <a:off x="8269082" y="515039"/>
              <a:ext cx="1267288" cy="1261362"/>
              <a:chOff x="5830100" y="1454250"/>
              <a:chExt cx="780975" cy="777275"/>
            </a:xfrm>
          </p:grpSpPr>
          <p:sp>
            <p:nvSpPr>
              <p:cNvPr id="1619" name="Google Shape;1619;p130"/>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30"/>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1" name="Google Shape;1621;p130"/>
            <p:cNvGrpSpPr/>
            <p:nvPr/>
          </p:nvGrpSpPr>
          <p:grpSpPr>
            <a:xfrm>
              <a:off x="8616972" y="515044"/>
              <a:ext cx="1586877" cy="1573589"/>
              <a:chOff x="6289519" y="1775551"/>
              <a:chExt cx="821025" cy="814150"/>
            </a:xfrm>
          </p:grpSpPr>
          <p:sp>
            <p:nvSpPr>
              <p:cNvPr id="1622" name="Google Shape;1622;p130"/>
              <p:cNvSpPr/>
              <p:nvPr/>
            </p:nvSpPr>
            <p:spPr>
              <a:xfrm>
                <a:off x="6333269" y="1775551"/>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30"/>
              <p:cNvSpPr/>
              <p:nvPr/>
            </p:nvSpPr>
            <p:spPr>
              <a:xfrm>
                <a:off x="6289519" y="2510501"/>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4" name="Google Shape;1624;p130"/>
            <p:cNvGrpSpPr/>
            <p:nvPr/>
          </p:nvGrpSpPr>
          <p:grpSpPr>
            <a:xfrm>
              <a:off x="8455375" y="198200"/>
              <a:ext cx="814800" cy="814525"/>
              <a:chOff x="6578800" y="847800"/>
              <a:chExt cx="814800" cy="814525"/>
            </a:xfrm>
          </p:grpSpPr>
          <p:sp>
            <p:nvSpPr>
              <p:cNvPr id="1625" name="Google Shape;1625;p130"/>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30"/>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130"/>
            <p:cNvGrpSpPr/>
            <p:nvPr/>
          </p:nvGrpSpPr>
          <p:grpSpPr>
            <a:xfrm>
              <a:off x="7593725" y="-555675"/>
              <a:ext cx="1766000" cy="1756825"/>
              <a:chOff x="6373650" y="342850"/>
              <a:chExt cx="1766000" cy="1756825"/>
            </a:xfrm>
          </p:grpSpPr>
          <p:sp>
            <p:nvSpPr>
              <p:cNvPr id="1628" name="Google Shape;1628;p130"/>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30"/>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30" name="Google Shape;1630;p130"/>
          <p:cNvGrpSpPr/>
          <p:nvPr/>
        </p:nvGrpSpPr>
        <p:grpSpPr>
          <a:xfrm rot="5400000">
            <a:off x="-684099" y="-1191764"/>
            <a:ext cx="2233850" cy="2881954"/>
            <a:chOff x="-869130" y="859063"/>
            <a:chExt cx="2233850" cy="2881954"/>
          </a:xfrm>
        </p:grpSpPr>
        <p:grpSp>
          <p:nvGrpSpPr>
            <p:cNvPr id="1631" name="Google Shape;1631;p130"/>
            <p:cNvGrpSpPr/>
            <p:nvPr/>
          </p:nvGrpSpPr>
          <p:grpSpPr>
            <a:xfrm>
              <a:off x="583245" y="876223"/>
              <a:ext cx="781475" cy="777550"/>
              <a:chOff x="2532925" y="2911675"/>
              <a:chExt cx="781475" cy="777550"/>
            </a:xfrm>
          </p:grpSpPr>
          <p:sp>
            <p:nvSpPr>
              <p:cNvPr id="1632" name="Google Shape;1632;p130"/>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30"/>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4" name="Google Shape;1634;p130"/>
            <p:cNvGrpSpPr/>
            <p:nvPr/>
          </p:nvGrpSpPr>
          <p:grpSpPr>
            <a:xfrm>
              <a:off x="674770" y="1490267"/>
              <a:ext cx="499675" cy="497625"/>
              <a:chOff x="2548250" y="3477125"/>
              <a:chExt cx="499675" cy="497625"/>
            </a:xfrm>
          </p:grpSpPr>
          <p:sp>
            <p:nvSpPr>
              <p:cNvPr id="1635" name="Google Shape;1635;p130"/>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30"/>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130"/>
            <p:cNvGrpSpPr/>
            <p:nvPr/>
          </p:nvGrpSpPr>
          <p:grpSpPr>
            <a:xfrm>
              <a:off x="140624" y="1742028"/>
              <a:ext cx="1145201" cy="1144815"/>
              <a:chOff x="2516525" y="3338400"/>
              <a:chExt cx="814800" cy="814525"/>
            </a:xfrm>
          </p:grpSpPr>
          <p:sp>
            <p:nvSpPr>
              <p:cNvPr id="1638" name="Google Shape;1638;p130"/>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30"/>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0" name="Google Shape;1640;p130"/>
            <p:cNvGrpSpPr/>
            <p:nvPr/>
          </p:nvGrpSpPr>
          <p:grpSpPr>
            <a:xfrm>
              <a:off x="-238830" y="1664463"/>
              <a:ext cx="822075" cy="814675"/>
              <a:chOff x="1750375" y="3481025"/>
              <a:chExt cx="822075" cy="814675"/>
            </a:xfrm>
          </p:grpSpPr>
          <p:sp>
            <p:nvSpPr>
              <p:cNvPr id="1641" name="Google Shape;1641;p130"/>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30"/>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3" name="Google Shape;1643;p130"/>
            <p:cNvGrpSpPr/>
            <p:nvPr/>
          </p:nvGrpSpPr>
          <p:grpSpPr>
            <a:xfrm>
              <a:off x="302458" y="2300263"/>
              <a:ext cx="821525" cy="814675"/>
              <a:chOff x="578020" y="1990738"/>
              <a:chExt cx="821525" cy="814675"/>
            </a:xfrm>
          </p:grpSpPr>
          <p:sp>
            <p:nvSpPr>
              <p:cNvPr id="1644" name="Google Shape;1644;p130"/>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30"/>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6" name="Google Shape;1646;p130"/>
            <p:cNvGrpSpPr/>
            <p:nvPr/>
          </p:nvGrpSpPr>
          <p:grpSpPr>
            <a:xfrm>
              <a:off x="82595" y="2926467"/>
              <a:ext cx="814275" cy="814550"/>
              <a:chOff x="3146775" y="2571725"/>
              <a:chExt cx="814275" cy="814550"/>
            </a:xfrm>
          </p:grpSpPr>
          <p:sp>
            <p:nvSpPr>
              <p:cNvPr id="1647" name="Google Shape;1647;p130"/>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30"/>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9" name="Google Shape;1649;p130"/>
            <p:cNvGrpSpPr/>
            <p:nvPr/>
          </p:nvGrpSpPr>
          <p:grpSpPr>
            <a:xfrm>
              <a:off x="-869130" y="859063"/>
              <a:ext cx="1766000" cy="1756400"/>
              <a:chOff x="1004350" y="3043700"/>
              <a:chExt cx="1766000" cy="1756400"/>
            </a:xfrm>
          </p:grpSpPr>
          <p:sp>
            <p:nvSpPr>
              <p:cNvPr id="1650" name="Google Shape;1650;p130"/>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30"/>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52" name="Google Shape;1652;p130"/>
          <p:cNvSpPr txBox="1"/>
          <p:nvPr>
            <p:ph type="title"/>
          </p:nvPr>
        </p:nvSpPr>
        <p:spPr>
          <a:xfrm flipH="1">
            <a:off x="4543004" y="1491200"/>
            <a:ext cx="1819800" cy="10191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500"/>
              <a:buNone/>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653" name="Google Shape;1653;p130"/>
          <p:cNvSpPr txBox="1"/>
          <p:nvPr>
            <p:ph idx="1" type="subTitle"/>
          </p:nvPr>
        </p:nvSpPr>
        <p:spPr>
          <a:xfrm flipH="1">
            <a:off x="4542900" y="2510300"/>
            <a:ext cx="2528400" cy="127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1">
    <p:spTree>
      <p:nvGrpSpPr>
        <p:cNvPr id="1654" name="Shape 1654"/>
        <p:cNvGrpSpPr/>
        <p:nvPr/>
      </p:nvGrpSpPr>
      <p:grpSpPr>
        <a:xfrm>
          <a:off x="0" y="0"/>
          <a:ext cx="0" cy="0"/>
          <a:chOff x="0" y="0"/>
          <a:chExt cx="0" cy="0"/>
        </a:xfrm>
      </p:grpSpPr>
      <p:grpSp>
        <p:nvGrpSpPr>
          <p:cNvPr id="1655" name="Google Shape;1655;p131"/>
          <p:cNvGrpSpPr/>
          <p:nvPr/>
        </p:nvGrpSpPr>
        <p:grpSpPr>
          <a:xfrm flipH="1">
            <a:off x="-2712241" y="402035"/>
            <a:ext cx="12315382" cy="5421015"/>
            <a:chOff x="-1585691" y="-106965"/>
            <a:chExt cx="12315382" cy="5421015"/>
          </a:xfrm>
        </p:grpSpPr>
        <p:sp>
          <p:nvSpPr>
            <p:cNvPr id="1656" name="Google Shape;1656;p131"/>
            <p:cNvSpPr/>
            <p:nvPr/>
          </p:nvSpPr>
          <p:spPr>
            <a:xfrm>
              <a:off x="-1585691" y="2317925"/>
              <a:ext cx="6919650" cy="2996125"/>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8627"/>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31"/>
            <p:cNvSpPr/>
            <p:nvPr/>
          </p:nvSpPr>
          <p:spPr>
            <a:xfrm rot="10800000">
              <a:off x="3810041" y="-106965"/>
              <a:ext cx="6919650" cy="2996125"/>
            </a:xfrm>
            <a:custGeom>
              <a:rect b="b" l="l" r="r" t="t"/>
              <a:pathLst>
                <a:path extrusionOk="0" h="119845" w="276786">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8627"/>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131"/>
          <p:cNvGrpSpPr/>
          <p:nvPr/>
        </p:nvGrpSpPr>
        <p:grpSpPr>
          <a:xfrm>
            <a:off x="7712625" y="-698652"/>
            <a:ext cx="1766000" cy="2043765"/>
            <a:chOff x="8107725" y="-415002"/>
            <a:chExt cx="1766000" cy="2043765"/>
          </a:xfrm>
        </p:grpSpPr>
        <p:grpSp>
          <p:nvGrpSpPr>
            <p:cNvPr id="1659" name="Google Shape;1659;p131"/>
            <p:cNvGrpSpPr/>
            <p:nvPr/>
          </p:nvGrpSpPr>
          <p:grpSpPr>
            <a:xfrm>
              <a:off x="8154738" y="209786"/>
              <a:ext cx="780975" cy="777275"/>
              <a:chOff x="5830100" y="1454250"/>
              <a:chExt cx="780975" cy="777275"/>
            </a:xfrm>
          </p:grpSpPr>
          <p:sp>
            <p:nvSpPr>
              <p:cNvPr id="1660" name="Google Shape;1660;p131"/>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31"/>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2" name="Google Shape;1662;p131"/>
            <p:cNvGrpSpPr/>
            <p:nvPr/>
          </p:nvGrpSpPr>
          <p:grpSpPr>
            <a:xfrm>
              <a:off x="8214038" y="-415002"/>
              <a:ext cx="814800" cy="814525"/>
              <a:chOff x="5878225" y="305850"/>
              <a:chExt cx="814800" cy="814525"/>
            </a:xfrm>
          </p:grpSpPr>
          <p:sp>
            <p:nvSpPr>
              <p:cNvPr id="1663" name="Google Shape;1663;p131"/>
              <p:cNvSpPr/>
              <p:nvPr/>
            </p:nvSpPr>
            <p:spPr>
              <a:xfrm>
                <a:off x="5915225" y="305850"/>
                <a:ext cx="777800" cy="782200"/>
              </a:xfrm>
              <a:custGeom>
                <a:rect b="b" l="l" r="r" t="t"/>
                <a:pathLst>
                  <a:path extrusionOk="0" h="31288"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31"/>
              <p:cNvSpPr/>
              <p:nvPr/>
            </p:nvSpPr>
            <p:spPr>
              <a:xfrm>
                <a:off x="5878225" y="104092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7"/>
                      <a:pt x="1785" y="3177"/>
                    </a:cubicBezTo>
                    <a:cubicBezTo>
                      <a:pt x="2685" y="3177"/>
                      <a:pt x="3520" y="2385"/>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5" name="Google Shape;1665;p131"/>
            <p:cNvGrpSpPr/>
            <p:nvPr/>
          </p:nvGrpSpPr>
          <p:grpSpPr>
            <a:xfrm>
              <a:off x="8774825" y="703588"/>
              <a:ext cx="815350" cy="814550"/>
              <a:chOff x="5182925" y="1757200"/>
              <a:chExt cx="815350" cy="814550"/>
            </a:xfrm>
          </p:grpSpPr>
          <p:sp>
            <p:nvSpPr>
              <p:cNvPr id="1666" name="Google Shape;1666;p131"/>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31"/>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8" name="Google Shape;1668;p131"/>
            <p:cNvGrpSpPr/>
            <p:nvPr/>
          </p:nvGrpSpPr>
          <p:grpSpPr>
            <a:xfrm>
              <a:off x="8107725" y="-128062"/>
              <a:ext cx="1766000" cy="1756825"/>
              <a:chOff x="6373650" y="342850"/>
              <a:chExt cx="1766000" cy="1756825"/>
            </a:xfrm>
          </p:grpSpPr>
          <p:sp>
            <p:nvSpPr>
              <p:cNvPr id="1669" name="Google Shape;1669;p131"/>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31"/>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71" name="Google Shape;1671;p131"/>
          <p:cNvSpPr txBox="1"/>
          <p:nvPr>
            <p:ph type="title"/>
          </p:nvPr>
        </p:nvSpPr>
        <p:spPr>
          <a:xfrm>
            <a:off x="896388" y="633190"/>
            <a:ext cx="3852000" cy="97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8000">
                <a:solidFill>
                  <a:schemeClr val="accent5"/>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672" name="Google Shape;1672;p131"/>
          <p:cNvSpPr txBox="1"/>
          <p:nvPr>
            <p:ph idx="1" type="subTitle"/>
          </p:nvPr>
        </p:nvSpPr>
        <p:spPr>
          <a:xfrm>
            <a:off x="896388" y="1673234"/>
            <a:ext cx="3852000" cy="101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3" name="Google Shape;1673;p131"/>
          <p:cNvSpPr txBox="1"/>
          <p:nvPr/>
        </p:nvSpPr>
        <p:spPr>
          <a:xfrm>
            <a:off x="1029738" y="3613950"/>
            <a:ext cx="3585300" cy="659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Open Sans"/>
                <a:ea typeface="Open Sans"/>
                <a:cs typeface="Open Sans"/>
                <a:sym typeface="Open Sans"/>
              </a:rPr>
              <a:t>CREDITS: This presentation template was created by </a:t>
            </a:r>
            <a:r>
              <a:rPr b="1" i="0" lang="en" sz="1200" u="none" cap="none" strike="noStrike">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b="0" i="0" lang="en" sz="1200" u="none" cap="none" strike="noStrike">
                <a:solidFill>
                  <a:schemeClr val="dk1"/>
                </a:solidFill>
                <a:latin typeface="Open Sans"/>
                <a:ea typeface="Open Sans"/>
                <a:cs typeface="Open Sans"/>
                <a:sym typeface="Open Sans"/>
              </a:rPr>
              <a:t>, including icons by </a:t>
            </a:r>
            <a:r>
              <a:rPr b="1" i="0" lang="en" sz="1200" u="none" cap="none" strike="noStrike">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b="0" i="0" lang="en" sz="1200" u="none" cap="none" strike="noStrike">
                <a:solidFill>
                  <a:schemeClr val="dk1"/>
                </a:solidFill>
                <a:latin typeface="Open Sans"/>
                <a:ea typeface="Open Sans"/>
                <a:cs typeface="Open Sans"/>
                <a:sym typeface="Open Sans"/>
              </a:rPr>
              <a:t>, and infographics &amp; images by </a:t>
            </a:r>
            <a:r>
              <a:rPr b="1" i="0" lang="en" sz="1200" u="none" cap="none" strike="noStrike">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i="0" sz="1200" u="none" cap="none" strike="noStrike">
              <a:solidFill>
                <a:schemeClr val="dk1"/>
              </a:solidFill>
              <a:latin typeface="Open Sans"/>
              <a:ea typeface="Open Sans"/>
              <a:cs typeface="Open Sans"/>
              <a:sym typeface="Open Sans"/>
            </a:endParaRPr>
          </a:p>
        </p:txBody>
      </p:sp>
      <p:grpSp>
        <p:nvGrpSpPr>
          <p:cNvPr id="1674" name="Google Shape;1674;p131"/>
          <p:cNvGrpSpPr/>
          <p:nvPr/>
        </p:nvGrpSpPr>
        <p:grpSpPr>
          <a:xfrm>
            <a:off x="-1616480" y="1671560"/>
            <a:ext cx="2233850" cy="2881954"/>
            <a:chOff x="-869130" y="859063"/>
            <a:chExt cx="2233850" cy="2881954"/>
          </a:xfrm>
        </p:grpSpPr>
        <p:grpSp>
          <p:nvGrpSpPr>
            <p:cNvPr id="1675" name="Google Shape;1675;p131"/>
            <p:cNvGrpSpPr/>
            <p:nvPr/>
          </p:nvGrpSpPr>
          <p:grpSpPr>
            <a:xfrm>
              <a:off x="583245" y="876223"/>
              <a:ext cx="781475" cy="777550"/>
              <a:chOff x="2532925" y="2911675"/>
              <a:chExt cx="781475" cy="777550"/>
            </a:xfrm>
          </p:grpSpPr>
          <p:sp>
            <p:nvSpPr>
              <p:cNvPr id="1676" name="Google Shape;1676;p131"/>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31"/>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131"/>
            <p:cNvGrpSpPr/>
            <p:nvPr/>
          </p:nvGrpSpPr>
          <p:grpSpPr>
            <a:xfrm>
              <a:off x="674770" y="1490267"/>
              <a:ext cx="499675" cy="497625"/>
              <a:chOff x="2548250" y="3477125"/>
              <a:chExt cx="499675" cy="497625"/>
            </a:xfrm>
          </p:grpSpPr>
          <p:sp>
            <p:nvSpPr>
              <p:cNvPr id="1679" name="Google Shape;1679;p131"/>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31"/>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1" name="Google Shape;1681;p131"/>
            <p:cNvGrpSpPr/>
            <p:nvPr/>
          </p:nvGrpSpPr>
          <p:grpSpPr>
            <a:xfrm>
              <a:off x="140624" y="1742028"/>
              <a:ext cx="1145201" cy="1144815"/>
              <a:chOff x="2516525" y="3338400"/>
              <a:chExt cx="814800" cy="814525"/>
            </a:xfrm>
          </p:grpSpPr>
          <p:sp>
            <p:nvSpPr>
              <p:cNvPr id="1682" name="Google Shape;1682;p131"/>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31"/>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4" name="Google Shape;1684;p131"/>
            <p:cNvGrpSpPr/>
            <p:nvPr/>
          </p:nvGrpSpPr>
          <p:grpSpPr>
            <a:xfrm>
              <a:off x="-238830" y="1664463"/>
              <a:ext cx="822075" cy="814675"/>
              <a:chOff x="1750375" y="3481025"/>
              <a:chExt cx="822075" cy="814675"/>
            </a:xfrm>
          </p:grpSpPr>
          <p:sp>
            <p:nvSpPr>
              <p:cNvPr id="1685" name="Google Shape;1685;p131"/>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31"/>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7" name="Google Shape;1687;p131"/>
            <p:cNvGrpSpPr/>
            <p:nvPr/>
          </p:nvGrpSpPr>
          <p:grpSpPr>
            <a:xfrm>
              <a:off x="302458" y="2300263"/>
              <a:ext cx="821525" cy="814675"/>
              <a:chOff x="578020" y="1990738"/>
              <a:chExt cx="821525" cy="814675"/>
            </a:xfrm>
          </p:grpSpPr>
          <p:sp>
            <p:nvSpPr>
              <p:cNvPr id="1688" name="Google Shape;1688;p131"/>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31"/>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0" name="Google Shape;1690;p131"/>
            <p:cNvGrpSpPr/>
            <p:nvPr/>
          </p:nvGrpSpPr>
          <p:grpSpPr>
            <a:xfrm>
              <a:off x="82595" y="2926467"/>
              <a:ext cx="814275" cy="814550"/>
              <a:chOff x="3146775" y="2571725"/>
              <a:chExt cx="814275" cy="814550"/>
            </a:xfrm>
          </p:grpSpPr>
          <p:sp>
            <p:nvSpPr>
              <p:cNvPr id="1691" name="Google Shape;1691;p131"/>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31"/>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3" name="Google Shape;1693;p131"/>
            <p:cNvGrpSpPr/>
            <p:nvPr/>
          </p:nvGrpSpPr>
          <p:grpSpPr>
            <a:xfrm>
              <a:off x="-869130" y="859063"/>
              <a:ext cx="1766000" cy="1756400"/>
              <a:chOff x="1004350" y="3043700"/>
              <a:chExt cx="1766000" cy="1756400"/>
            </a:xfrm>
          </p:grpSpPr>
          <p:sp>
            <p:nvSpPr>
              <p:cNvPr id="1694" name="Google Shape;1694;p131"/>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31"/>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96" name="Shape 1696"/>
        <p:cNvGrpSpPr/>
        <p:nvPr/>
      </p:nvGrpSpPr>
      <p:grpSpPr>
        <a:xfrm>
          <a:off x="0" y="0"/>
          <a:ext cx="0" cy="0"/>
          <a:chOff x="0" y="0"/>
          <a:chExt cx="0" cy="0"/>
        </a:xfrm>
      </p:grpSpPr>
      <p:sp>
        <p:nvSpPr>
          <p:cNvPr id="1697" name="Google Shape;1697;p132"/>
          <p:cNvSpPr txBox="1"/>
          <p:nvPr>
            <p:ph idx="1" type="body"/>
          </p:nvPr>
        </p:nvSpPr>
        <p:spPr>
          <a:xfrm>
            <a:off x="4748375" y="1116938"/>
            <a:ext cx="3675600" cy="3461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Clr>
                <a:schemeClr val="accent5"/>
              </a:buClr>
              <a:buSzPts val="1600"/>
              <a:buChar char="●"/>
              <a:defRPr sz="1600"/>
            </a:lvl1pPr>
            <a:lvl2pPr indent="-330200" lvl="1" marL="914400" algn="l">
              <a:lnSpc>
                <a:spcPct val="100000"/>
              </a:lnSpc>
              <a:spcBef>
                <a:spcPts val="100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698" name="Google Shape;1698;p132"/>
          <p:cNvSpPr txBox="1"/>
          <p:nvPr>
            <p:ph idx="2" type="body"/>
          </p:nvPr>
        </p:nvSpPr>
        <p:spPr>
          <a:xfrm>
            <a:off x="720000" y="1116938"/>
            <a:ext cx="3675600" cy="3461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Clr>
                <a:schemeClr val="accent5"/>
              </a:buClr>
              <a:buSzPts val="1600"/>
              <a:buChar char="●"/>
              <a:defRPr/>
            </a:lvl1pPr>
            <a:lvl2pPr indent="-330200" lvl="1" marL="914400" algn="l">
              <a:lnSpc>
                <a:spcPct val="100000"/>
              </a:lnSpc>
              <a:spcBef>
                <a:spcPts val="100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699" name="Google Shape;1699;p132"/>
          <p:cNvSpPr/>
          <p:nvPr/>
        </p:nvSpPr>
        <p:spPr>
          <a:xfrm flipH="1" rot="10800000">
            <a:off x="5420675" y="-278532"/>
            <a:ext cx="3915051" cy="2048107"/>
          </a:xfrm>
          <a:custGeom>
            <a:rect b="b" l="l" r="r" t="t"/>
            <a:pathLst>
              <a:path extrusionOk="0" h="84519" w="161562">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745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0" name="Google Shape;1700;p132"/>
          <p:cNvGrpSpPr/>
          <p:nvPr/>
        </p:nvGrpSpPr>
        <p:grpSpPr>
          <a:xfrm>
            <a:off x="7533475" y="32531"/>
            <a:ext cx="1502100" cy="873450"/>
            <a:chOff x="7056300" y="54675"/>
            <a:chExt cx="1502100" cy="873450"/>
          </a:xfrm>
        </p:grpSpPr>
        <p:grpSp>
          <p:nvGrpSpPr>
            <p:cNvPr id="1701" name="Google Shape;1701;p132"/>
            <p:cNvGrpSpPr/>
            <p:nvPr/>
          </p:nvGrpSpPr>
          <p:grpSpPr>
            <a:xfrm>
              <a:off x="7056300" y="150850"/>
              <a:ext cx="780975" cy="777275"/>
              <a:chOff x="5830100" y="1454250"/>
              <a:chExt cx="780975" cy="777275"/>
            </a:xfrm>
          </p:grpSpPr>
          <p:sp>
            <p:nvSpPr>
              <p:cNvPr id="1702" name="Google Shape;1702;p132"/>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32"/>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4" name="Google Shape;1704;p132"/>
            <p:cNvGrpSpPr/>
            <p:nvPr/>
          </p:nvGrpSpPr>
          <p:grpSpPr>
            <a:xfrm>
              <a:off x="7743600" y="54675"/>
              <a:ext cx="814800" cy="814525"/>
              <a:chOff x="6578800" y="847800"/>
              <a:chExt cx="814800" cy="814525"/>
            </a:xfrm>
          </p:grpSpPr>
          <p:sp>
            <p:nvSpPr>
              <p:cNvPr id="1705" name="Google Shape;1705;p132"/>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32"/>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07" name="Google Shape;1707;p132"/>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1708" name="Google Shape;1708;p132"/>
          <p:cNvGrpSpPr/>
          <p:nvPr/>
        </p:nvGrpSpPr>
        <p:grpSpPr>
          <a:xfrm>
            <a:off x="-825930" y="2173708"/>
            <a:ext cx="1282125" cy="2864794"/>
            <a:chOff x="82595" y="876223"/>
            <a:chExt cx="1282125" cy="2864794"/>
          </a:xfrm>
        </p:grpSpPr>
        <p:grpSp>
          <p:nvGrpSpPr>
            <p:cNvPr id="1709" name="Google Shape;1709;p132"/>
            <p:cNvGrpSpPr/>
            <p:nvPr/>
          </p:nvGrpSpPr>
          <p:grpSpPr>
            <a:xfrm>
              <a:off x="583245" y="876223"/>
              <a:ext cx="781475" cy="777550"/>
              <a:chOff x="2532925" y="2911675"/>
              <a:chExt cx="781475" cy="777550"/>
            </a:xfrm>
          </p:grpSpPr>
          <p:sp>
            <p:nvSpPr>
              <p:cNvPr id="1710" name="Google Shape;1710;p132"/>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32"/>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2" name="Google Shape;1712;p132"/>
            <p:cNvGrpSpPr/>
            <p:nvPr/>
          </p:nvGrpSpPr>
          <p:grpSpPr>
            <a:xfrm>
              <a:off x="674770" y="1490267"/>
              <a:ext cx="499675" cy="497625"/>
              <a:chOff x="2548250" y="3477125"/>
              <a:chExt cx="499675" cy="497625"/>
            </a:xfrm>
          </p:grpSpPr>
          <p:sp>
            <p:nvSpPr>
              <p:cNvPr id="1713" name="Google Shape;1713;p132"/>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32"/>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5" name="Google Shape;1715;p132"/>
            <p:cNvGrpSpPr/>
            <p:nvPr/>
          </p:nvGrpSpPr>
          <p:grpSpPr>
            <a:xfrm>
              <a:off x="140624" y="1742028"/>
              <a:ext cx="1145201" cy="1144815"/>
              <a:chOff x="2516525" y="3338400"/>
              <a:chExt cx="814800" cy="814525"/>
            </a:xfrm>
          </p:grpSpPr>
          <p:sp>
            <p:nvSpPr>
              <p:cNvPr id="1716" name="Google Shape;1716;p132"/>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32"/>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8" name="Google Shape;1718;p132"/>
            <p:cNvGrpSpPr/>
            <p:nvPr/>
          </p:nvGrpSpPr>
          <p:grpSpPr>
            <a:xfrm>
              <a:off x="302458" y="2300263"/>
              <a:ext cx="821525" cy="814675"/>
              <a:chOff x="578020" y="1990738"/>
              <a:chExt cx="821525" cy="814675"/>
            </a:xfrm>
          </p:grpSpPr>
          <p:sp>
            <p:nvSpPr>
              <p:cNvPr id="1719" name="Google Shape;1719;p132"/>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32"/>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1" name="Google Shape;1721;p132"/>
            <p:cNvGrpSpPr/>
            <p:nvPr/>
          </p:nvGrpSpPr>
          <p:grpSpPr>
            <a:xfrm>
              <a:off x="82595" y="2926467"/>
              <a:ext cx="814275" cy="814550"/>
              <a:chOff x="3146775" y="2571725"/>
              <a:chExt cx="814275" cy="814550"/>
            </a:xfrm>
          </p:grpSpPr>
          <p:sp>
            <p:nvSpPr>
              <p:cNvPr id="1722" name="Google Shape;1722;p132"/>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32"/>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724" name="Shape 1724"/>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1725" name="Shape 1725"/>
        <p:cNvGrpSpPr/>
        <p:nvPr/>
      </p:nvGrpSpPr>
      <p:grpSpPr>
        <a:xfrm>
          <a:off x="0" y="0"/>
          <a:ext cx="0" cy="0"/>
          <a:chOff x="0" y="0"/>
          <a:chExt cx="0" cy="0"/>
        </a:xfrm>
      </p:grpSpPr>
      <p:sp>
        <p:nvSpPr>
          <p:cNvPr id="1726" name="Google Shape;1726;p139"/>
          <p:cNvSpPr/>
          <p:nvPr/>
        </p:nvSpPr>
        <p:spPr>
          <a:xfrm flipH="1">
            <a:off x="-95675" y="3193643"/>
            <a:ext cx="3915051" cy="2048107"/>
          </a:xfrm>
          <a:custGeom>
            <a:rect b="b" l="l" r="r" t="t"/>
            <a:pathLst>
              <a:path extrusionOk="0" h="84519" w="161562">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745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7" name="Google Shape;1727;p139"/>
          <p:cNvGrpSpPr/>
          <p:nvPr/>
        </p:nvGrpSpPr>
        <p:grpSpPr>
          <a:xfrm>
            <a:off x="7469423" y="-840064"/>
            <a:ext cx="2231938" cy="1909225"/>
            <a:chOff x="7469423" y="-840064"/>
            <a:chExt cx="2231938" cy="1909225"/>
          </a:xfrm>
        </p:grpSpPr>
        <p:grpSp>
          <p:nvGrpSpPr>
            <p:cNvPr id="1728" name="Google Shape;1728;p139"/>
            <p:cNvGrpSpPr/>
            <p:nvPr/>
          </p:nvGrpSpPr>
          <p:grpSpPr>
            <a:xfrm>
              <a:off x="8099538" y="-294926"/>
              <a:ext cx="1212096" cy="1211687"/>
              <a:chOff x="6578800" y="847800"/>
              <a:chExt cx="814800" cy="814525"/>
            </a:xfrm>
          </p:grpSpPr>
          <p:sp>
            <p:nvSpPr>
              <p:cNvPr id="1729" name="Google Shape;1729;p139"/>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39"/>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1" name="Google Shape;1731;p139"/>
            <p:cNvGrpSpPr/>
            <p:nvPr/>
          </p:nvGrpSpPr>
          <p:grpSpPr>
            <a:xfrm>
              <a:off x="8488446" y="-142564"/>
              <a:ext cx="1212915" cy="1211725"/>
              <a:chOff x="5182925" y="1757200"/>
              <a:chExt cx="815350" cy="814550"/>
            </a:xfrm>
          </p:grpSpPr>
          <p:sp>
            <p:nvSpPr>
              <p:cNvPr id="1732" name="Google Shape;1732;p139"/>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39"/>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4" name="Google Shape;1734;p139"/>
            <p:cNvGrpSpPr/>
            <p:nvPr/>
          </p:nvGrpSpPr>
          <p:grpSpPr>
            <a:xfrm>
              <a:off x="7469423" y="-840064"/>
              <a:ext cx="1766000" cy="1756825"/>
              <a:chOff x="7018013" y="1884612"/>
              <a:chExt cx="1766000" cy="1756825"/>
            </a:xfrm>
          </p:grpSpPr>
          <p:sp>
            <p:nvSpPr>
              <p:cNvPr id="1735" name="Google Shape;1735;p139"/>
              <p:cNvSpPr/>
              <p:nvPr/>
            </p:nvSpPr>
            <p:spPr>
              <a:xfrm>
                <a:off x="7185613" y="1884612"/>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39"/>
              <p:cNvSpPr/>
              <p:nvPr/>
            </p:nvSpPr>
            <p:spPr>
              <a:xfrm>
                <a:off x="7018013" y="3285437"/>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37" name="Google Shape;1737;p139"/>
          <p:cNvGrpSpPr/>
          <p:nvPr/>
        </p:nvGrpSpPr>
        <p:grpSpPr>
          <a:xfrm flipH="1" rot="5400000">
            <a:off x="-707954" y="3035724"/>
            <a:ext cx="2233850" cy="2881954"/>
            <a:chOff x="-869130" y="859063"/>
            <a:chExt cx="2233850" cy="2881954"/>
          </a:xfrm>
        </p:grpSpPr>
        <p:grpSp>
          <p:nvGrpSpPr>
            <p:cNvPr id="1738" name="Google Shape;1738;p139"/>
            <p:cNvGrpSpPr/>
            <p:nvPr/>
          </p:nvGrpSpPr>
          <p:grpSpPr>
            <a:xfrm>
              <a:off x="583245" y="876223"/>
              <a:ext cx="781475" cy="777550"/>
              <a:chOff x="2532925" y="2911675"/>
              <a:chExt cx="781475" cy="777550"/>
            </a:xfrm>
          </p:grpSpPr>
          <p:sp>
            <p:nvSpPr>
              <p:cNvPr id="1739" name="Google Shape;1739;p139"/>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39"/>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1" name="Google Shape;1741;p139"/>
            <p:cNvGrpSpPr/>
            <p:nvPr/>
          </p:nvGrpSpPr>
          <p:grpSpPr>
            <a:xfrm>
              <a:off x="674770" y="1490267"/>
              <a:ext cx="499675" cy="497625"/>
              <a:chOff x="2548250" y="3477125"/>
              <a:chExt cx="499675" cy="497625"/>
            </a:xfrm>
          </p:grpSpPr>
          <p:sp>
            <p:nvSpPr>
              <p:cNvPr id="1742" name="Google Shape;1742;p139"/>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39"/>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4" name="Google Shape;1744;p139"/>
            <p:cNvGrpSpPr/>
            <p:nvPr/>
          </p:nvGrpSpPr>
          <p:grpSpPr>
            <a:xfrm>
              <a:off x="140624" y="1742028"/>
              <a:ext cx="1145201" cy="1144815"/>
              <a:chOff x="2516525" y="3338400"/>
              <a:chExt cx="814800" cy="814525"/>
            </a:xfrm>
          </p:grpSpPr>
          <p:sp>
            <p:nvSpPr>
              <p:cNvPr id="1745" name="Google Shape;1745;p139"/>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39"/>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7" name="Google Shape;1747;p139"/>
            <p:cNvGrpSpPr/>
            <p:nvPr/>
          </p:nvGrpSpPr>
          <p:grpSpPr>
            <a:xfrm>
              <a:off x="-238830" y="1664463"/>
              <a:ext cx="822075" cy="814675"/>
              <a:chOff x="1750375" y="3481025"/>
              <a:chExt cx="822075" cy="814675"/>
            </a:xfrm>
          </p:grpSpPr>
          <p:sp>
            <p:nvSpPr>
              <p:cNvPr id="1748" name="Google Shape;1748;p139"/>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39"/>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0" name="Google Shape;1750;p139"/>
            <p:cNvGrpSpPr/>
            <p:nvPr/>
          </p:nvGrpSpPr>
          <p:grpSpPr>
            <a:xfrm>
              <a:off x="302458" y="2300263"/>
              <a:ext cx="821525" cy="814675"/>
              <a:chOff x="578020" y="1990738"/>
              <a:chExt cx="821525" cy="814675"/>
            </a:xfrm>
          </p:grpSpPr>
          <p:sp>
            <p:nvSpPr>
              <p:cNvPr id="1751" name="Google Shape;1751;p139"/>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39"/>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3" name="Google Shape;1753;p139"/>
            <p:cNvGrpSpPr/>
            <p:nvPr/>
          </p:nvGrpSpPr>
          <p:grpSpPr>
            <a:xfrm>
              <a:off x="82595" y="2926467"/>
              <a:ext cx="814275" cy="814550"/>
              <a:chOff x="3146775" y="2571725"/>
              <a:chExt cx="814275" cy="814550"/>
            </a:xfrm>
          </p:grpSpPr>
          <p:sp>
            <p:nvSpPr>
              <p:cNvPr id="1754" name="Google Shape;1754;p139"/>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39"/>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6" name="Google Shape;1756;p139"/>
            <p:cNvGrpSpPr/>
            <p:nvPr/>
          </p:nvGrpSpPr>
          <p:grpSpPr>
            <a:xfrm>
              <a:off x="-869130" y="859063"/>
              <a:ext cx="1766000" cy="1756400"/>
              <a:chOff x="1004350" y="3043700"/>
              <a:chExt cx="1766000" cy="1756400"/>
            </a:xfrm>
          </p:grpSpPr>
          <p:sp>
            <p:nvSpPr>
              <p:cNvPr id="1757" name="Google Shape;1757;p139"/>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39"/>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1759" name="Shape 1759"/>
        <p:cNvGrpSpPr/>
        <p:nvPr/>
      </p:nvGrpSpPr>
      <p:grpSpPr>
        <a:xfrm>
          <a:off x="0" y="0"/>
          <a:ext cx="0" cy="0"/>
          <a:chOff x="0" y="0"/>
          <a:chExt cx="0" cy="0"/>
        </a:xfrm>
      </p:grpSpPr>
      <p:sp>
        <p:nvSpPr>
          <p:cNvPr id="1760" name="Google Shape;1760;p140"/>
          <p:cNvSpPr/>
          <p:nvPr/>
        </p:nvSpPr>
        <p:spPr>
          <a:xfrm rot="10800000">
            <a:off x="4571997" y="-1125052"/>
            <a:ext cx="4529554" cy="2698402"/>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8627"/>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1" name="Google Shape;1761;p140"/>
          <p:cNvGrpSpPr/>
          <p:nvPr/>
        </p:nvGrpSpPr>
        <p:grpSpPr>
          <a:xfrm>
            <a:off x="7959322" y="-663290"/>
            <a:ext cx="1410620" cy="1946219"/>
            <a:chOff x="8178916" y="-182501"/>
            <a:chExt cx="1212915" cy="1673447"/>
          </a:xfrm>
        </p:grpSpPr>
        <p:grpSp>
          <p:nvGrpSpPr>
            <p:cNvPr id="1762" name="Google Shape;1762;p140"/>
            <p:cNvGrpSpPr/>
            <p:nvPr/>
          </p:nvGrpSpPr>
          <p:grpSpPr>
            <a:xfrm>
              <a:off x="8204479" y="334672"/>
              <a:ext cx="1161778" cy="1156274"/>
              <a:chOff x="5786056" y="1410206"/>
              <a:chExt cx="780975" cy="777275"/>
            </a:xfrm>
          </p:grpSpPr>
          <p:sp>
            <p:nvSpPr>
              <p:cNvPr id="1763" name="Google Shape;1763;p140"/>
              <p:cNvSpPr/>
              <p:nvPr/>
            </p:nvSpPr>
            <p:spPr>
              <a:xfrm>
                <a:off x="5859556" y="1410206"/>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40"/>
              <p:cNvSpPr/>
              <p:nvPr/>
            </p:nvSpPr>
            <p:spPr>
              <a:xfrm>
                <a:off x="5786056" y="2028681"/>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5" name="Google Shape;1765;p140"/>
            <p:cNvGrpSpPr/>
            <p:nvPr/>
          </p:nvGrpSpPr>
          <p:grpSpPr>
            <a:xfrm>
              <a:off x="8178916" y="-182501"/>
              <a:ext cx="1212915" cy="1211725"/>
              <a:chOff x="5138881" y="1757200"/>
              <a:chExt cx="815350" cy="814550"/>
            </a:xfrm>
          </p:grpSpPr>
          <p:sp>
            <p:nvSpPr>
              <p:cNvPr id="1766" name="Google Shape;1766;p140"/>
              <p:cNvSpPr/>
              <p:nvPr/>
            </p:nvSpPr>
            <p:spPr>
              <a:xfrm>
                <a:off x="5175906"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40"/>
              <p:cNvSpPr/>
              <p:nvPr/>
            </p:nvSpPr>
            <p:spPr>
              <a:xfrm>
                <a:off x="5138881"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68" name="Google Shape;1768;p140"/>
          <p:cNvGrpSpPr/>
          <p:nvPr/>
        </p:nvGrpSpPr>
        <p:grpSpPr>
          <a:xfrm flipH="1" rot="5400000">
            <a:off x="-524779" y="4105474"/>
            <a:ext cx="2233850" cy="2881954"/>
            <a:chOff x="-869130" y="859063"/>
            <a:chExt cx="2233850" cy="2881954"/>
          </a:xfrm>
        </p:grpSpPr>
        <p:grpSp>
          <p:nvGrpSpPr>
            <p:cNvPr id="1769" name="Google Shape;1769;p140"/>
            <p:cNvGrpSpPr/>
            <p:nvPr/>
          </p:nvGrpSpPr>
          <p:grpSpPr>
            <a:xfrm>
              <a:off x="583245" y="876223"/>
              <a:ext cx="781475" cy="777550"/>
              <a:chOff x="2532925" y="2911675"/>
              <a:chExt cx="781475" cy="777550"/>
            </a:xfrm>
          </p:grpSpPr>
          <p:sp>
            <p:nvSpPr>
              <p:cNvPr id="1770" name="Google Shape;1770;p140"/>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40"/>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2" name="Google Shape;1772;p140"/>
            <p:cNvGrpSpPr/>
            <p:nvPr/>
          </p:nvGrpSpPr>
          <p:grpSpPr>
            <a:xfrm>
              <a:off x="674770" y="1490267"/>
              <a:ext cx="499675" cy="497625"/>
              <a:chOff x="2548250" y="3477125"/>
              <a:chExt cx="499675" cy="497625"/>
            </a:xfrm>
          </p:grpSpPr>
          <p:sp>
            <p:nvSpPr>
              <p:cNvPr id="1773" name="Google Shape;1773;p140"/>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40"/>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5" name="Google Shape;1775;p140"/>
            <p:cNvGrpSpPr/>
            <p:nvPr/>
          </p:nvGrpSpPr>
          <p:grpSpPr>
            <a:xfrm>
              <a:off x="140624" y="1742028"/>
              <a:ext cx="1145201" cy="1144815"/>
              <a:chOff x="2516525" y="3338400"/>
              <a:chExt cx="814800" cy="814525"/>
            </a:xfrm>
          </p:grpSpPr>
          <p:sp>
            <p:nvSpPr>
              <p:cNvPr id="1776" name="Google Shape;1776;p140"/>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40"/>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8" name="Google Shape;1778;p140"/>
            <p:cNvGrpSpPr/>
            <p:nvPr/>
          </p:nvGrpSpPr>
          <p:grpSpPr>
            <a:xfrm>
              <a:off x="-238830" y="1664463"/>
              <a:ext cx="822075" cy="814675"/>
              <a:chOff x="1750375" y="3481025"/>
              <a:chExt cx="822075" cy="814675"/>
            </a:xfrm>
          </p:grpSpPr>
          <p:sp>
            <p:nvSpPr>
              <p:cNvPr id="1779" name="Google Shape;1779;p140"/>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40"/>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1" name="Google Shape;1781;p140"/>
            <p:cNvGrpSpPr/>
            <p:nvPr/>
          </p:nvGrpSpPr>
          <p:grpSpPr>
            <a:xfrm>
              <a:off x="302458" y="2300263"/>
              <a:ext cx="821525" cy="814675"/>
              <a:chOff x="578020" y="1990738"/>
              <a:chExt cx="821525" cy="814675"/>
            </a:xfrm>
          </p:grpSpPr>
          <p:sp>
            <p:nvSpPr>
              <p:cNvPr id="1782" name="Google Shape;1782;p140"/>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40"/>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4" name="Google Shape;1784;p140"/>
            <p:cNvGrpSpPr/>
            <p:nvPr/>
          </p:nvGrpSpPr>
          <p:grpSpPr>
            <a:xfrm>
              <a:off x="82595" y="2926467"/>
              <a:ext cx="814275" cy="814550"/>
              <a:chOff x="3146775" y="2571725"/>
              <a:chExt cx="814275" cy="814550"/>
            </a:xfrm>
          </p:grpSpPr>
          <p:sp>
            <p:nvSpPr>
              <p:cNvPr id="1785" name="Google Shape;1785;p140"/>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40"/>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7" name="Google Shape;1787;p140"/>
            <p:cNvGrpSpPr/>
            <p:nvPr/>
          </p:nvGrpSpPr>
          <p:grpSpPr>
            <a:xfrm>
              <a:off x="-869130" y="859063"/>
              <a:ext cx="1766000" cy="1756400"/>
              <a:chOff x="1004350" y="3043700"/>
              <a:chExt cx="1766000" cy="1756400"/>
            </a:xfrm>
          </p:grpSpPr>
          <p:sp>
            <p:nvSpPr>
              <p:cNvPr id="1788" name="Google Shape;1788;p140"/>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40"/>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4"/>
            </a:gs>
            <a:gs pos="39000">
              <a:srgbClr val="23223D"/>
            </a:gs>
            <a:gs pos="76000">
              <a:srgbClr val="23223D"/>
            </a:gs>
            <a:gs pos="100000">
              <a:schemeClr val="lt1"/>
            </a:gs>
          </a:gsLst>
          <a:lin ang="18900044" scaled="0"/>
        </a:gradFill>
      </p:bgPr>
    </p:bg>
    <p:spTree>
      <p:nvGrpSpPr>
        <p:cNvPr id="159" name="Shape 159"/>
        <p:cNvGrpSpPr/>
        <p:nvPr/>
      </p:nvGrpSpPr>
      <p:grpSpPr>
        <a:xfrm>
          <a:off x="0" y="0"/>
          <a:ext cx="0" cy="0"/>
          <a:chOff x="0" y="0"/>
          <a:chExt cx="0" cy="0"/>
        </a:xfrm>
      </p:grpSpPr>
      <p:sp>
        <p:nvSpPr>
          <p:cNvPr id="160" name="Google Shape;160;p93"/>
          <p:cNvSpPr/>
          <p:nvPr/>
        </p:nvSpPr>
        <p:spPr>
          <a:xfrm flipH="1" rot="10800000">
            <a:off x="37" y="-16053"/>
            <a:ext cx="5427006" cy="3233043"/>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93"/>
          <p:cNvGrpSpPr/>
          <p:nvPr/>
        </p:nvGrpSpPr>
        <p:grpSpPr>
          <a:xfrm>
            <a:off x="7161338" y="-363006"/>
            <a:ext cx="2310570" cy="2778607"/>
            <a:chOff x="7225800" y="-1002206"/>
            <a:chExt cx="2310570" cy="2778607"/>
          </a:xfrm>
        </p:grpSpPr>
        <p:grpSp>
          <p:nvGrpSpPr>
            <p:cNvPr id="162" name="Google Shape;162;p93"/>
            <p:cNvGrpSpPr/>
            <p:nvPr/>
          </p:nvGrpSpPr>
          <p:grpSpPr>
            <a:xfrm>
              <a:off x="8269082" y="515039"/>
              <a:ext cx="1267288" cy="1261362"/>
              <a:chOff x="5830100" y="1454250"/>
              <a:chExt cx="780975" cy="777275"/>
            </a:xfrm>
          </p:grpSpPr>
          <p:sp>
            <p:nvSpPr>
              <p:cNvPr id="163" name="Google Shape;163;p93"/>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3"/>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93"/>
            <p:cNvGrpSpPr/>
            <p:nvPr/>
          </p:nvGrpSpPr>
          <p:grpSpPr>
            <a:xfrm>
              <a:off x="7683297" y="-1002206"/>
              <a:ext cx="1586877" cy="1573589"/>
              <a:chOff x="5806450" y="990550"/>
              <a:chExt cx="821025" cy="814150"/>
            </a:xfrm>
          </p:grpSpPr>
          <p:sp>
            <p:nvSpPr>
              <p:cNvPr id="166" name="Google Shape;166;p93"/>
              <p:cNvSpPr/>
              <p:nvPr/>
            </p:nvSpPr>
            <p:spPr>
              <a:xfrm>
                <a:off x="5850200" y="990550"/>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93"/>
              <p:cNvSpPr/>
              <p:nvPr/>
            </p:nvSpPr>
            <p:spPr>
              <a:xfrm>
                <a:off x="5806450" y="1725500"/>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93"/>
            <p:cNvGrpSpPr/>
            <p:nvPr/>
          </p:nvGrpSpPr>
          <p:grpSpPr>
            <a:xfrm>
              <a:off x="8455375" y="198200"/>
              <a:ext cx="814800" cy="814525"/>
              <a:chOff x="6578800" y="847800"/>
              <a:chExt cx="814800" cy="814525"/>
            </a:xfrm>
          </p:grpSpPr>
          <p:sp>
            <p:nvSpPr>
              <p:cNvPr id="169" name="Google Shape;169;p93"/>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93"/>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93"/>
            <p:cNvGrpSpPr/>
            <p:nvPr/>
          </p:nvGrpSpPr>
          <p:grpSpPr>
            <a:xfrm>
              <a:off x="7225800" y="-371837"/>
              <a:ext cx="815350" cy="814550"/>
              <a:chOff x="5182925" y="1757200"/>
              <a:chExt cx="815350" cy="814550"/>
            </a:xfrm>
          </p:grpSpPr>
          <p:sp>
            <p:nvSpPr>
              <p:cNvPr id="172" name="Google Shape;172;p93"/>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93"/>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93"/>
            <p:cNvGrpSpPr/>
            <p:nvPr/>
          </p:nvGrpSpPr>
          <p:grpSpPr>
            <a:xfrm>
              <a:off x="7593725" y="-555675"/>
              <a:ext cx="1766000" cy="1756825"/>
              <a:chOff x="6373650" y="342850"/>
              <a:chExt cx="1766000" cy="1756825"/>
            </a:xfrm>
          </p:grpSpPr>
          <p:sp>
            <p:nvSpPr>
              <p:cNvPr id="175" name="Google Shape;175;p93"/>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93"/>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7" name="Google Shape;177;p93"/>
          <p:cNvSpPr/>
          <p:nvPr/>
        </p:nvSpPr>
        <p:spPr>
          <a:xfrm>
            <a:off x="7660559" y="4041077"/>
            <a:ext cx="1811335" cy="1649532"/>
          </a:xfrm>
          <a:custGeom>
            <a:rect b="b" l="l" r="r" t="t"/>
            <a:pathLst>
              <a:path extrusionOk="0" h="48384" w="53130">
                <a:moveTo>
                  <a:pt x="26565" y="1"/>
                </a:moveTo>
                <a:cubicBezTo>
                  <a:pt x="20373" y="1"/>
                  <a:pt x="14182" y="2358"/>
                  <a:pt x="9455" y="7073"/>
                </a:cubicBezTo>
                <a:cubicBezTo>
                  <a:pt x="0" y="16528"/>
                  <a:pt x="0" y="31863"/>
                  <a:pt x="9455" y="41292"/>
                </a:cubicBezTo>
                <a:cubicBezTo>
                  <a:pt x="14182" y="46020"/>
                  <a:pt x="20373" y="48383"/>
                  <a:pt x="26565" y="48383"/>
                </a:cubicBezTo>
                <a:cubicBezTo>
                  <a:pt x="32756" y="48383"/>
                  <a:pt x="38947" y="46020"/>
                  <a:pt x="43674" y="41292"/>
                </a:cubicBezTo>
                <a:cubicBezTo>
                  <a:pt x="53129" y="31863"/>
                  <a:pt x="53129" y="16528"/>
                  <a:pt x="43674" y="7073"/>
                </a:cubicBezTo>
                <a:cubicBezTo>
                  <a:pt x="38947" y="2358"/>
                  <a:pt x="32756" y="1"/>
                  <a:pt x="26565" y="1"/>
                </a:cubicBezTo>
                <a:close/>
              </a:path>
            </a:pathLst>
          </a:custGeom>
          <a:gradFill>
            <a:gsLst>
              <a:gs pos="0">
                <a:schemeClr val="lt2"/>
              </a:gs>
              <a:gs pos="51000">
                <a:srgbClr val="23223D"/>
              </a:gs>
              <a:gs pos="100000">
                <a:schemeClr val="lt1"/>
              </a:gs>
            </a:gsLst>
            <a:lin ang="2700006" scaled="0"/>
          </a:gradFill>
          <a:ln>
            <a:noFill/>
          </a:ln>
          <a:effectLst>
            <a:outerShdw blurRad="357188" rotWithShape="0" algn="bl">
              <a:schemeClr val="dk1">
                <a:alpha val="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93"/>
          <p:cNvSpPr txBox="1"/>
          <p:nvPr>
            <p:ph type="title"/>
          </p:nvPr>
        </p:nvSpPr>
        <p:spPr>
          <a:xfrm>
            <a:off x="3888786" y="2596175"/>
            <a:ext cx="3540300" cy="9819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7000"/>
              <a:buNone/>
              <a:defRPr sz="8000">
                <a:solidFill>
                  <a:schemeClr val="accent5"/>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79" name="Google Shape;179;p93"/>
          <p:cNvSpPr txBox="1"/>
          <p:nvPr>
            <p:ph idx="2" type="title"/>
          </p:nvPr>
        </p:nvSpPr>
        <p:spPr>
          <a:xfrm>
            <a:off x="5002386" y="1140129"/>
            <a:ext cx="1313100" cy="7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8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80" name="Google Shape;180;p93"/>
          <p:cNvSpPr txBox="1"/>
          <p:nvPr>
            <p:ph idx="1" type="subTitle"/>
          </p:nvPr>
        </p:nvSpPr>
        <p:spPr>
          <a:xfrm>
            <a:off x="4139286" y="3643179"/>
            <a:ext cx="3039300" cy="6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800"/>
            </a:lvl2pPr>
            <a:lvl3pPr lvl="2" algn="ctr">
              <a:lnSpc>
                <a:spcPct val="100000"/>
              </a:lnSpc>
              <a:spcBef>
                <a:spcPts val="0"/>
              </a:spcBef>
              <a:spcAft>
                <a:spcPts val="0"/>
              </a:spcAft>
              <a:buSzPts val="1400"/>
              <a:buNone/>
              <a:defRPr sz="1800"/>
            </a:lvl3pPr>
            <a:lvl4pPr lvl="3" algn="ctr">
              <a:lnSpc>
                <a:spcPct val="100000"/>
              </a:lnSpc>
              <a:spcBef>
                <a:spcPts val="0"/>
              </a:spcBef>
              <a:spcAft>
                <a:spcPts val="0"/>
              </a:spcAft>
              <a:buSzPts val="1400"/>
              <a:buNone/>
              <a:defRPr sz="1800"/>
            </a:lvl4pPr>
            <a:lvl5pPr lvl="4" algn="ctr">
              <a:lnSpc>
                <a:spcPct val="100000"/>
              </a:lnSpc>
              <a:spcBef>
                <a:spcPts val="0"/>
              </a:spcBef>
              <a:spcAft>
                <a:spcPts val="0"/>
              </a:spcAft>
              <a:buSzPts val="1400"/>
              <a:buNone/>
              <a:defRPr sz="1800"/>
            </a:lvl5pPr>
            <a:lvl6pPr lvl="5" algn="ctr">
              <a:lnSpc>
                <a:spcPct val="100000"/>
              </a:lnSpc>
              <a:spcBef>
                <a:spcPts val="0"/>
              </a:spcBef>
              <a:spcAft>
                <a:spcPts val="0"/>
              </a:spcAft>
              <a:buSzPts val="1400"/>
              <a:buNone/>
              <a:defRPr sz="1800"/>
            </a:lvl6pPr>
            <a:lvl7pPr lvl="6" algn="ctr">
              <a:lnSpc>
                <a:spcPct val="100000"/>
              </a:lnSpc>
              <a:spcBef>
                <a:spcPts val="0"/>
              </a:spcBef>
              <a:spcAft>
                <a:spcPts val="0"/>
              </a:spcAft>
              <a:buSzPts val="1400"/>
              <a:buNone/>
              <a:defRPr sz="1800"/>
            </a:lvl7pPr>
            <a:lvl8pPr lvl="7" algn="ctr">
              <a:lnSpc>
                <a:spcPct val="100000"/>
              </a:lnSpc>
              <a:spcBef>
                <a:spcPts val="0"/>
              </a:spcBef>
              <a:spcAft>
                <a:spcPts val="0"/>
              </a:spcAft>
              <a:buSzPts val="1400"/>
              <a:buNone/>
              <a:defRPr sz="1800"/>
            </a:lvl8pPr>
            <a:lvl9pPr lvl="8" algn="ctr">
              <a:lnSpc>
                <a:spcPct val="100000"/>
              </a:lnSpc>
              <a:spcBef>
                <a:spcPts val="0"/>
              </a:spcBef>
              <a:spcAft>
                <a:spcPts val="0"/>
              </a:spcAft>
              <a:buSzPts val="1400"/>
              <a:buNone/>
              <a:defRPr sz="1800"/>
            </a:lvl9pPr>
          </a:lstStyle>
          <a:p/>
        </p:txBody>
      </p:sp>
      <p:grpSp>
        <p:nvGrpSpPr>
          <p:cNvPr id="181" name="Google Shape;181;p93"/>
          <p:cNvGrpSpPr/>
          <p:nvPr/>
        </p:nvGrpSpPr>
        <p:grpSpPr>
          <a:xfrm>
            <a:off x="1226370" y="3973623"/>
            <a:ext cx="2233850" cy="2881954"/>
            <a:chOff x="-869130" y="859063"/>
            <a:chExt cx="2233850" cy="2881954"/>
          </a:xfrm>
        </p:grpSpPr>
        <p:grpSp>
          <p:nvGrpSpPr>
            <p:cNvPr id="182" name="Google Shape;182;p93"/>
            <p:cNvGrpSpPr/>
            <p:nvPr/>
          </p:nvGrpSpPr>
          <p:grpSpPr>
            <a:xfrm>
              <a:off x="583245" y="876223"/>
              <a:ext cx="781475" cy="777550"/>
              <a:chOff x="2532925" y="2911675"/>
              <a:chExt cx="781475" cy="777550"/>
            </a:xfrm>
          </p:grpSpPr>
          <p:sp>
            <p:nvSpPr>
              <p:cNvPr id="183" name="Google Shape;183;p93"/>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93"/>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 name="Google Shape;185;p93"/>
            <p:cNvGrpSpPr/>
            <p:nvPr/>
          </p:nvGrpSpPr>
          <p:grpSpPr>
            <a:xfrm>
              <a:off x="674770" y="1490267"/>
              <a:ext cx="499675" cy="497625"/>
              <a:chOff x="2548250" y="3477125"/>
              <a:chExt cx="499675" cy="497625"/>
            </a:xfrm>
          </p:grpSpPr>
          <p:sp>
            <p:nvSpPr>
              <p:cNvPr id="186" name="Google Shape;186;p93"/>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93"/>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93"/>
            <p:cNvGrpSpPr/>
            <p:nvPr/>
          </p:nvGrpSpPr>
          <p:grpSpPr>
            <a:xfrm>
              <a:off x="140624" y="1742028"/>
              <a:ext cx="1145201" cy="1144815"/>
              <a:chOff x="2516525" y="3338400"/>
              <a:chExt cx="814800" cy="814525"/>
            </a:xfrm>
          </p:grpSpPr>
          <p:sp>
            <p:nvSpPr>
              <p:cNvPr id="189" name="Google Shape;189;p93"/>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93"/>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93"/>
            <p:cNvGrpSpPr/>
            <p:nvPr/>
          </p:nvGrpSpPr>
          <p:grpSpPr>
            <a:xfrm>
              <a:off x="-238830" y="1664463"/>
              <a:ext cx="822075" cy="814675"/>
              <a:chOff x="1750375" y="3481025"/>
              <a:chExt cx="822075" cy="814675"/>
            </a:xfrm>
          </p:grpSpPr>
          <p:sp>
            <p:nvSpPr>
              <p:cNvPr id="192" name="Google Shape;192;p93"/>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93"/>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93"/>
            <p:cNvGrpSpPr/>
            <p:nvPr/>
          </p:nvGrpSpPr>
          <p:grpSpPr>
            <a:xfrm>
              <a:off x="302458" y="2300263"/>
              <a:ext cx="821525" cy="814675"/>
              <a:chOff x="578020" y="1990738"/>
              <a:chExt cx="821525" cy="814675"/>
            </a:xfrm>
          </p:grpSpPr>
          <p:sp>
            <p:nvSpPr>
              <p:cNvPr id="195" name="Google Shape;195;p93"/>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93"/>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93"/>
            <p:cNvGrpSpPr/>
            <p:nvPr/>
          </p:nvGrpSpPr>
          <p:grpSpPr>
            <a:xfrm>
              <a:off x="82595" y="2926467"/>
              <a:ext cx="814275" cy="814550"/>
              <a:chOff x="3146775" y="2571725"/>
              <a:chExt cx="814275" cy="814550"/>
            </a:xfrm>
          </p:grpSpPr>
          <p:sp>
            <p:nvSpPr>
              <p:cNvPr id="198" name="Google Shape;198;p93"/>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93"/>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93"/>
            <p:cNvGrpSpPr/>
            <p:nvPr/>
          </p:nvGrpSpPr>
          <p:grpSpPr>
            <a:xfrm>
              <a:off x="-869130" y="859063"/>
              <a:ext cx="1766000" cy="1756400"/>
              <a:chOff x="1004350" y="3043700"/>
              <a:chExt cx="1766000" cy="1756400"/>
            </a:xfrm>
          </p:grpSpPr>
          <p:sp>
            <p:nvSpPr>
              <p:cNvPr id="201" name="Google Shape;201;p93"/>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93"/>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3" name="Shape 203"/>
        <p:cNvGrpSpPr/>
        <p:nvPr/>
      </p:nvGrpSpPr>
      <p:grpSpPr>
        <a:xfrm>
          <a:off x="0" y="0"/>
          <a:ext cx="0" cy="0"/>
          <a:chOff x="0" y="0"/>
          <a:chExt cx="0" cy="0"/>
        </a:xfrm>
      </p:grpSpPr>
      <p:grpSp>
        <p:nvGrpSpPr>
          <p:cNvPr id="204" name="Google Shape;204;p94"/>
          <p:cNvGrpSpPr/>
          <p:nvPr/>
        </p:nvGrpSpPr>
        <p:grpSpPr>
          <a:xfrm>
            <a:off x="-1497775" y="-1647565"/>
            <a:ext cx="10641775" cy="6943465"/>
            <a:chOff x="-1497775" y="-1647565"/>
            <a:chExt cx="10641775" cy="6943465"/>
          </a:xfrm>
        </p:grpSpPr>
        <p:sp>
          <p:nvSpPr>
            <p:cNvPr id="205" name="Google Shape;205;p94"/>
            <p:cNvSpPr/>
            <p:nvPr/>
          </p:nvSpPr>
          <p:spPr>
            <a:xfrm rot="10800000">
              <a:off x="5802696" y="3412043"/>
              <a:ext cx="3341304" cy="1883857"/>
            </a:xfrm>
            <a:custGeom>
              <a:rect b="b" l="l" r="r" t="t"/>
              <a:pathLst>
                <a:path extrusionOk="0" h="81676" w="144849">
                  <a:moveTo>
                    <a:pt x="46959" y="0"/>
                  </a:moveTo>
                  <a:cubicBezTo>
                    <a:pt x="46140" y="1344"/>
                    <a:pt x="45030" y="2455"/>
                    <a:pt x="43686" y="3273"/>
                  </a:cubicBezTo>
                  <a:cubicBezTo>
                    <a:pt x="39478" y="5640"/>
                    <a:pt x="32465" y="4734"/>
                    <a:pt x="30273" y="8532"/>
                  </a:cubicBezTo>
                  <a:cubicBezTo>
                    <a:pt x="28929" y="10899"/>
                    <a:pt x="30478" y="13646"/>
                    <a:pt x="30449" y="16247"/>
                  </a:cubicBezTo>
                  <a:cubicBezTo>
                    <a:pt x="30420" y="19695"/>
                    <a:pt x="27614" y="22851"/>
                    <a:pt x="27819" y="26299"/>
                  </a:cubicBezTo>
                  <a:cubicBezTo>
                    <a:pt x="27994" y="29308"/>
                    <a:pt x="30478" y="31909"/>
                    <a:pt x="31559" y="34802"/>
                  </a:cubicBezTo>
                  <a:cubicBezTo>
                    <a:pt x="33459" y="39974"/>
                    <a:pt x="30157" y="46081"/>
                    <a:pt x="24254" y="48360"/>
                  </a:cubicBezTo>
                  <a:cubicBezTo>
                    <a:pt x="22955" y="48863"/>
                    <a:pt x="21536" y="49201"/>
                    <a:pt x="20126" y="49201"/>
                  </a:cubicBezTo>
                  <a:cubicBezTo>
                    <a:pt x="19569" y="49201"/>
                    <a:pt x="19014" y="49148"/>
                    <a:pt x="18468" y="49032"/>
                  </a:cubicBezTo>
                  <a:cubicBezTo>
                    <a:pt x="14933" y="48243"/>
                    <a:pt x="12946" y="45263"/>
                    <a:pt x="10871" y="42779"/>
                  </a:cubicBezTo>
                  <a:cubicBezTo>
                    <a:pt x="9128" y="40721"/>
                    <a:pt x="6382" y="38704"/>
                    <a:pt x="3547" y="38704"/>
                  </a:cubicBezTo>
                  <a:cubicBezTo>
                    <a:pt x="2960" y="38704"/>
                    <a:pt x="2370" y="38790"/>
                    <a:pt x="1783" y="38980"/>
                  </a:cubicBezTo>
                  <a:cubicBezTo>
                    <a:pt x="1140" y="39214"/>
                    <a:pt x="527" y="39565"/>
                    <a:pt x="1" y="40003"/>
                  </a:cubicBezTo>
                  <a:lnTo>
                    <a:pt x="1" y="75419"/>
                  </a:lnTo>
                  <a:cubicBezTo>
                    <a:pt x="3244" y="73403"/>
                    <a:pt x="6663" y="71708"/>
                    <a:pt x="10228" y="70364"/>
                  </a:cubicBezTo>
                  <a:cubicBezTo>
                    <a:pt x="11483" y="69886"/>
                    <a:pt x="12929" y="69474"/>
                    <a:pt x="14284" y="69474"/>
                  </a:cubicBezTo>
                  <a:cubicBezTo>
                    <a:pt x="15170" y="69474"/>
                    <a:pt x="16016" y="69650"/>
                    <a:pt x="16744" y="70101"/>
                  </a:cubicBezTo>
                  <a:cubicBezTo>
                    <a:pt x="17884" y="70802"/>
                    <a:pt x="18381" y="72088"/>
                    <a:pt x="19491" y="72818"/>
                  </a:cubicBezTo>
                  <a:cubicBezTo>
                    <a:pt x="21010" y="73812"/>
                    <a:pt x="23202" y="73636"/>
                    <a:pt x="25014" y="74221"/>
                  </a:cubicBezTo>
                  <a:cubicBezTo>
                    <a:pt x="26884" y="74834"/>
                    <a:pt x="28140" y="76237"/>
                    <a:pt x="29601" y="77406"/>
                  </a:cubicBezTo>
                  <a:cubicBezTo>
                    <a:pt x="33051" y="80161"/>
                    <a:pt x="37836" y="81676"/>
                    <a:pt x="42608" y="81676"/>
                  </a:cubicBezTo>
                  <a:cubicBezTo>
                    <a:pt x="44264" y="81676"/>
                    <a:pt x="45918" y="81493"/>
                    <a:pt x="47514" y="81117"/>
                  </a:cubicBezTo>
                  <a:cubicBezTo>
                    <a:pt x="53709" y="79627"/>
                    <a:pt x="58793" y="75302"/>
                    <a:pt x="60371" y="70130"/>
                  </a:cubicBezTo>
                  <a:cubicBezTo>
                    <a:pt x="61101" y="67704"/>
                    <a:pt x="61131" y="65075"/>
                    <a:pt x="62621" y="62912"/>
                  </a:cubicBezTo>
                  <a:cubicBezTo>
                    <a:pt x="64403" y="60312"/>
                    <a:pt x="68202" y="58441"/>
                    <a:pt x="68319" y="55461"/>
                  </a:cubicBezTo>
                  <a:cubicBezTo>
                    <a:pt x="68348" y="54088"/>
                    <a:pt x="67559" y="52831"/>
                    <a:pt x="67033" y="51545"/>
                  </a:cubicBezTo>
                  <a:cubicBezTo>
                    <a:pt x="64374" y="45409"/>
                    <a:pt x="67296" y="37899"/>
                    <a:pt x="73900" y="34364"/>
                  </a:cubicBezTo>
                  <a:cubicBezTo>
                    <a:pt x="76559" y="32932"/>
                    <a:pt x="79569" y="32143"/>
                    <a:pt x="82579" y="31383"/>
                  </a:cubicBezTo>
                  <a:cubicBezTo>
                    <a:pt x="85961" y="30507"/>
                    <a:pt x="89638" y="29662"/>
                    <a:pt x="93142" y="29662"/>
                  </a:cubicBezTo>
                  <a:cubicBezTo>
                    <a:pt x="95481" y="29662"/>
                    <a:pt x="97743" y="30038"/>
                    <a:pt x="99790" y="31032"/>
                  </a:cubicBezTo>
                  <a:cubicBezTo>
                    <a:pt x="104203" y="33156"/>
                    <a:pt x="107367" y="38040"/>
                    <a:pt x="112230" y="38040"/>
                  </a:cubicBezTo>
                  <a:cubicBezTo>
                    <a:pt x="112518" y="38040"/>
                    <a:pt x="112813" y="38023"/>
                    <a:pt x="113114" y="37987"/>
                  </a:cubicBezTo>
                  <a:cubicBezTo>
                    <a:pt x="115306" y="37724"/>
                    <a:pt x="117118" y="36409"/>
                    <a:pt x="118754" y="35153"/>
                  </a:cubicBezTo>
                  <a:cubicBezTo>
                    <a:pt x="125358" y="30185"/>
                    <a:pt x="132108" y="25013"/>
                    <a:pt x="135819" y="18292"/>
                  </a:cubicBezTo>
                  <a:cubicBezTo>
                    <a:pt x="138449" y="13529"/>
                    <a:pt x="139413" y="8240"/>
                    <a:pt x="142248" y="3565"/>
                  </a:cubicBezTo>
                  <a:cubicBezTo>
                    <a:pt x="143007" y="2308"/>
                    <a:pt x="143884" y="1110"/>
                    <a:pt x="144848" y="0"/>
                  </a:cubicBezTo>
                  <a:close/>
                </a:path>
              </a:pathLst>
            </a:custGeom>
            <a:gradFill>
              <a:gsLst>
                <a:gs pos="0">
                  <a:srgbClr val="FFFFFF">
                    <a:alpha val="0"/>
                  </a:srgbClr>
                </a:gs>
                <a:gs pos="100000">
                  <a:srgbClr val="FFFFFF">
                    <a:alpha val="745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94"/>
            <p:cNvSpPr/>
            <p:nvPr/>
          </p:nvSpPr>
          <p:spPr>
            <a:xfrm flipH="1" rot="10800000">
              <a:off x="-1497775" y="-1647565"/>
              <a:ext cx="7356316" cy="4374140"/>
            </a:xfrm>
            <a:custGeom>
              <a:rect b="b" l="l" r="r" t="t"/>
              <a:pathLst>
                <a:path extrusionOk="0" h="131080" w="220447">
                  <a:moveTo>
                    <a:pt x="133867" y="56910"/>
                  </a:moveTo>
                  <a:cubicBezTo>
                    <a:pt x="133898" y="56918"/>
                    <a:pt x="133941" y="56930"/>
                    <a:pt x="134000" y="56946"/>
                  </a:cubicBezTo>
                  <a:lnTo>
                    <a:pt x="134000" y="56946"/>
                  </a:lnTo>
                  <a:cubicBezTo>
                    <a:pt x="133949" y="56933"/>
                    <a:pt x="133904" y="56921"/>
                    <a:pt x="133871" y="56913"/>
                  </a:cubicBezTo>
                  <a:lnTo>
                    <a:pt x="133871" y="56913"/>
                  </a:lnTo>
                  <a:cubicBezTo>
                    <a:pt x="133870" y="56912"/>
                    <a:pt x="133869" y="56911"/>
                    <a:pt x="133867" y="56910"/>
                  </a:cubicBezTo>
                  <a:close/>
                  <a:moveTo>
                    <a:pt x="156231" y="87437"/>
                  </a:moveTo>
                  <a:cubicBezTo>
                    <a:pt x="156202" y="87491"/>
                    <a:pt x="156174" y="87541"/>
                    <a:pt x="156148" y="87588"/>
                  </a:cubicBezTo>
                  <a:lnTo>
                    <a:pt x="156148" y="87588"/>
                  </a:lnTo>
                  <a:cubicBezTo>
                    <a:pt x="156175" y="87537"/>
                    <a:pt x="156203" y="87487"/>
                    <a:pt x="156231" y="87437"/>
                  </a:cubicBezTo>
                  <a:close/>
                  <a:moveTo>
                    <a:pt x="155887" y="87974"/>
                  </a:moveTo>
                  <a:cubicBezTo>
                    <a:pt x="155889" y="87974"/>
                    <a:pt x="155859" y="88078"/>
                    <a:pt x="155768" y="88362"/>
                  </a:cubicBezTo>
                  <a:lnTo>
                    <a:pt x="155768" y="88362"/>
                  </a:lnTo>
                  <a:cubicBezTo>
                    <a:pt x="155821" y="88165"/>
                    <a:pt x="155884" y="87974"/>
                    <a:pt x="155887" y="87974"/>
                  </a:cubicBezTo>
                  <a:close/>
                  <a:moveTo>
                    <a:pt x="169531" y="106988"/>
                  </a:moveTo>
                  <a:lnTo>
                    <a:pt x="169531" y="106988"/>
                  </a:lnTo>
                  <a:cubicBezTo>
                    <a:pt x="169534" y="107018"/>
                    <a:pt x="169536" y="107050"/>
                    <a:pt x="169539" y="107084"/>
                  </a:cubicBezTo>
                  <a:cubicBezTo>
                    <a:pt x="169536" y="107052"/>
                    <a:pt x="169534" y="107020"/>
                    <a:pt x="169531" y="106988"/>
                  </a:cubicBezTo>
                  <a:close/>
                  <a:moveTo>
                    <a:pt x="9195" y="0"/>
                  </a:moveTo>
                  <a:cubicBezTo>
                    <a:pt x="6132" y="0"/>
                    <a:pt x="2705" y="1088"/>
                    <a:pt x="1331" y="4083"/>
                  </a:cubicBezTo>
                  <a:cubicBezTo>
                    <a:pt x="1" y="6962"/>
                    <a:pt x="2517" y="9624"/>
                    <a:pt x="5396" y="9769"/>
                  </a:cubicBezTo>
                  <a:cubicBezTo>
                    <a:pt x="21728" y="10616"/>
                    <a:pt x="43262" y="10205"/>
                    <a:pt x="49892" y="28811"/>
                  </a:cubicBezTo>
                  <a:cubicBezTo>
                    <a:pt x="50448" y="30359"/>
                    <a:pt x="50860" y="32029"/>
                    <a:pt x="51900" y="33336"/>
                  </a:cubicBezTo>
                  <a:cubicBezTo>
                    <a:pt x="52747" y="34400"/>
                    <a:pt x="53932" y="35150"/>
                    <a:pt x="55142" y="35803"/>
                  </a:cubicBezTo>
                  <a:cubicBezTo>
                    <a:pt x="60635" y="38804"/>
                    <a:pt x="66684" y="40643"/>
                    <a:pt x="72950" y="41175"/>
                  </a:cubicBezTo>
                  <a:cubicBezTo>
                    <a:pt x="75975" y="41441"/>
                    <a:pt x="79096" y="41393"/>
                    <a:pt x="82024" y="42264"/>
                  </a:cubicBezTo>
                  <a:cubicBezTo>
                    <a:pt x="84927" y="43111"/>
                    <a:pt x="87758" y="45095"/>
                    <a:pt x="88629" y="48022"/>
                  </a:cubicBezTo>
                  <a:cubicBezTo>
                    <a:pt x="89065" y="49498"/>
                    <a:pt x="88944" y="51071"/>
                    <a:pt x="89379" y="52571"/>
                  </a:cubicBezTo>
                  <a:cubicBezTo>
                    <a:pt x="90850" y="57618"/>
                    <a:pt x="97148" y="58855"/>
                    <a:pt x="102550" y="58855"/>
                  </a:cubicBezTo>
                  <a:cubicBezTo>
                    <a:pt x="102923" y="58855"/>
                    <a:pt x="103292" y="58849"/>
                    <a:pt x="103654" y="58838"/>
                  </a:cubicBezTo>
                  <a:cubicBezTo>
                    <a:pt x="104224" y="58821"/>
                    <a:pt x="104807" y="58810"/>
                    <a:pt x="105398" y="58810"/>
                  </a:cubicBezTo>
                  <a:cubicBezTo>
                    <a:pt x="110637" y="58810"/>
                    <a:pt x="116486" y="59651"/>
                    <a:pt x="118486" y="64282"/>
                  </a:cubicBezTo>
                  <a:cubicBezTo>
                    <a:pt x="118970" y="65395"/>
                    <a:pt x="119188" y="66677"/>
                    <a:pt x="120059" y="67500"/>
                  </a:cubicBezTo>
                  <a:cubicBezTo>
                    <a:pt x="121245" y="68637"/>
                    <a:pt x="123229" y="68589"/>
                    <a:pt x="124366" y="69774"/>
                  </a:cubicBezTo>
                  <a:cubicBezTo>
                    <a:pt x="125866" y="71371"/>
                    <a:pt x="124898" y="73960"/>
                    <a:pt x="125164" y="76138"/>
                  </a:cubicBezTo>
                  <a:cubicBezTo>
                    <a:pt x="125745" y="80831"/>
                    <a:pt x="131552" y="82477"/>
                    <a:pt x="136198" y="83275"/>
                  </a:cubicBezTo>
                  <a:cubicBezTo>
                    <a:pt x="140867" y="84074"/>
                    <a:pt x="146650" y="86445"/>
                    <a:pt x="146408" y="91163"/>
                  </a:cubicBezTo>
                  <a:cubicBezTo>
                    <a:pt x="146311" y="93074"/>
                    <a:pt x="145150" y="94841"/>
                    <a:pt x="145222" y="96752"/>
                  </a:cubicBezTo>
                  <a:cubicBezTo>
                    <a:pt x="145368" y="100309"/>
                    <a:pt x="149481" y="102172"/>
                    <a:pt x="152965" y="102946"/>
                  </a:cubicBezTo>
                  <a:cubicBezTo>
                    <a:pt x="156449" y="103696"/>
                    <a:pt x="160587" y="104640"/>
                    <a:pt x="161869" y="108003"/>
                  </a:cubicBezTo>
                  <a:cubicBezTo>
                    <a:pt x="162329" y="109261"/>
                    <a:pt x="162280" y="110665"/>
                    <a:pt x="162522" y="111995"/>
                  </a:cubicBezTo>
                  <a:cubicBezTo>
                    <a:pt x="163345" y="116738"/>
                    <a:pt x="167797" y="120125"/>
                    <a:pt x="172418" y="121528"/>
                  </a:cubicBezTo>
                  <a:cubicBezTo>
                    <a:pt x="178177" y="123271"/>
                    <a:pt x="184298" y="122811"/>
                    <a:pt x="190154" y="123948"/>
                  </a:cubicBezTo>
                  <a:cubicBezTo>
                    <a:pt x="190880" y="124069"/>
                    <a:pt x="191581" y="124238"/>
                    <a:pt x="192283" y="124384"/>
                  </a:cubicBezTo>
                  <a:cubicBezTo>
                    <a:pt x="191968" y="124311"/>
                    <a:pt x="191817" y="124275"/>
                    <a:pt x="191829" y="124275"/>
                  </a:cubicBezTo>
                  <a:cubicBezTo>
                    <a:pt x="191841" y="124275"/>
                    <a:pt x="192017" y="124311"/>
                    <a:pt x="192356" y="124384"/>
                  </a:cubicBezTo>
                  <a:cubicBezTo>
                    <a:pt x="192888" y="124529"/>
                    <a:pt x="193420" y="124674"/>
                    <a:pt x="193952" y="124819"/>
                  </a:cubicBezTo>
                  <a:cubicBezTo>
                    <a:pt x="195525" y="125255"/>
                    <a:pt x="197098" y="125739"/>
                    <a:pt x="198646" y="126295"/>
                  </a:cubicBezTo>
                  <a:cubicBezTo>
                    <a:pt x="200195" y="126827"/>
                    <a:pt x="201719" y="127432"/>
                    <a:pt x="203219" y="128085"/>
                  </a:cubicBezTo>
                  <a:cubicBezTo>
                    <a:pt x="204066" y="128424"/>
                    <a:pt x="204889" y="128811"/>
                    <a:pt x="205711" y="129198"/>
                  </a:cubicBezTo>
                  <a:cubicBezTo>
                    <a:pt x="206026" y="129368"/>
                    <a:pt x="206365" y="129513"/>
                    <a:pt x="206704" y="129682"/>
                  </a:cubicBezTo>
                  <a:cubicBezTo>
                    <a:pt x="206780" y="129720"/>
                    <a:pt x="206847" y="129754"/>
                    <a:pt x="206905" y="129783"/>
                  </a:cubicBezTo>
                  <a:lnTo>
                    <a:pt x="206905" y="129783"/>
                  </a:lnTo>
                  <a:cubicBezTo>
                    <a:pt x="206986" y="129826"/>
                    <a:pt x="207128" y="129902"/>
                    <a:pt x="207357" y="130021"/>
                  </a:cubicBezTo>
                  <a:cubicBezTo>
                    <a:pt x="208660" y="130730"/>
                    <a:pt x="210088" y="131079"/>
                    <a:pt x="211509" y="131079"/>
                  </a:cubicBezTo>
                  <a:cubicBezTo>
                    <a:pt x="213387" y="131079"/>
                    <a:pt x="215251" y="130469"/>
                    <a:pt x="216793" y="129271"/>
                  </a:cubicBezTo>
                  <a:cubicBezTo>
                    <a:pt x="218777" y="127771"/>
                    <a:pt x="220447" y="123900"/>
                    <a:pt x="217446" y="122327"/>
                  </a:cubicBezTo>
                  <a:cubicBezTo>
                    <a:pt x="208857" y="117706"/>
                    <a:pt x="199469" y="114681"/>
                    <a:pt x="189791" y="113423"/>
                  </a:cubicBezTo>
                  <a:cubicBezTo>
                    <a:pt x="187613" y="113133"/>
                    <a:pt x="185436" y="112963"/>
                    <a:pt x="183258" y="112891"/>
                  </a:cubicBezTo>
                  <a:cubicBezTo>
                    <a:pt x="181918" y="112848"/>
                    <a:pt x="180597" y="112824"/>
                    <a:pt x="179246" y="112786"/>
                  </a:cubicBezTo>
                  <a:lnTo>
                    <a:pt x="179246" y="112786"/>
                  </a:lnTo>
                  <a:cubicBezTo>
                    <a:pt x="179248" y="112786"/>
                    <a:pt x="179249" y="112786"/>
                    <a:pt x="179251" y="112786"/>
                  </a:cubicBezTo>
                  <a:cubicBezTo>
                    <a:pt x="179337" y="112786"/>
                    <a:pt x="178225" y="112745"/>
                    <a:pt x="178080" y="112745"/>
                  </a:cubicBezTo>
                  <a:cubicBezTo>
                    <a:pt x="177330" y="112697"/>
                    <a:pt x="176580" y="112624"/>
                    <a:pt x="175830" y="112528"/>
                  </a:cubicBezTo>
                  <a:cubicBezTo>
                    <a:pt x="175249" y="112455"/>
                    <a:pt x="174693" y="112358"/>
                    <a:pt x="174136" y="112237"/>
                  </a:cubicBezTo>
                  <a:lnTo>
                    <a:pt x="174136" y="112237"/>
                  </a:lnTo>
                  <a:cubicBezTo>
                    <a:pt x="174417" y="112292"/>
                    <a:pt x="174541" y="112313"/>
                    <a:pt x="174566" y="112313"/>
                  </a:cubicBezTo>
                  <a:cubicBezTo>
                    <a:pt x="174641" y="112313"/>
                    <a:pt x="173852" y="112128"/>
                    <a:pt x="173725" y="112092"/>
                  </a:cubicBezTo>
                  <a:cubicBezTo>
                    <a:pt x="173487" y="112008"/>
                    <a:pt x="173258" y="111916"/>
                    <a:pt x="173027" y="111821"/>
                  </a:cubicBezTo>
                  <a:lnTo>
                    <a:pt x="173027" y="111821"/>
                  </a:lnTo>
                  <a:cubicBezTo>
                    <a:pt x="173050" y="111830"/>
                    <a:pt x="173062" y="111834"/>
                    <a:pt x="173065" y="111834"/>
                  </a:cubicBezTo>
                  <a:cubicBezTo>
                    <a:pt x="173089" y="111834"/>
                    <a:pt x="172440" y="111539"/>
                    <a:pt x="172273" y="111439"/>
                  </a:cubicBezTo>
                  <a:cubicBezTo>
                    <a:pt x="171910" y="111197"/>
                    <a:pt x="171571" y="110955"/>
                    <a:pt x="171233" y="110689"/>
                  </a:cubicBezTo>
                  <a:cubicBezTo>
                    <a:pt x="171195" y="110658"/>
                    <a:pt x="171160" y="110631"/>
                    <a:pt x="171129" y="110606"/>
                  </a:cubicBezTo>
                  <a:lnTo>
                    <a:pt x="171129" y="110606"/>
                  </a:lnTo>
                  <a:cubicBezTo>
                    <a:pt x="171088" y="110558"/>
                    <a:pt x="171034" y="110498"/>
                    <a:pt x="170967" y="110423"/>
                  </a:cubicBezTo>
                  <a:cubicBezTo>
                    <a:pt x="170700" y="110108"/>
                    <a:pt x="170434" y="109769"/>
                    <a:pt x="170217" y="109431"/>
                  </a:cubicBezTo>
                  <a:cubicBezTo>
                    <a:pt x="170144" y="109304"/>
                    <a:pt x="170090" y="109211"/>
                    <a:pt x="170053" y="109150"/>
                  </a:cubicBezTo>
                  <a:lnTo>
                    <a:pt x="170053" y="109150"/>
                  </a:lnTo>
                  <a:cubicBezTo>
                    <a:pt x="169992" y="108993"/>
                    <a:pt x="169935" y="108837"/>
                    <a:pt x="169878" y="108681"/>
                  </a:cubicBezTo>
                  <a:cubicBezTo>
                    <a:pt x="169757" y="108269"/>
                    <a:pt x="169660" y="107882"/>
                    <a:pt x="169612" y="107471"/>
                  </a:cubicBezTo>
                  <a:cubicBezTo>
                    <a:pt x="169594" y="107351"/>
                    <a:pt x="169517" y="106623"/>
                    <a:pt x="169507" y="106623"/>
                  </a:cubicBezTo>
                  <a:lnTo>
                    <a:pt x="169507" y="106623"/>
                  </a:lnTo>
                  <a:cubicBezTo>
                    <a:pt x="169507" y="106623"/>
                    <a:pt x="169506" y="106624"/>
                    <a:pt x="169506" y="106626"/>
                  </a:cubicBezTo>
                  <a:lnTo>
                    <a:pt x="169506" y="106626"/>
                  </a:lnTo>
                  <a:cubicBezTo>
                    <a:pt x="169466" y="105931"/>
                    <a:pt x="169462" y="105233"/>
                    <a:pt x="169442" y="104519"/>
                  </a:cubicBezTo>
                  <a:cubicBezTo>
                    <a:pt x="169321" y="102003"/>
                    <a:pt x="169031" y="100115"/>
                    <a:pt x="167918" y="97841"/>
                  </a:cubicBezTo>
                  <a:cubicBezTo>
                    <a:pt x="166926" y="95833"/>
                    <a:pt x="164482" y="94526"/>
                    <a:pt x="162450" y="93849"/>
                  </a:cubicBezTo>
                  <a:cubicBezTo>
                    <a:pt x="161603" y="93583"/>
                    <a:pt x="160708" y="93413"/>
                    <a:pt x="159885" y="93147"/>
                  </a:cubicBezTo>
                  <a:cubicBezTo>
                    <a:pt x="159449" y="93002"/>
                    <a:pt x="159062" y="92832"/>
                    <a:pt x="158675" y="92687"/>
                  </a:cubicBezTo>
                  <a:cubicBezTo>
                    <a:pt x="158608" y="92657"/>
                    <a:pt x="158549" y="92630"/>
                    <a:pt x="158499" y="92607"/>
                  </a:cubicBezTo>
                  <a:lnTo>
                    <a:pt x="158499" y="92607"/>
                  </a:lnTo>
                  <a:cubicBezTo>
                    <a:pt x="158336" y="92513"/>
                    <a:pt x="158179" y="92418"/>
                    <a:pt x="158022" y="92324"/>
                  </a:cubicBezTo>
                  <a:cubicBezTo>
                    <a:pt x="157659" y="92082"/>
                    <a:pt x="157296" y="91840"/>
                    <a:pt x="156982" y="91574"/>
                  </a:cubicBezTo>
                  <a:cubicBezTo>
                    <a:pt x="156927" y="91533"/>
                    <a:pt x="156879" y="91497"/>
                    <a:pt x="156837" y="91466"/>
                  </a:cubicBezTo>
                  <a:lnTo>
                    <a:pt x="156837" y="91466"/>
                  </a:lnTo>
                  <a:cubicBezTo>
                    <a:pt x="156803" y="91428"/>
                    <a:pt x="156763" y="91384"/>
                    <a:pt x="156715" y="91332"/>
                  </a:cubicBezTo>
                  <a:cubicBezTo>
                    <a:pt x="156449" y="91018"/>
                    <a:pt x="156207" y="90703"/>
                    <a:pt x="155990" y="90365"/>
                  </a:cubicBezTo>
                  <a:cubicBezTo>
                    <a:pt x="155971" y="90337"/>
                    <a:pt x="155953" y="90311"/>
                    <a:pt x="155936" y="90287"/>
                  </a:cubicBezTo>
                  <a:lnTo>
                    <a:pt x="155936" y="90287"/>
                  </a:lnTo>
                  <a:cubicBezTo>
                    <a:pt x="155920" y="90231"/>
                    <a:pt x="155898" y="90161"/>
                    <a:pt x="155869" y="90074"/>
                  </a:cubicBezTo>
                  <a:cubicBezTo>
                    <a:pt x="155723" y="89687"/>
                    <a:pt x="155651" y="89300"/>
                    <a:pt x="155602" y="88913"/>
                  </a:cubicBezTo>
                  <a:lnTo>
                    <a:pt x="155602" y="88913"/>
                  </a:lnTo>
                  <a:cubicBezTo>
                    <a:pt x="155650" y="89251"/>
                    <a:pt x="155674" y="89372"/>
                    <a:pt x="155686" y="89372"/>
                  </a:cubicBezTo>
                  <a:cubicBezTo>
                    <a:pt x="155711" y="89372"/>
                    <a:pt x="155683" y="88850"/>
                    <a:pt x="155699" y="88671"/>
                  </a:cubicBezTo>
                  <a:cubicBezTo>
                    <a:pt x="155707" y="88611"/>
                    <a:pt x="155724" y="88534"/>
                    <a:pt x="155744" y="88453"/>
                  </a:cubicBezTo>
                  <a:lnTo>
                    <a:pt x="155744" y="88453"/>
                  </a:lnTo>
                  <a:cubicBezTo>
                    <a:pt x="155814" y="88266"/>
                    <a:pt x="155894" y="88087"/>
                    <a:pt x="155980" y="87912"/>
                  </a:cubicBezTo>
                  <a:lnTo>
                    <a:pt x="155980" y="87912"/>
                  </a:lnTo>
                  <a:cubicBezTo>
                    <a:pt x="156061" y="87776"/>
                    <a:pt x="156162" y="87610"/>
                    <a:pt x="156231" y="87509"/>
                  </a:cubicBezTo>
                  <a:cubicBezTo>
                    <a:pt x="156473" y="87195"/>
                    <a:pt x="156691" y="86953"/>
                    <a:pt x="156933" y="86687"/>
                  </a:cubicBezTo>
                  <a:cubicBezTo>
                    <a:pt x="157393" y="86130"/>
                    <a:pt x="157925" y="85622"/>
                    <a:pt x="158457" y="85114"/>
                  </a:cubicBezTo>
                  <a:lnTo>
                    <a:pt x="158724" y="84848"/>
                  </a:lnTo>
                  <a:lnTo>
                    <a:pt x="159280" y="84340"/>
                  </a:lnTo>
                  <a:lnTo>
                    <a:pt x="160079" y="83566"/>
                  </a:lnTo>
                  <a:cubicBezTo>
                    <a:pt x="160708" y="82961"/>
                    <a:pt x="161288" y="82332"/>
                    <a:pt x="161869" y="81678"/>
                  </a:cubicBezTo>
                  <a:cubicBezTo>
                    <a:pt x="164676" y="78412"/>
                    <a:pt x="166103" y="74153"/>
                    <a:pt x="164821" y="69943"/>
                  </a:cubicBezTo>
                  <a:cubicBezTo>
                    <a:pt x="163587" y="65806"/>
                    <a:pt x="160054" y="62491"/>
                    <a:pt x="156401" y="60410"/>
                  </a:cubicBezTo>
                  <a:cubicBezTo>
                    <a:pt x="152215" y="58015"/>
                    <a:pt x="147932" y="57265"/>
                    <a:pt x="143142" y="57168"/>
                  </a:cubicBezTo>
                  <a:cubicBezTo>
                    <a:pt x="142920" y="57165"/>
                    <a:pt x="142699" y="57163"/>
                    <a:pt x="142477" y="57163"/>
                  </a:cubicBezTo>
                  <a:cubicBezTo>
                    <a:pt x="141077" y="57163"/>
                    <a:pt x="139678" y="57223"/>
                    <a:pt x="138278" y="57265"/>
                  </a:cubicBezTo>
                  <a:cubicBezTo>
                    <a:pt x="137740" y="57281"/>
                    <a:pt x="137212" y="57287"/>
                    <a:pt x="136680" y="57288"/>
                  </a:cubicBezTo>
                  <a:lnTo>
                    <a:pt x="136680" y="57288"/>
                  </a:lnTo>
                  <a:cubicBezTo>
                    <a:pt x="136484" y="57282"/>
                    <a:pt x="136221" y="57273"/>
                    <a:pt x="136077" y="57265"/>
                  </a:cubicBezTo>
                  <a:cubicBezTo>
                    <a:pt x="135568" y="57217"/>
                    <a:pt x="135085" y="57168"/>
                    <a:pt x="134601" y="57071"/>
                  </a:cubicBezTo>
                  <a:cubicBezTo>
                    <a:pt x="134529" y="57063"/>
                    <a:pt x="134433" y="57045"/>
                    <a:pt x="134333" y="57024"/>
                  </a:cubicBezTo>
                  <a:lnTo>
                    <a:pt x="134333" y="57024"/>
                  </a:lnTo>
                  <a:cubicBezTo>
                    <a:pt x="134124" y="56955"/>
                    <a:pt x="133914" y="56880"/>
                    <a:pt x="133705" y="56805"/>
                  </a:cubicBezTo>
                  <a:cubicBezTo>
                    <a:pt x="133695" y="56801"/>
                    <a:pt x="133685" y="56797"/>
                    <a:pt x="133676" y="56794"/>
                  </a:cubicBezTo>
                  <a:lnTo>
                    <a:pt x="133676" y="56794"/>
                  </a:lnTo>
                  <a:cubicBezTo>
                    <a:pt x="133403" y="56612"/>
                    <a:pt x="133131" y="56429"/>
                    <a:pt x="132859" y="56225"/>
                  </a:cubicBezTo>
                  <a:cubicBezTo>
                    <a:pt x="132844" y="56213"/>
                    <a:pt x="132830" y="56202"/>
                    <a:pt x="132816" y="56192"/>
                  </a:cubicBezTo>
                  <a:lnTo>
                    <a:pt x="132816" y="56192"/>
                  </a:lnTo>
                  <a:cubicBezTo>
                    <a:pt x="132793" y="56165"/>
                    <a:pt x="132767" y="56136"/>
                    <a:pt x="132738" y="56104"/>
                  </a:cubicBezTo>
                  <a:cubicBezTo>
                    <a:pt x="132496" y="55813"/>
                    <a:pt x="132254" y="55499"/>
                    <a:pt x="132036" y="55160"/>
                  </a:cubicBezTo>
                  <a:cubicBezTo>
                    <a:pt x="131479" y="54361"/>
                    <a:pt x="130971" y="53563"/>
                    <a:pt x="130415" y="52765"/>
                  </a:cubicBezTo>
                  <a:cubicBezTo>
                    <a:pt x="128552" y="50006"/>
                    <a:pt x="126447" y="47417"/>
                    <a:pt x="123858" y="45337"/>
                  </a:cubicBezTo>
                  <a:cubicBezTo>
                    <a:pt x="121051" y="43086"/>
                    <a:pt x="117398" y="41852"/>
                    <a:pt x="113865" y="41562"/>
                  </a:cubicBezTo>
                  <a:cubicBezTo>
                    <a:pt x="113100" y="41492"/>
                    <a:pt x="112328" y="41456"/>
                    <a:pt x="111555" y="41456"/>
                  </a:cubicBezTo>
                  <a:cubicBezTo>
                    <a:pt x="110203" y="41456"/>
                    <a:pt x="108850" y="41564"/>
                    <a:pt x="107526" y="41780"/>
                  </a:cubicBezTo>
                  <a:cubicBezTo>
                    <a:pt x="106207" y="41984"/>
                    <a:pt x="104911" y="42232"/>
                    <a:pt x="103615" y="42481"/>
                  </a:cubicBezTo>
                  <a:lnTo>
                    <a:pt x="103615" y="42481"/>
                  </a:lnTo>
                  <a:cubicBezTo>
                    <a:pt x="103538" y="42377"/>
                    <a:pt x="103463" y="42272"/>
                    <a:pt x="103388" y="42167"/>
                  </a:cubicBezTo>
                  <a:cubicBezTo>
                    <a:pt x="102904" y="41465"/>
                    <a:pt x="102493" y="40739"/>
                    <a:pt x="101937" y="40086"/>
                  </a:cubicBezTo>
                  <a:cubicBezTo>
                    <a:pt x="100001" y="37763"/>
                    <a:pt x="97267" y="36771"/>
                    <a:pt x="94363" y="36239"/>
                  </a:cubicBezTo>
                  <a:cubicBezTo>
                    <a:pt x="93226" y="36033"/>
                    <a:pt x="92053" y="35979"/>
                    <a:pt x="90873" y="35979"/>
                  </a:cubicBezTo>
                  <a:cubicBezTo>
                    <a:pt x="89694" y="35979"/>
                    <a:pt x="88508" y="36033"/>
                    <a:pt x="87347" y="36045"/>
                  </a:cubicBezTo>
                  <a:lnTo>
                    <a:pt x="79846" y="36166"/>
                  </a:lnTo>
                  <a:cubicBezTo>
                    <a:pt x="79139" y="36166"/>
                    <a:pt x="78431" y="36180"/>
                    <a:pt x="77724" y="36187"/>
                  </a:cubicBezTo>
                  <a:lnTo>
                    <a:pt x="77724" y="36187"/>
                  </a:lnTo>
                  <a:cubicBezTo>
                    <a:pt x="77849" y="36163"/>
                    <a:pt x="76099" y="36083"/>
                    <a:pt x="75709" y="36045"/>
                  </a:cubicBezTo>
                  <a:cubicBezTo>
                    <a:pt x="75517" y="36023"/>
                    <a:pt x="75320" y="35995"/>
                    <a:pt x="75122" y="35962"/>
                  </a:cubicBezTo>
                  <a:lnTo>
                    <a:pt x="75122" y="35962"/>
                  </a:lnTo>
                  <a:cubicBezTo>
                    <a:pt x="75192" y="35976"/>
                    <a:pt x="75221" y="35983"/>
                    <a:pt x="75220" y="35983"/>
                  </a:cubicBezTo>
                  <a:cubicBezTo>
                    <a:pt x="75218" y="35983"/>
                    <a:pt x="75168" y="35973"/>
                    <a:pt x="75094" y="35957"/>
                  </a:cubicBezTo>
                  <a:lnTo>
                    <a:pt x="75094" y="35957"/>
                  </a:lnTo>
                  <a:cubicBezTo>
                    <a:pt x="75103" y="35959"/>
                    <a:pt x="75113" y="35960"/>
                    <a:pt x="75122" y="35962"/>
                  </a:cubicBezTo>
                  <a:lnTo>
                    <a:pt x="75122" y="35962"/>
                  </a:lnTo>
                  <a:cubicBezTo>
                    <a:pt x="75090" y="35955"/>
                    <a:pt x="75049" y="35947"/>
                    <a:pt x="74998" y="35937"/>
                  </a:cubicBezTo>
                  <a:lnTo>
                    <a:pt x="74998" y="35937"/>
                  </a:lnTo>
                  <a:cubicBezTo>
                    <a:pt x="75032" y="35944"/>
                    <a:pt x="75065" y="35951"/>
                    <a:pt x="75094" y="35957"/>
                  </a:cubicBezTo>
                  <a:lnTo>
                    <a:pt x="75094" y="35957"/>
                  </a:lnTo>
                  <a:cubicBezTo>
                    <a:pt x="74877" y="35920"/>
                    <a:pt x="74661" y="35877"/>
                    <a:pt x="74450" y="35828"/>
                  </a:cubicBezTo>
                  <a:lnTo>
                    <a:pt x="74450" y="35828"/>
                  </a:lnTo>
                  <a:cubicBezTo>
                    <a:pt x="74699" y="35877"/>
                    <a:pt x="74876" y="35912"/>
                    <a:pt x="74998" y="35937"/>
                  </a:cubicBezTo>
                  <a:lnTo>
                    <a:pt x="74998" y="35937"/>
                  </a:lnTo>
                  <a:cubicBezTo>
                    <a:pt x="74796" y="35893"/>
                    <a:pt x="74511" y="35827"/>
                    <a:pt x="74378" y="35779"/>
                  </a:cubicBezTo>
                  <a:cubicBezTo>
                    <a:pt x="73991" y="35658"/>
                    <a:pt x="73604" y="35489"/>
                    <a:pt x="73241" y="35320"/>
                  </a:cubicBezTo>
                  <a:lnTo>
                    <a:pt x="73241" y="35320"/>
                  </a:lnTo>
                  <a:cubicBezTo>
                    <a:pt x="73615" y="35487"/>
                    <a:pt x="73775" y="35550"/>
                    <a:pt x="73805" y="35550"/>
                  </a:cubicBezTo>
                  <a:cubicBezTo>
                    <a:pt x="73882" y="35550"/>
                    <a:pt x="73064" y="35114"/>
                    <a:pt x="72853" y="34957"/>
                  </a:cubicBezTo>
                  <a:cubicBezTo>
                    <a:pt x="72852" y="34955"/>
                    <a:pt x="72850" y="34954"/>
                    <a:pt x="72848" y="34953"/>
                  </a:cubicBezTo>
                  <a:lnTo>
                    <a:pt x="72848" y="34953"/>
                  </a:lnTo>
                  <a:cubicBezTo>
                    <a:pt x="72811" y="34900"/>
                    <a:pt x="72758" y="34830"/>
                    <a:pt x="72684" y="34739"/>
                  </a:cubicBezTo>
                  <a:cubicBezTo>
                    <a:pt x="72613" y="34650"/>
                    <a:pt x="72241" y="33986"/>
                    <a:pt x="72203" y="33986"/>
                  </a:cubicBezTo>
                  <a:lnTo>
                    <a:pt x="72203" y="33986"/>
                  </a:lnTo>
                  <a:cubicBezTo>
                    <a:pt x="72200" y="33986"/>
                    <a:pt x="72199" y="33989"/>
                    <a:pt x="72200" y="33995"/>
                  </a:cubicBezTo>
                  <a:lnTo>
                    <a:pt x="72200" y="33995"/>
                  </a:lnTo>
                  <a:cubicBezTo>
                    <a:pt x="71909" y="33212"/>
                    <a:pt x="71729" y="32378"/>
                    <a:pt x="71644" y="31545"/>
                  </a:cubicBezTo>
                  <a:cubicBezTo>
                    <a:pt x="71631" y="31453"/>
                    <a:pt x="71619" y="31374"/>
                    <a:pt x="71609" y="31309"/>
                  </a:cubicBezTo>
                  <a:lnTo>
                    <a:pt x="71609" y="31309"/>
                  </a:lnTo>
                  <a:cubicBezTo>
                    <a:pt x="71609" y="31223"/>
                    <a:pt x="71605" y="31083"/>
                    <a:pt x="71595" y="30868"/>
                  </a:cubicBezTo>
                  <a:cubicBezTo>
                    <a:pt x="71571" y="30384"/>
                    <a:pt x="71571" y="29876"/>
                    <a:pt x="71571" y="29392"/>
                  </a:cubicBezTo>
                  <a:cubicBezTo>
                    <a:pt x="71547" y="28061"/>
                    <a:pt x="71450" y="26754"/>
                    <a:pt x="71305" y="25424"/>
                  </a:cubicBezTo>
                  <a:cubicBezTo>
                    <a:pt x="70410" y="18286"/>
                    <a:pt x="63804" y="13181"/>
                    <a:pt x="57852" y="10084"/>
                  </a:cubicBezTo>
                  <a:cubicBezTo>
                    <a:pt x="49916" y="5970"/>
                    <a:pt x="41448" y="3454"/>
                    <a:pt x="32640" y="2002"/>
                  </a:cubicBezTo>
                  <a:cubicBezTo>
                    <a:pt x="25116" y="792"/>
                    <a:pt x="17470" y="405"/>
                    <a:pt x="9872" y="18"/>
                  </a:cubicBezTo>
                  <a:cubicBezTo>
                    <a:pt x="9649" y="6"/>
                    <a:pt x="9423" y="0"/>
                    <a:pt x="9195" y="0"/>
                  </a:cubicBezTo>
                  <a:close/>
                </a:path>
              </a:pathLst>
            </a:custGeom>
            <a:gradFill>
              <a:gsLst>
                <a:gs pos="0">
                  <a:srgbClr val="FFFFFF">
                    <a:alpha val="0"/>
                  </a:srgbClr>
                </a:gs>
                <a:gs pos="100000">
                  <a:srgbClr val="FFFFFF">
                    <a:alpha val="745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94"/>
          <p:cNvGrpSpPr/>
          <p:nvPr/>
        </p:nvGrpSpPr>
        <p:grpSpPr>
          <a:xfrm>
            <a:off x="7693763" y="-76638"/>
            <a:ext cx="1820585" cy="2753437"/>
            <a:chOff x="7815578" y="-305238"/>
            <a:chExt cx="1820585" cy="2753437"/>
          </a:xfrm>
        </p:grpSpPr>
        <p:grpSp>
          <p:nvGrpSpPr>
            <p:cNvPr id="208" name="Google Shape;208;p94"/>
            <p:cNvGrpSpPr/>
            <p:nvPr/>
          </p:nvGrpSpPr>
          <p:grpSpPr>
            <a:xfrm>
              <a:off x="8269999" y="400192"/>
              <a:ext cx="1161778" cy="1156274"/>
              <a:chOff x="5830100" y="1454250"/>
              <a:chExt cx="780975" cy="777275"/>
            </a:xfrm>
          </p:grpSpPr>
          <p:sp>
            <p:nvSpPr>
              <p:cNvPr id="209" name="Google Shape;209;p94"/>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94"/>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94"/>
            <p:cNvGrpSpPr/>
            <p:nvPr/>
          </p:nvGrpSpPr>
          <p:grpSpPr>
            <a:xfrm>
              <a:off x="7815578" y="-305238"/>
              <a:ext cx="1212096" cy="1211687"/>
              <a:chOff x="6578800" y="847800"/>
              <a:chExt cx="814800" cy="814525"/>
            </a:xfrm>
          </p:grpSpPr>
          <p:sp>
            <p:nvSpPr>
              <p:cNvPr id="212" name="Google Shape;212;p94"/>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94"/>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94"/>
            <p:cNvGrpSpPr/>
            <p:nvPr/>
          </p:nvGrpSpPr>
          <p:grpSpPr>
            <a:xfrm>
              <a:off x="8244437" y="-182501"/>
              <a:ext cx="1212915" cy="1211725"/>
              <a:chOff x="5182925" y="1757200"/>
              <a:chExt cx="815350" cy="814550"/>
            </a:xfrm>
          </p:grpSpPr>
          <p:sp>
            <p:nvSpPr>
              <p:cNvPr id="215" name="Google Shape;215;p94"/>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94"/>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94"/>
            <p:cNvGrpSpPr/>
            <p:nvPr/>
          </p:nvGrpSpPr>
          <p:grpSpPr>
            <a:xfrm>
              <a:off x="7870163" y="691374"/>
              <a:ext cx="1766000" cy="1756825"/>
              <a:chOff x="7018013" y="1884612"/>
              <a:chExt cx="1766000" cy="1756825"/>
            </a:xfrm>
          </p:grpSpPr>
          <p:sp>
            <p:nvSpPr>
              <p:cNvPr id="218" name="Google Shape;218;p94"/>
              <p:cNvSpPr/>
              <p:nvPr/>
            </p:nvSpPr>
            <p:spPr>
              <a:xfrm>
                <a:off x="7185613" y="1884612"/>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94"/>
              <p:cNvSpPr/>
              <p:nvPr/>
            </p:nvSpPr>
            <p:spPr>
              <a:xfrm>
                <a:off x="7018013" y="3285437"/>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0" name="Google Shape;220;p94"/>
          <p:cNvSpPr/>
          <p:nvPr/>
        </p:nvSpPr>
        <p:spPr>
          <a:xfrm>
            <a:off x="-431501" y="-833123"/>
            <a:ext cx="1909402" cy="1739566"/>
          </a:xfrm>
          <a:custGeom>
            <a:rect b="b" l="l" r="r" t="t"/>
            <a:pathLst>
              <a:path extrusionOk="0" h="27852" w="3057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3500032" scaled="0"/>
          </a:gradFill>
          <a:ln>
            <a:noFill/>
          </a:ln>
          <a:effectLst>
            <a:outerShdw blurRad="814388" rotWithShape="0" algn="bl">
              <a:schemeClr val="dk1">
                <a:alpha val="1882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94"/>
          <p:cNvSpPr txBox="1"/>
          <p:nvPr>
            <p:ph idx="1" type="subTitle"/>
          </p:nvPr>
        </p:nvSpPr>
        <p:spPr>
          <a:xfrm>
            <a:off x="2993513" y="2169341"/>
            <a:ext cx="3156900" cy="149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800"/>
            </a:lvl2pPr>
            <a:lvl3pPr lvl="2" algn="ctr">
              <a:lnSpc>
                <a:spcPct val="100000"/>
              </a:lnSpc>
              <a:spcBef>
                <a:spcPts val="0"/>
              </a:spcBef>
              <a:spcAft>
                <a:spcPts val="0"/>
              </a:spcAft>
              <a:buSzPts val="1400"/>
              <a:buNone/>
              <a:defRPr sz="1800"/>
            </a:lvl3pPr>
            <a:lvl4pPr lvl="3" algn="ctr">
              <a:lnSpc>
                <a:spcPct val="100000"/>
              </a:lnSpc>
              <a:spcBef>
                <a:spcPts val="0"/>
              </a:spcBef>
              <a:spcAft>
                <a:spcPts val="0"/>
              </a:spcAft>
              <a:buSzPts val="1400"/>
              <a:buNone/>
              <a:defRPr sz="1800"/>
            </a:lvl4pPr>
            <a:lvl5pPr lvl="4" algn="ctr">
              <a:lnSpc>
                <a:spcPct val="100000"/>
              </a:lnSpc>
              <a:spcBef>
                <a:spcPts val="0"/>
              </a:spcBef>
              <a:spcAft>
                <a:spcPts val="0"/>
              </a:spcAft>
              <a:buSzPts val="1400"/>
              <a:buNone/>
              <a:defRPr sz="1800"/>
            </a:lvl5pPr>
            <a:lvl6pPr lvl="5" algn="ctr">
              <a:lnSpc>
                <a:spcPct val="100000"/>
              </a:lnSpc>
              <a:spcBef>
                <a:spcPts val="0"/>
              </a:spcBef>
              <a:spcAft>
                <a:spcPts val="0"/>
              </a:spcAft>
              <a:buSzPts val="1400"/>
              <a:buNone/>
              <a:defRPr sz="1800"/>
            </a:lvl6pPr>
            <a:lvl7pPr lvl="6" algn="ctr">
              <a:lnSpc>
                <a:spcPct val="100000"/>
              </a:lnSpc>
              <a:spcBef>
                <a:spcPts val="0"/>
              </a:spcBef>
              <a:spcAft>
                <a:spcPts val="0"/>
              </a:spcAft>
              <a:buSzPts val="1400"/>
              <a:buNone/>
              <a:defRPr sz="1800"/>
            </a:lvl7pPr>
            <a:lvl8pPr lvl="7" algn="ctr">
              <a:lnSpc>
                <a:spcPct val="100000"/>
              </a:lnSpc>
              <a:spcBef>
                <a:spcPts val="0"/>
              </a:spcBef>
              <a:spcAft>
                <a:spcPts val="0"/>
              </a:spcAft>
              <a:buSzPts val="1400"/>
              <a:buNone/>
              <a:defRPr sz="1800"/>
            </a:lvl8pPr>
            <a:lvl9pPr lvl="8" algn="ctr">
              <a:lnSpc>
                <a:spcPct val="100000"/>
              </a:lnSpc>
              <a:spcBef>
                <a:spcPts val="0"/>
              </a:spcBef>
              <a:spcAft>
                <a:spcPts val="0"/>
              </a:spcAft>
              <a:buSzPts val="1400"/>
              <a:buNone/>
              <a:defRPr sz="1800"/>
            </a:lvl9pPr>
          </a:lstStyle>
          <a:p/>
        </p:txBody>
      </p:sp>
      <p:sp>
        <p:nvSpPr>
          <p:cNvPr id="222" name="Google Shape;222;p94"/>
          <p:cNvSpPr txBox="1"/>
          <p:nvPr>
            <p:ph type="title"/>
          </p:nvPr>
        </p:nvSpPr>
        <p:spPr>
          <a:xfrm>
            <a:off x="2993588" y="1485537"/>
            <a:ext cx="3156900" cy="58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400"/>
            </a:lvl1pPr>
            <a:lvl2pPr lvl="1"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2pPr>
            <a:lvl3pPr lvl="2"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3pPr>
            <a:lvl4pPr lvl="3"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4pPr>
            <a:lvl5pPr lvl="4"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5pPr>
            <a:lvl6pPr lvl="5"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6pPr>
            <a:lvl7pPr lvl="6"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7pPr>
            <a:lvl8pPr lvl="7"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8pPr>
            <a:lvl9pPr lvl="8" algn="ctr">
              <a:lnSpc>
                <a:spcPct val="100000"/>
              </a:lnSpc>
              <a:spcBef>
                <a:spcPts val="0"/>
              </a:spcBef>
              <a:spcAft>
                <a:spcPts val="0"/>
              </a:spcAft>
              <a:buSzPts val="3500"/>
              <a:buFont typeface="Palanquin Dark"/>
              <a:buNone/>
              <a:defRPr>
                <a:latin typeface="Palanquin Dark"/>
                <a:ea typeface="Palanquin Dark"/>
                <a:cs typeface="Palanquin Dark"/>
                <a:sym typeface="Palanquin Dark"/>
              </a:defRPr>
            </a:lvl9pPr>
          </a:lstStyle>
          <a:p/>
        </p:txBody>
      </p:sp>
      <p:grpSp>
        <p:nvGrpSpPr>
          <p:cNvPr id="223" name="Google Shape;223;p94"/>
          <p:cNvGrpSpPr/>
          <p:nvPr/>
        </p:nvGrpSpPr>
        <p:grpSpPr>
          <a:xfrm>
            <a:off x="195770" y="5594052"/>
            <a:ext cx="814275" cy="814550"/>
            <a:chOff x="3146775" y="2571725"/>
            <a:chExt cx="814275" cy="814550"/>
          </a:xfrm>
        </p:grpSpPr>
        <p:sp>
          <p:nvSpPr>
            <p:cNvPr id="224" name="Google Shape;224;p94"/>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94"/>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94"/>
          <p:cNvGrpSpPr/>
          <p:nvPr/>
        </p:nvGrpSpPr>
        <p:grpSpPr>
          <a:xfrm>
            <a:off x="-221817" y="3481102"/>
            <a:ext cx="1699712" cy="2301421"/>
            <a:chOff x="-221817" y="3481102"/>
            <a:chExt cx="1699712" cy="2301421"/>
          </a:xfrm>
        </p:grpSpPr>
        <p:grpSp>
          <p:nvGrpSpPr>
            <p:cNvPr id="227" name="Google Shape;227;p94"/>
            <p:cNvGrpSpPr/>
            <p:nvPr/>
          </p:nvGrpSpPr>
          <p:grpSpPr>
            <a:xfrm>
              <a:off x="696420" y="3543808"/>
              <a:ext cx="781475" cy="777550"/>
              <a:chOff x="2532925" y="2911675"/>
              <a:chExt cx="781475" cy="777550"/>
            </a:xfrm>
          </p:grpSpPr>
          <p:sp>
            <p:nvSpPr>
              <p:cNvPr id="228" name="Google Shape;228;p94"/>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94"/>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94"/>
            <p:cNvGrpSpPr/>
            <p:nvPr/>
          </p:nvGrpSpPr>
          <p:grpSpPr>
            <a:xfrm>
              <a:off x="787945" y="4157852"/>
              <a:ext cx="499675" cy="497625"/>
              <a:chOff x="2548250" y="3477125"/>
              <a:chExt cx="499675" cy="497625"/>
            </a:xfrm>
          </p:grpSpPr>
          <p:sp>
            <p:nvSpPr>
              <p:cNvPr id="231" name="Google Shape;231;p94"/>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94"/>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94"/>
            <p:cNvGrpSpPr/>
            <p:nvPr/>
          </p:nvGrpSpPr>
          <p:grpSpPr>
            <a:xfrm>
              <a:off x="253799" y="4409613"/>
              <a:ext cx="1145201" cy="1144815"/>
              <a:chOff x="2516525" y="3338400"/>
              <a:chExt cx="814800" cy="814525"/>
            </a:xfrm>
          </p:grpSpPr>
          <p:sp>
            <p:nvSpPr>
              <p:cNvPr id="234" name="Google Shape;234;p94"/>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94"/>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94"/>
            <p:cNvGrpSpPr/>
            <p:nvPr/>
          </p:nvGrpSpPr>
          <p:grpSpPr>
            <a:xfrm>
              <a:off x="-125655" y="4332048"/>
              <a:ext cx="822075" cy="814675"/>
              <a:chOff x="1750375" y="3481025"/>
              <a:chExt cx="822075" cy="814675"/>
            </a:xfrm>
          </p:grpSpPr>
          <p:sp>
            <p:nvSpPr>
              <p:cNvPr id="237" name="Google Shape;237;p94"/>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94"/>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94"/>
            <p:cNvGrpSpPr/>
            <p:nvPr/>
          </p:nvGrpSpPr>
          <p:grpSpPr>
            <a:xfrm>
              <a:off x="415633" y="4967848"/>
              <a:ext cx="821525" cy="814675"/>
              <a:chOff x="578020" y="1990738"/>
              <a:chExt cx="821525" cy="814675"/>
            </a:xfrm>
          </p:grpSpPr>
          <p:sp>
            <p:nvSpPr>
              <p:cNvPr id="240" name="Google Shape;240;p94"/>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94"/>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 name="Google Shape;242;p94"/>
            <p:cNvGrpSpPr/>
            <p:nvPr/>
          </p:nvGrpSpPr>
          <p:grpSpPr>
            <a:xfrm>
              <a:off x="195770" y="3481102"/>
              <a:ext cx="499675" cy="497625"/>
              <a:chOff x="2548250" y="3477125"/>
              <a:chExt cx="499675" cy="497625"/>
            </a:xfrm>
          </p:grpSpPr>
          <p:sp>
            <p:nvSpPr>
              <p:cNvPr id="243" name="Google Shape;243;p94"/>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94"/>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p94"/>
            <p:cNvGrpSpPr/>
            <p:nvPr/>
          </p:nvGrpSpPr>
          <p:grpSpPr>
            <a:xfrm>
              <a:off x="-221817" y="3978723"/>
              <a:ext cx="821525" cy="814675"/>
              <a:chOff x="578020" y="1990738"/>
              <a:chExt cx="821525" cy="814675"/>
            </a:xfrm>
          </p:grpSpPr>
          <p:sp>
            <p:nvSpPr>
              <p:cNvPr id="246" name="Google Shape;246;p94"/>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94"/>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7">
    <p:spTree>
      <p:nvGrpSpPr>
        <p:cNvPr id="248" name="Shape 248"/>
        <p:cNvGrpSpPr/>
        <p:nvPr/>
      </p:nvGrpSpPr>
      <p:grpSpPr>
        <a:xfrm>
          <a:off x="0" y="0"/>
          <a:ext cx="0" cy="0"/>
          <a:chOff x="0" y="0"/>
          <a:chExt cx="0" cy="0"/>
        </a:xfrm>
      </p:grpSpPr>
      <p:grpSp>
        <p:nvGrpSpPr>
          <p:cNvPr id="249" name="Google Shape;249;p95"/>
          <p:cNvGrpSpPr/>
          <p:nvPr/>
        </p:nvGrpSpPr>
        <p:grpSpPr>
          <a:xfrm>
            <a:off x="2" y="-1099000"/>
            <a:ext cx="8027923" cy="6471100"/>
            <a:chOff x="2" y="-1099000"/>
            <a:chExt cx="8027923" cy="6471100"/>
          </a:xfrm>
        </p:grpSpPr>
        <p:sp>
          <p:nvSpPr>
            <p:cNvPr id="250" name="Google Shape;250;p95"/>
            <p:cNvSpPr/>
            <p:nvPr/>
          </p:nvSpPr>
          <p:spPr>
            <a:xfrm flipH="1" rot="10800000">
              <a:off x="2" y="3166440"/>
              <a:ext cx="3911647" cy="2205660"/>
            </a:xfrm>
            <a:custGeom>
              <a:rect b="b" l="l" r="r" t="t"/>
              <a:pathLst>
                <a:path extrusionOk="0" h="81676" w="144849">
                  <a:moveTo>
                    <a:pt x="46959" y="0"/>
                  </a:moveTo>
                  <a:cubicBezTo>
                    <a:pt x="46140" y="1344"/>
                    <a:pt x="45030" y="2455"/>
                    <a:pt x="43686" y="3273"/>
                  </a:cubicBezTo>
                  <a:cubicBezTo>
                    <a:pt x="39478" y="5640"/>
                    <a:pt x="32465" y="4734"/>
                    <a:pt x="30273" y="8532"/>
                  </a:cubicBezTo>
                  <a:cubicBezTo>
                    <a:pt x="28929" y="10899"/>
                    <a:pt x="30478" y="13646"/>
                    <a:pt x="30449" y="16247"/>
                  </a:cubicBezTo>
                  <a:cubicBezTo>
                    <a:pt x="30420" y="19695"/>
                    <a:pt x="27614" y="22851"/>
                    <a:pt x="27819" y="26299"/>
                  </a:cubicBezTo>
                  <a:cubicBezTo>
                    <a:pt x="27994" y="29308"/>
                    <a:pt x="30478" y="31909"/>
                    <a:pt x="31559" y="34802"/>
                  </a:cubicBezTo>
                  <a:cubicBezTo>
                    <a:pt x="33459" y="39974"/>
                    <a:pt x="30157" y="46081"/>
                    <a:pt x="24254" y="48360"/>
                  </a:cubicBezTo>
                  <a:cubicBezTo>
                    <a:pt x="22955" y="48863"/>
                    <a:pt x="21536" y="49201"/>
                    <a:pt x="20126" y="49201"/>
                  </a:cubicBezTo>
                  <a:cubicBezTo>
                    <a:pt x="19569" y="49201"/>
                    <a:pt x="19014" y="49148"/>
                    <a:pt x="18468" y="49032"/>
                  </a:cubicBezTo>
                  <a:cubicBezTo>
                    <a:pt x="14933" y="48243"/>
                    <a:pt x="12946" y="45263"/>
                    <a:pt x="10871" y="42779"/>
                  </a:cubicBezTo>
                  <a:cubicBezTo>
                    <a:pt x="9128" y="40721"/>
                    <a:pt x="6382" y="38704"/>
                    <a:pt x="3547" y="38704"/>
                  </a:cubicBezTo>
                  <a:cubicBezTo>
                    <a:pt x="2960" y="38704"/>
                    <a:pt x="2370" y="38790"/>
                    <a:pt x="1783" y="38980"/>
                  </a:cubicBezTo>
                  <a:cubicBezTo>
                    <a:pt x="1140" y="39214"/>
                    <a:pt x="527" y="39565"/>
                    <a:pt x="1" y="40003"/>
                  </a:cubicBezTo>
                  <a:lnTo>
                    <a:pt x="1" y="75419"/>
                  </a:lnTo>
                  <a:cubicBezTo>
                    <a:pt x="3244" y="73403"/>
                    <a:pt x="6663" y="71708"/>
                    <a:pt x="10228" y="70364"/>
                  </a:cubicBezTo>
                  <a:cubicBezTo>
                    <a:pt x="11483" y="69886"/>
                    <a:pt x="12929" y="69474"/>
                    <a:pt x="14284" y="69474"/>
                  </a:cubicBezTo>
                  <a:cubicBezTo>
                    <a:pt x="15170" y="69474"/>
                    <a:pt x="16016" y="69650"/>
                    <a:pt x="16744" y="70101"/>
                  </a:cubicBezTo>
                  <a:cubicBezTo>
                    <a:pt x="17884" y="70802"/>
                    <a:pt x="18381" y="72088"/>
                    <a:pt x="19491" y="72818"/>
                  </a:cubicBezTo>
                  <a:cubicBezTo>
                    <a:pt x="21010" y="73812"/>
                    <a:pt x="23202" y="73636"/>
                    <a:pt x="25014" y="74221"/>
                  </a:cubicBezTo>
                  <a:cubicBezTo>
                    <a:pt x="26884" y="74834"/>
                    <a:pt x="28140" y="76237"/>
                    <a:pt x="29601" y="77406"/>
                  </a:cubicBezTo>
                  <a:cubicBezTo>
                    <a:pt x="33051" y="80161"/>
                    <a:pt x="37836" y="81676"/>
                    <a:pt x="42608" y="81676"/>
                  </a:cubicBezTo>
                  <a:cubicBezTo>
                    <a:pt x="44264" y="81676"/>
                    <a:pt x="45918" y="81493"/>
                    <a:pt x="47514" y="81117"/>
                  </a:cubicBezTo>
                  <a:cubicBezTo>
                    <a:pt x="53709" y="79627"/>
                    <a:pt x="58793" y="75302"/>
                    <a:pt x="60371" y="70130"/>
                  </a:cubicBezTo>
                  <a:cubicBezTo>
                    <a:pt x="61101" y="67704"/>
                    <a:pt x="61131" y="65075"/>
                    <a:pt x="62621" y="62912"/>
                  </a:cubicBezTo>
                  <a:cubicBezTo>
                    <a:pt x="64403" y="60312"/>
                    <a:pt x="68202" y="58441"/>
                    <a:pt x="68319" y="55461"/>
                  </a:cubicBezTo>
                  <a:cubicBezTo>
                    <a:pt x="68348" y="54088"/>
                    <a:pt x="67559" y="52831"/>
                    <a:pt x="67033" y="51545"/>
                  </a:cubicBezTo>
                  <a:cubicBezTo>
                    <a:pt x="64374" y="45409"/>
                    <a:pt x="67296" y="37899"/>
                    <a:pt x="73900" y="34364"/>
                  </a:cubicBezTo>
                  <a:cubicBezTo>
                    <a:pt x="76559" y="32932"/>
                    <a:pt x="79569" y="32143"/>
                    <a:pt x="82579" y="31383"/>
                  </a:cubicBezTo>
                  <a:cubicBezTo>
                    <a:pt x="85961" y="30507"/>
                    <a:pt x="89638" y="29662"/>
                    <a:pt x="93142" y="29662"/>
                  </a:cubicBezTo>
                  <a:cubicBezTo>
                    <a:pt x="95481" y="29662"/>
                    <a:pt x="97743" y="30038"/>
                    <a:pt x="99790" y="31032"/>
                  </a:cubicBezTo>
                  <a:cubicBezTo>
                    <a:pt x="104203" y="33156"/>
                    <a:pt x="107367" y="38040"/>
                    <a:pt x="112230" y="38040"/>
                  </a:cubicBezTo>
                  <a:cubicBezTo>
                    <a:pt x="112518" y="38040"/>
                    <a:pt x="112813" y="38023"/>
                    <a:pt x="113114" y="37987"/>
                  </a:cubicBezTo>
                  <a:cubicBezTo>
                    <a:pt x="115306" y="37724"/>
                    <a:pt x="117118" y="36409"/>
                    <a:pt x="118754" y="35153"/>
                  </a:cubicBezTo>
                  <a:cubicBezTo>
                    <a:pt x="125358" y="30185"/>
                    <a:pt x="132108" y="25013"/>
                    <a:pt x="135819" y="18292"/>
                  </a:cubicBezTo>
                  <a:cubicBezTo>
                    <a:pt x="138449" y="13529"/>
                    <a:pt x="139413" y="8240"/>
                    <a:pt x="142248" y="3565"/>
                  </a:cubicBezTo>
                  <a:cubicBezTo>
                    <a:pt x="143007" y="2308"/>
                    <a:pt x="143884" y="1110"/>
                    <a:pt x="144848" y="0"/>
                  </a:cubicBezTo>
                  <a:close/>
                </a:path>
              </a:pathLst>
            </a:custGeom>
            <a:gradFill>
              <a:gsLst>
                <a:gs pos="0">
                  <a:srgbClr val="FFFFFF">
                    <a:alpha val="0"/>
                  </a:srgbClr>
                </a:gs>
                <a:gs pos="100000">
                  <a:srgbClr val="FFFFFF">
                    <a:alpha val="8627"/>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95"/>
            <p:cNvSpPr/>
            <p:nvPr/>
          </p:nvSpPr>
          <p:spPr>
            <a:xfrm>
              <a:off x="2516750" y="-1099000"/>
              <a:ext cx="5511175" cy="3277000"/>
            </a:xfrm>
            <a:custGeom>
              <a:rect b="b" l="l" r="r" t="t"/>
              <a:pathLst>
                <a:path extrusionOk="0" h="131080" w="220447">
                  <a:moveTo>
                    <a:pt x="133867" y="56910"/>
                  </a:moveTo>
                  <a:cubicBezTo>
                    <a:pt x="133898" y="56918"/>
                    <a:pt x="133941" y="56930"/>
                    <a:pt x="134000" y="56946"/>
                  </a:cubicBezTo>
                  <a:lnTo>
                    <a:pt x="134000" y="56946"/>
                  </a:lnTo>
                  <a:cubicBezTo>
                    <a:pt x="133949" y="56933"/>
                    <a:pt x="133904" y="56921"/>
                    <a:pt x="133871" y="56913"/>
                  </a:cubicBezTo>
                  <a:lnTo>
                    <a:pt x="133871" y="56913"/>
                  </a:lnTo>
                  <a:cubicBezTo>
                    <a:pt x="133870" y="56912"/>
                    <a:pt x="133869" y="56911"/>
                    <a:pt x="133867" y="56910"/>
                  </a:cubicBezTo>
                  <a:close/>
                  <a:moveTo>
                    <a:pt x="156231" y="87437"/>
                  </a:moveTo>
                  <a:cubicBezTo>
                    <a:pt x="156202" y="87491"/>
                    <a:pt x="156174" y="87541"/>
                    <a:pt x="156148" y="87588"/>
                  </a:cubicBezTo>
                  <a:lnTo>
                    <a:pt x="156148" y="87588"/>
                  </a:lnTo>
                  <a:cubicBezTo>
                    <a:pt x="156175" y="87537"/>
                    <a:pt x="156203" y="87487"/>
                    <a:pt x="156231" y="87437"/>
                  </a:cubicBezTo>
                  <a:close/>
                  <a:moveTo>
                    <a:pt x="155887" y="87974"/>
                  </a:moveTo>
                  <a:cubicBezTo>
                    <a:pt x="155889" y="87974"/>
                    <a:pt x="155859" y="88078"/>
                    <a:pt x="155768" y="88362"/>
                  </a:cubicBezTo>
                  <a:lnTo>
                    <a:pt x="155768" y="88362"/>
                  </a:lnTo>
                  <a:cubicBezTo>
                    <a:pt x="155821" y="88165"/>
                    <a:pt x="155884" y="87974"/>
                    <a:pt x="155887" y="87974"/>
                  </a:cubicBezTo>
                  <a:close/>
                  <a:moveTo>
                    <a:pt x="169531" y="106988"/>
                  </a:moveTo>
                  <a:lnTo>
                    <a:pt x="169531" y="106988"/>
                  </a:lnTo>
                  <a:cubicBezTo>
                    <a:pt x="169534" y="107018"/>
                    <a:pt x="169536" y="107050"/>
                    <a:pt x="169539" y="107084"/>
                  </a:cubicBezTo>
                  <a:cubicBezTo>
                    <a:pt x="169536" y="107052"/>
                    <a:pt x="169534" y="107020"/>
                    <a:pt x="169531" y="106988"/>
                  </a:cubicBezTo>
                  <a:close/>
                  <a:moveTo>
                    <a:pt x="9195" y="0"/>
                  </a:moveTo>
                  <a:cubicBezTo>
                    <a:pt x="6132" y="0"/>
                    <a:pt x="2705" y="1088"/>
                    <a:pt x="1331" y="4083"/>
                  </a:cubicBezTo>
                  <a:cubicBezTo>
                    <a:pt x="1" y="6962"/>
                    <a:pt x="2517" y="9624"/>
                    <a:pt x="5396" y="9769"/>
                  </a:cubicBezTo>
                  <a:cubicBezTo>
                    <a:pt x="21728" y="10616"/>
                    <a:pt x="43262" y="10205"/>
                    <a:pt x="49892" y="28811"/>
                  </a:cubicBezTo>
                  <a:cubicBezTo>
                    <a:pt x="50448" y="30359"/>
                    <a:pt x="50860" y="32029"/>
                    <a:pt x="51900" y="33336"/>
                  </a:cubicBezTo>
                  <a:cubicBezTo>
                    <a:pt x="52747" y="34400"/>
                    <a:pt x="53932" y="35150"/>
                    <a:pt x="55142" y="35803"/>
                  </a:cubicBezTo>
                  <a:cubicBezTo>
                    <a:pt x="60635" y="38804"/>
                    <a:pt x="66684" y="40643"/>
                    <a:pt x="72950" y="41175"/>
                  </a:cubicBezTo>
                  <a:cubicBezTo>
                    <a:pt x="75975" y="41441"/>
                    <a:pt x="79096" y="41393"/>
                    <a:pt x="82024" y="42264"/>
                  </a:cubicBezTo>
                  <a:cubicBezTo>
                    <a:pt x="84927" y="43111"/>
                    <a:pt x="87758" y="45095"/>
                    <a:pt x="88629" y="48022"/>
                  </a:cubicBezTo>
                  <a:cubicBezTo>
                    <a:pt x="89065" y="49498"/>
                    <a:pt x="88944" y="51071"/>
                    <a:pt x="89379" y="52571"/>
                  </a:cubicBezTo>
                  <a:cubicBezTo>
                    <a:pt x="90850" y="57618"/>
                    <a:pt x="97148" y="58855"/>
                    <a:pt x="102550" y="58855"/>
                  </a:cubicBezTo>
                  <a:cubicBezTo>
                    <a:pt x="102923" y="58855"/>
                    <a:pt x="103292" y="58849"/>
                    <a:pt x="103654" y="58838"/>
                  </a:cubicBezTo>
                  <a:cubicBezTo>
                    <a:pt x="104224" y="58821"/>
                    <a:pt x="104807" y="58810"/>
                    <a:pt x="105398" y="58810"/>
                  </a:cubicBezTo>
                  <a:cubicBezTo>
                    <a:pt x="110637" y="58810"/>
                    <a:pt x="116486" y="59651"/>
                    <a:pt x="118486" y="64282"/>
                  </a:cubicBezTo>
                  <a:cubicBezTo>
                    <a:pt x="118970" y="65395"/>
                    <a:pt x="119188" y="66677"/>
                    <a:pt x="120059" y="67500"/>
                  </a:cubicBezTo>
                  <a:cubicBezTo>
                    <a:pt x="121245" y="68637"/>
                    <a:pt x="123229" y="68589"/>
                    <a:pt x="124366" y="69774"/>
                  </a:cubicBezTo>
                  <a:cubicBezTo>
                    <a:pt x="125866" y="71371"/>
                    <a:pt x="124898" y="73960"/>
                    <a:pt x="125164" y="76138"/>
                  </a:cubicBezTo>
                  <a:cubicBezTo>
                    <a:pt x="125745" y="80831"/>
                    <a:pt x="131552" y="82477"/>
                    <a:pt x="136198" y="83275"/>
                  </a:cubicBezTo>
                  <a:cubicBezTo>
                    <a:pt x="140867" y="84074"/>
                    <a:pt x="146650" y="86445"/>
                    <a:pt x="146408" y="91163"/>
                  </a:cubicBezTo>
                  <a:cubicBezTo>
                    <a:pt x="146311" y="93074"/>
                    <a:pt x="145150" y="94841"/>
                    <a:pt x="145222" y="96752"/>
                  </a:cubicBezTo>
                  <a:cubicBezTo>
                    <a:pt x="145368" y="100309"/>
                    <a:pt x="149481" y="102172"/>
                    <a:pt x="152965" y="102946"/>
                  </a:cubicBezTo>
                  <a:cubicBezTo>
                    <a:pt x="156449" y="103696"/>
                    <a:pt x="160587" y="104640"/>
                    <a:pt x="161869" y="108003"/>
                  </a:cubicBezTo>
                  <a:cubicBezTo>
                    <a:pt x="162329" y="109261"/>
                    <a:pt x="162280" y="110665"/>
                    <a:pt x="162522" y="111995"/>
                  </a:cubicBezTo>
                  <a:cubicBezTo>
                    <a:pt x="163345" y="116738"/>
                    <a:pt x="167797" y="120125"/>
                    <a:pt x="172418" y="121528"/>
                  </a:cubicBezTo>
                  <a:cubicBezTo>
                    <a:pt x="178177" y="123271"/>
                    <a:pt x="184298" y="122811"/>
                    <a:pt x="190154" y="123948"/>
                  </a:cubicBezTo>
                  <a:cubicBezTo>
                    <a:pt x="190880" y="124069"/>
                    <a:pt x="191581" y="124238"/>
                    <a:pt x="192283" y="124384"/>
                  </a:cubicBezTo>
                  <a:cubicBezTo>
                    <a:pt x="191968" y="124311"/>
                    <a:pt x="191817" y="124275"/>
                    <a:pt x="191829" y="124275"/>
                  </a:cubicBezTo>
                  <a:cubicBezTo>
                    <a:pt x="191841" y="124275"/>
                    <a:pt x="192017" y="124311"/>
                    <a:pt x="192356" y="124384"/>
                  </a:cubicBezTo>
                  <a:cubicBezTo>
                    <a:pt x="192888" y="124529"/>
                    <a:pt x="193420" y="124674"/>
                    <a:pt x="193952" y="124819"/>
                  </a:cubicBezTo>
                  <a:cubicBezTo>
                    <a:pt x="195525" y="125255"/>
                    <a:pt x="197098" y="125739"/>
                    <a:pt x="198646" y="126295"/>
                  </a:cubicBezTo>
                  <a:cubicBezTo>
                    <a:pt x="200195" y="126827"/>
                    <a:pt x="201719" y="127432"/>
                    <a:pt x="203219" y="128085"/>
                  </a:cubicBezTo>
                  <a:cubicBezTo>
                    <a:pt x="204066" y="128424"/>
                    <a:pt x="204889" y="128811"/>
                    <a:pt x="205711" y="129198"/>
                  </a:cubicBezTo>
                  <a:cubicBezTo>
                    <a:pt x="206026" y="129368"/>
                    <a:pt x="206365" y="129513"/>
                    <a:pt x="206704" y="129682"/>
                  </a:cubicBezTo>
                  <a:cubicBezTo>
                    <a:pt x="206780" y="129720"/>
                    <a:pt x="206847" y="129754"/>
                    <a:pt x="206905" y="129783"/>
                  </a:cubicBezTo>
                  <a:lnTo>
                    <a:pt x="206905" y="129783"/>
                  </a:lnTo>
                  <a:cubicBezTo>
                    <a:pt x="206986" y="129826"/>
                    <a:pt x="207128" y="129902"/>
                    <a:pt x="207357" y="130021"/>
                  </a:cubicBezTo>
                  <a:cubicBezTo>
                    <a:pt x="208660" y="130730"/>
                    <a:pt x="210088" y="131079"/>
                    <a:pt x="211509" y="131079"/>
                  </a:cubicBezTo>
                  <a:cubicBezTo>
                    <a:pt x="213387" y="131079"/>
                    <a:pt x="215251" y="130469"/>
                    <a:pt x="216793" y="129271"/>
                  </a:cubicBezTo>
                  <a:cubicBezTo>
                    <a:pt x="218777" y="127771"/>
                    <a:pt x="220447" y="123900"/>
                    <a:pt x="217446" y="122327"/>
                  </a:cubicBezTo>
                  <a:cubicBezTo>
                    <a:pt x="208857" y="117706"/>
                    <a:pt x="199469" y="114681"/>
                    <a:pt x="189791" y="113423"/>
                  </a:cubicBezTo>
                  <a:cubicBezTo>
                    <a:pt x="187613" y="113133"/>
                    <a:pt x="185436" y="112963"/>
                    <a:pt x="183258" y="112891"/>
                  </a:cubicBezTo>
                  <a:cubicBezTo>
                    <a:pt x="181918" y="112848"/>
                    <a:pt x="180597" y="112824"/>
                    <a:pt x="179246" y="112786"/>
                  </a:cubicBezTo>
                  <a:lnTo>
                    <a:pt x="179246" y="112786"/>
                  </a:lnTo>
                  <a:cubicBezTo>
                    <a:pt x="179248" y="112786"/>
                    <a:pt x="179249" y="112786"/>
                    <a:pt x="179251" y="112786"/>
                  </a:cubicBezTo>
                  <a:cubicBezTo>
                    <a:pt x="179337" y="112786"/>
                    <a:pt x="178225" y="112745"/>
                    <a:pt x="178080" y="112745"/>
                  </a:cubicBezTo>
                  <a:cubicBezTo>
                    <a:pt x="177330" y="112697"/>
                    <a:pt x="176580" y="112624"/>
                    <a:pt x="175830" y="112528"/>
                  </a:cubicBezTo>
                  <a:cubicBezTo>
                    <a:pt x="175249" y="112455"/>
                    <a:pt x="174693" y="112358"/>
                    <a:pt x="174136" y="112237"/>
                  </a:cubicBezTo>
                  <a:lnTo>
                    <a:pt x="174136" y="112237"/>
                  </a:lnTo>
                  <a:cubicBezTo>
                    <a:pt x="174417" y="112292"/>
                    <a:pt x="174541" y="112313"/>
                    <a:pt x="174566" y="112313"/>
                  </a:cubicBezTo>
                  <a:cubicBezTo>
                    <a:pt x="174641" y="112313"/>
                    <a:pt x="173852" y="112128"/>
                    <a:pt x="173725" y="112092"/>
                  </a:cubicBezTo>
                  <a:cubicBezTo>
                    <a:pt x="173487" y="112008"/>
                    <a:pt x="173258" y="111916"/>
                    <a:pt x="173027" y="111821"/>
                  </a:cubicBezTo>
                  <a:lnTo>
                    <a:pt x="173027" y="111821"/>
                  </a:lnTo>
                  <a:cubicBezTo>
                    <a:pt x="173050" y="111830"/>
                    <a:pt x="173062" y="111834"/>
                    <a:pt x="173065" y="111834"/>
                  </a:cubicBezTo>
                  <a:cubicBezTo>
                    <a:pt x="173089" y="111834"/>
                    <a:pt x="172440" y="111539"/>
                    <a:pt x="172273" y="111439"/>
                  </a:cubicBezTo>
                  <a:cubicBezTo>
                    <a:pt x="171910" y="111197"/>
                    <a:pt x="171571" y="110955"/>
                    <a:pt x="171233" y="110689"/>
                  </a:cubicBezTo>
                  <a:cubicBezTo>
                    <a:pt x="171195" y="110658"/>
                    <a:pt x="171160" y="110631"/>
                    <a:pt x="171129" y="110606"/>
                  </a:cubicBezTo>
                  <a:lnTo>
                    <a:pt x="171129" y="110606"/>
                  </a:lnTo>
                  <a:cubicBezTo>
                    <a:pt x="171088" y="110558"/>
                    <a:pt x="171034" y="110498"/>
                    <a:pt x="170967" y="110423"/>
                  </a:cubicBezTo>
                  <a:cubicBezTo>
                    <a:pt x="170700" y="110108"/>
                    <a:pt x="170434" y="109769"/>
                    <a:pt x="170217" y="109431"/>
                  </a:cubicBezTo>
                  <a:cubicBezTo>
                    <a:pt x="170144" y="109304"/>
                    <a:pt x="170090" y="109211"/>
                    <a:pt x="170053" y="109150"/>
                  </a:cubicBezTo>
                  <a:lnTo>
                    <a:pt x="170053" y="109150"/>
                  </a:lnTo>
                  <a:cubicBezTo>
                    <a:pt x="169992" y="108993"/>
                    <a:pt x="169935" y="108837"/>
                    <a:pt x="169878" y="108681"/>
                  </a:cubicBezTo>
                  <a:cubicBezTo>
                    <a:pt x="169757" y="108269"/>
                    <a:pt x="169660" y="107882"/>
                    <a:pt x="169612" y="107471"/>
                  </a:cubicBezTo>
                  <a:cubicBezTo>
                    <a:pt x="169594" y="107351"/>
                    <a:pt x="169517" y="106623"/>
                    <a:pt x="169507" y="106623"/>
                  </a:cubicBezTo>
                  <a:lnTo>
                    <a:pt x="169507" y="106623"/>
                  </a:lnTo>
                  <a:cubicBezTo>
                    <a:pt x="169507" y="106623"/>
                    <a:pt x="169506" y="106624"/>
                    <a:pt x="169506" y="106626"/>
                  </a:cubicBezTo>
                  <a:lnTo>
                    <a:pt x="169506" y="106626"/>
                  </a:lnTo>
                  <a:cubicBezTo>
                    <a:pt x="169466" y="105931"/>
                    <a:pt x="169462" y="105233"/>
                    <a:pt x="169442" y="104519"/>
                  </a:cubicBezTo>
                  <a:cubicBezTo>
                    <a:pt x="169321" y="102003"/>
                    <a:pt x="169031" y="100115"/>
                    <a:pt x="167918" y="97841"/>
                  </a:cubicBezTo>
                  <a:cubicBezTo>
                    <a:pt x="166926" y="95833"/>
                    <a:pt x="164482" y="94526"/>
                    <a:pt x="162450" y="93849"/>
                  </a:cubicBezTo>
                  <a:cubicBezTo>
                    <a:pt x="161603" y="93583"/>
                    <a:pt x="160708" y="93413"/>
                    <a:pt x="159885" y="93147"/>
                  </a:cubicBezTo>
                  <a:cubicBezTo>
                    <a:pt x="159449" y="93002"/>
                    <a:pt x="159062" y="92832"/>
                    <a:pt x="158675" y="92687"/>
                  </a:cubicBezTo>
                  <a:cubicBezTo>
                    <a:pt x="158608" y="92657"/>
                    <a:pt x="158549" y="92630"/>
                    <a:pt x="158499" y="92607"/>
                  </a:cubicBezTo>
                  <a:lnTo>
                    <a:pt x="158499" y="92607"/>
                  </a:lnTo>
                  <a:cubicBezTo>
                    <a:pt x="158336" y="92513"/>
                    <a:pt x="158179" y="92418"/>
                    <a:pt x="158022" y="92324"/>
                  </a:cubicBezTo>
                  <a:cubicBezTo>
                    <a:pt x="157659" y="92082"/>
                    <a:pt x="157296" y="91840"/>
                    <a:pt x="156982" y="91574"/>
                  </a:cubicBezTo>
                  <a:cubicBezTo>
                    <a:pt x="156927" y="91533"/>
                    <a:pt x="156879" y="91497"/>
                    <a:pt x="156837" y="91466"/>
                  </a:cubicBezTo>
                  <a:lnTo>
                    <a:pt x="156837" y="91466"/>
                  </a:lnTo>
                  <a:cubicBezTo>
                    <a:pt x="156803" y="91428"/>
                    <a:pt x="156763" y="91384"/>
                    <a:pt x="156715" y="91332"/>
                  </a:cubicBezTo>
                  <a:cubicBezTo>
                    <a:pt x="156449" y="91018"/>
                    <a:pt x="156207" y="90703"/>
                    <a:pt x="155990" y="90365"/>
                  </a:cubicBezTo>
                  <a:cubicBezTo>
                    <a:pt x="155971" y="90337"/>
                    <a:pt x="155953" y="90311"/>
                    <a:pt x="155936" y="90287"/>
                  </a:cubicBezTo>
                  <a:lnTo>
                    <a:pt x="155936" y="90287"/>
                  </a:lnTo>
                  <a:cubicBezTo>
                    <a:pt x="155920" y="90231"/>
                    <a:pt x="155898" y="90161"/>
                    <a:pt x="155869" y="90074"/>
                  </a:cubicBezTo>
                  <a:cubicBezTo>
                    <a:pt x="155723" y="89687"/>
                    <a:pt x="155651" y="89300"/>
                    <a:pt x="155602" y="88913"/>
                  </a:cubicBezTo>
                  <a:lnTo>
                    <a:pt x="155602" y="88913"/>
                  </a:lnTo>
                  <a:cubicBezTo>
                    <a:pt x="155650" y="89251"/>
                    <a:pt x="155674" y="89372"/>
                    <a:pt x="155686" y="89372"/>
                  </a:cubicBezTo>
                  <a:cubicBezTo>
                    <a:pt x="155711" y="89372"/>
                    <a:pt x="155683" y="88850"/>
                    <a:pt x="155699" y="88671"/>
                  </a:cubicBezTo>
                  <a:cubicBezTo>
                    <a:pt x="155707" y="88611"/>
                    <a:pt x="155724" y="88534"/>
                    <a:pt x="155744" y="88453"/>
                  </a:cubicBezTo>
                  <a:lnTo>
                    <a:pt x="155744" y="88453"/>
                  </a:lnTo>
                  <a:cubicBezTo>
                    <a:pt x="155814" y="88266"/>
                    <a:pt x="155894" y="88087"/>
                    <a:pt x="155980" y="87912"/>
                  </a:cubicBezTo>
                  <a:lnTo>
                    <a:pt x="155980" y="87912"/>
                  </a:lnTo>
                  <a:cubicBezTo>
                    <a:pt x="156061" y="87776"/>
                    <a:pt x="156162" y="87610"/>
                    <a:pt x="156231" y="87509"/>
                  </a:cubicBezTo>
                  <a:cubicBezTo>
                    <a:pt x="156473" y="87195"/>
                    <a:pt x="156691" y="86953"/>
                    <a:pt x="156933" y="86687"/>
                  </a:cubicBezTo>
                  <a:cubicBezTo>
                    <a:pt x="157393" y="86130"/>
                    <a:pt x="157925" y="85622"/>
                    <a:pt x="158457" y="85114"/>
                  </a:cubicBezTo>
                  <a:lnTo>
                    <a:pt x="158724" y="84848"/>
                  </a:lnTo>
                  <a:lnTo>
                    <a:pt x="159280" y="84340"/>
                  </a:lnTo>
                  <a:lnTo>
                    <a:pt x="160079" y="83566"/>
                  </a:lnTo>
                  <a:cubicBezTo>
                    <a:pt x="160708" y="82961"/>
                    <a:pt x="161288" y="82332"/>
                    <a:pt x="161869" y="81678"/>
                  </a:cubicBezTo>
                  <a:cubicBezTo>
                    <a:pt x="164676" y="78412"/>
                    <a:pt x="166103" y="74153"/>
                    <a:pt x="164821" y="69943"/>
                  </a:cubicBezTo>
                  <a:cubicBezTo>
                    <a:pt x="163587" y="65806"/>
                    <a:pt x="160054" y="62491"/>
                    <a:pt x="156401" y="60410"/>
                  </a:cubicBezTo>
                  <a:cubicBezTo>
                    <a:pt x="152215" y="58015"/>
                    <a:pt x="147932" y="57265"/>
                    <a:pt x="143142" y="57168"/>
                  </a:cubicBezTo>
                  <a:cubicBezTo>
                    <a:pt x="142920" y="57165"/>
                    <a:pt x="142699" y="57163"/>
                    <a:pt x="142477" y="57163"/>
                  </a:cubicBezTo>
                  <a:cubicBezTo>
                    <a:pt x="141077" y="57163"/>
                    <a:pt x="139678" y="57223"/>
                    <a:pt x="138278" y="57265"/>
                  </a:cubicBezTo>
                  <a:cubicBezTo>
                    <a:pt x="137740" y="57281"/>
                    <a:pt x="137212" y="57287"/>
                    <a:pt x="136680" y="57288"/>
                  </a:cubicBezTo>
                  <a:lnTo>
                    <a:pt x="136680" y="57288"/>
                  </a:lnTo>
                  <a:cubicBezTo>
                    <a:pt x="136484" y="57282"/>
                    <a:pt x="136221" y="57273"/>
                    <a:pt x="136077" y="57265"/>
                  </a:cubicBezTo>
                  <a:cubicBezTo>
                    <a:pt x="135568" y="57217"/>
                    <a:pt x="135085" y="57168"/>
                    <a:pt x="134601" y="57071"/>
                  </a:cubicBezTo>
                  <a:cubicBezTo>
                    <a:pt x="134529" y="57063"/>
                    <a:pt x="134433" y="57045"/>
                    <a:pt x="134333" y="57024"/>
                  </a:cubicBezTo>
                  <a:lnTo>
                    <a:pt x="134333" y="57024"/>
                  </a:lnTo>
                  <a:cubicBezTo>
                    <a:pt x="134124" y="56955"/>
                    <a:pt x="133914" y="56880"/>
                    <a:pt x="133705" y="56805"/>
                  </a:cubicBezTo>
                  <a:cubicBezTo>
                    <a:pt x="133695" y="56801"/>
                    <a:pt x="133685" y="56797"/>
                    <a:pt x="133676" y="56794"/>
                  </a:cubicBezTo>
                  <a:lnTo>
                    <a:pt x="133676" y="56794"/>
                  </a:lnTo>
                  <a:cubicBezTo>
                    <a:pt x="133403" y="56612"/>
                    <a:pt x="133131" y="56429"/>
                    <a:pt x="132859" y="56225"/>
                  </a:cubicBezTo>
                  <a:cubicBezTo>
                    <a:pt x="132844" y="56213"/>
                    <a:pt x="132830" y="56202"/>
                    <a:pt x="132816" y="56192"/>
                  </a:cubicBezTo>
                  <a:lnTo>
                    <a:pt x="132816" y="56192"/>
                  </a:lnTo>
                  <a:cubicBezTo>
                    <a:pt x="132793" y="56165"/>
                    <a:pt x="132767" y="56136"/>
                    <a:pt x="132738" y="56104"/>
                  </a:cubicBezTo>
                  <a:cubicBezTo>
                    <a:pt x="132496" y="55813"/>
                    <a:pt x="132254" y="55499"/>
                    <a:pt x="132036" y="55160"/>
                  </a:cubicBezTo>
                  <a:cubicBezTo>
                    <a:pt x="131479" y="54361"/>
                    <a:pt x="130971" y="53563"/>
                    <a:pt x="130415" y="52765"/>
                  </a:cubicBezTo>
                  <a:cubicBezTo>
                    <a:pt x="128552" y="50006"/>
                    <a:pt x="126447" y="47417"/>
                    <a:pt x="123858" y="45337"/>
                  </a:cubicBezTo>
                  <a:cubicBezTo>
                    <a:pt x="121051" y="43086"/>
                    <a:pt x="117398" y="41852"/>
                    <a:pt x="113865" y="41562"/>
                  </a:cubicBezTo>
                  <a:cubicBezTo>
                    <a:pt x="113100" y="41492"/>
                    <a:pt x="112328" y="41456"/>
                    <a:pt x="111555" y="41456"/>
                  </a:cubicBezTo>
                  <a:cubicBezTo>
                    <a:pt x="110203" y="41456"/>
                    <a:pt x="108850" y="41564"/>
                    <a:pt x="107526" y="41780"/>
                  </a:cubicBezTo>
                  <a:cubicBezTo>
                    <a:pt x="106207" y="41984"/>
                    <a:pt x="104911" y="42232"/>
                    <a:pt x="103615" y="42481"/>
                  </a:cubicBezTo>
                  <a:lnTo>
                    <a:pt x="103615" y="42481"/>
                  </a:lnTo>
                  <a:cubicBezTo>
                    <a:pt x="103538" y="42377"/>
                    <a:pt x="103463" y="42272"/>
                    <a:pt x="103388" y="42167"/>
                  </a:cubicBezTo>
                  <a:cubicBezTo>
                    <a:pt x="102904" y="41465"/>
                    <a:pt x="102493" y="40739"/>
                    <a:pt x="101937" y="40086"/>
                  </a:cubicBezTo>
                  <a:cubicBezTo>
                    <a:pt x="100001" y="37763"/>
                    <a:pt x="97267" y="36771"/>
                    <a:pt x="94363" y="36239"/>
                  </a:cubicBezTo>
                  <a:cubicBezTo>
                    <a:pt x="93226" y="36033"/>
                    <a:pt x="92053" y="35979"/>
                    <a:pt x="90873" y="35979"/>
                  </a:cubicBezTo>
                  <a:cubicBezTo>
                    <a:pt x="89694" y="35979"/>
                    <a:pt x="88508" y="36033"/>
                    <a:pt x="87347" y="36045"/>
                  </a:cubicBezTo>
                  <a:lnTo>
                    <a:pt x="79846" y="36166"/>
                  </a:lnTo>
                  <a:cubicBezTo>
                    <a:pt x="79139" y="36166"/>
                    <a:pt x="78431" y="36180"/>
                    <a:pt x="77724" y="36187"/>
                  </a:cubicBezTo>
                  <a:lnTo>
                    <a:pt x="77724" y="36187"/>
                  </a:lnTo>
                  <a:cubicBezTo>
                    <a:pt x="77849" y="36163"/>
                    <a:pt x="76099" y="36083"/>
                    <a:pt x="75709" y="36045"/>
                  </a:cubicBezTo>
                  <a:cubicBezTo>
                    <a:pt x="75517" y="36023"/>
                    <a:pt x="75320" y="35995"/>
                    <a:pt x="75122" y="35962"/>
                  </a:cubicBezTo>
                  <a:lnTo>
                    <a:pt x="75122" y="35962"/>
                  </a:lnTo>
                  <a:cubicBezTo>
                    <a:pt x="75192" y="35976"/>
                    <a:pt x="75221" y="35983"/>
                    <a:pt x="75220" y="35983"/>
                  </a:cubicBezTo>
                  <a:cubicBezTo>
                    <a:pt x="75218" y="35983"/>
                    <a:pt x="75168" y="35973"/>
                    <a:pt x="75094" y="35957"/>
                  </a:cubicBezTo>
                  <a:lnTo>
                    <a:pt x="75094" y="35957"/>
                  </a:lnTo>
                  <a:cubicBezTo>
                    <a:pt x="75103" y="35959"/>
                    <a:pt x="75113" y="35960"/>
                    <a:pt x="75122" y="35962"/>
                  </a:cubicBezTo>
                  <a:lnTo>
                    <a:pt x="75122" y="35962"/>
                  </a:lnTo>
                  <a:cubicBezTo>
                    <a:pt x="75090" y="35955"/>
                    <a:pt x="75049" y="35947"/>
                    <a:pt x="74998" y="35937"/>
                  </a:cubicBezTo>
                  <a:lnTo>
                    <a:pt x="74998" y="35937"/>
                  </a:lnTo>
                  <a:cubicBezTo>
                    <a:pt x="75032" y="35944"/>
                    <a:pt x="75065" y="35951"/>
                    <a:pt x="75094" y="35957"/>
                  </a:cubicBezTo>
                  <a:lnTo>
                    <a:pt x="75094" y="35957"/>
                  </a:lnTo>
                  <a:cubicBezTo>
                    <a:pt x="74877" y="35920"/>
                    <a:pt x="74661" y="35877"/>
                    <a:pt x="74450" y="35828"/>
                  </a:cubicBezTo>
                  <a:lnTo>
                    <a:pt x="74450" y="35828"/>
                  </a:lnTo>
                  <a:cubicBezTo>
                    <a:pt x="74699" y="35877"/>
                    <a:pt x="74876" y="35912"/>
                    <a:pt x="74998" y="35937"/>
                  </a:cubicBezTo>
                  <a:lnTo>
                    <a:pt x="74998" y="35937"/>
                  </a:lnTo>
                  <a:cubicBezTo>
                    <a:pt x="74796" y="35893"/>
                    <a:pt x="74511" y="35827"/>
                    <a:pt x="74378" y="35779"/>
                  </a:cubicBezTo>
                  <a:cubicBezTo>
                    <a:pt x="73991" y="35658"/>
                    <a:pt x="73604" y="35489"/>
                    <a:pt x="73241" y="35320"/>
                  </a:cubicBezTo>
                  <a:lnTo>
                    <a:pt x="73241" y="35320"/>
                  </a:lnTo>
                  <a:cubicBezTo>
                    <a:pt x="73615" y="35487"/>
                    <a:pt x="73775" y="35550"/>
                    <a:pt x="73805" y="35550"/>
                  </a:cubicBezTo>
                  <a:cubicBezTo>
                    <a:pt x="73882" y="35550"/>
                    <a:pt x="73064" y="35114"/>
                    <a:pt x="72853" y="34957"/>
                  </a:cubicBezTo>
                  <a:cubicBezTo>
                    <a:pt x="72852" y="34955"/>
                    <a:pt x="72850" y="34954"/>
                    <a:pt x="72848" y="34953"/>
                  </a:cubicBezTo>
                  <a:lnTo>
                    <a:pt x="72848" y="34953"/>
                  </a:lnTo>
                  <a:cubicBezTo>
                    <a:pt x="72811" y="34900"/>
                    <a:pt x="72758" y="34830"/>
                    <a:pt x="72684" y="34739"/>
                  </a:cubicBezTo>
                  <a:cubicBezTo>
                    <a:pt x="72613" y="34650"/>
                    <a:pt x="72241" y="33986"/>
                    <a:pt x="72203" y="33986"/>
                  </a:cubicBezTo>
                  <a:lnTo>
                    <a:pt x="72203" y="33986"/>
                  </a:lnTo>
                  <a:cubicBezTo>
                    <a:pt x="72200" y="33986"/>
                    <a:pt x="72199" y="33989"/>
                    <a:pt x="72200" y="33995"/>
                  </a:cubicBezTo>
                  <a:lnTo>
                    <a:pt x="72200" y="33995"/>
                  </a:lnTo>
                  <a:cubicBezTo>
                    <a:pt x="71909" y="33212"/>
                    <a:pt x="71729" y="32378"/>
                    <a:pt x="71644" y="31545"/>
                  </a:cubicBezTo>
                  <a:cubicBezTo>
                    <a:pt x="71631" y="31453"/>
                    <a:pt x="71619" y="31374"/>
                    <a:pt x="71609" y="31309"/>
                  </a:cubicBezTo>
                  <a:lnTo>
                    <a:pt x="71609" y="31309"/>
                  </a:lnTo>
                  <a:cubicBezTo>
                    <a:pt x="71609" y="31223"/>
                    <a:pt x="71605" y="31083"/>
                    <a:pt x="71595" y="30868"/>
                  </a:cubicBezTo>
                  <a:cubicBezTo>
                    <a:pt x="71571" y="30384"/>
                    <a:pt x="71571" y="29876"/>
                    <a:pt x="71571" y="29392"/>
                  </a:cubicBezTo>
                  <a:cubicBezTo>
                    <a:pt x="71547" y="28061"/>
                    <a:pt x="71450" y="26754"/>
                    <a:pt x="71305" y="25424"/>
                  </a:cubicBezTo>
                  <a:cubicBezTo>
                    <a:pt x="70410" y="18286"/>
                    <a:pt x="63804" y="13181"/>
                    <a:pt x="57852" y="10084"/>
                  </a:cubicBezTo>
                  <a:cubicBezTo>
                    <a:pt x="49916" y="5970"/>
                    <a:pt x="41448" y="3454"/>
                    <a:pt x="32640" y="2002"/>
                  </a:cubicBezTo>
                  <a:cubicBezTo>
                    <a:pt x="25116" y="792"/>
                    <a:pt x="17470" y="405"/>
                    <a:pt x="9872" y="18"/>
                  </a:cubicBezTo>
                  <a:cubicBezTo>
                    <a:pt x="9649" y="6"/>
                    <a:pt x="9423" y="0"/>
                    <a:pt x="9195" y="0"/>
                  </a:cubicBezTo>
                  <a:close/>
                </a:path>
              </a:pathLst>
            </a:custGeom>
            <a:gradFill>
              <a:gsLst>
                <a:gs pos="0">
                  <a:srgbClr val="FFFFFF">
                    <a:alpha val="0"/>
                  </a:srgbClr>
                </a:gs>
                <a:gs pos="100000">
                  <a:srgbClr val="FFFFFF">
                    <a:alpha val="8627"/>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95"/>
          <p:cNvGrpSpPr/>
          <p:nvPr/>
        </p:nvGrpSpPr>
        <p:grpSpPr>
          <a:xfrm>
            <a:off x="7225800" y="-850387"/>
            <a:ext cx="2231552" cy="2406853"/>
            <a:chOff x="7225800" y="-850387"/>
            <a:chExt cx="2231552" cy="2406853"/>
          </a:xfrm>
        </p:grpSpPr>
        <p:grpSp>
          <p:nvGrpSpPr>
            <p:cNvPr id="253" name="Google Shape;253;p95"/>
            <p:cNvGrpSpPr/>
            <p:nvPr/>
          </p:nvGrpSpPr>
          <p:grpSpPr>
            <a:xfrm>
              <a:off x="8269999" y="400192"/>
              <a:ext cx="1161778" cy="1156274"/>
              <a:chOff x="5830100" y="1454250"/>
              <a:chExt cx="780975" cy="777275"/>
            </a:xfrm>
          </p:grpSpPr>
          <p:sp>
            <p:nvSpPr>
              <p:cNvPr id="254" name="Google Shape;254;p95"/>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95"/>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95"/>
            <p:cNvGrpSpPr/>
            <p:nvPr/>
          </p:nvGrpSpPr>
          <p:grpSpPr>
            <a:xfrm>
              <a:off x="7815578" y="-305238"/>
              <a:ext cx="1212096" cy="1211687"/>
              <a:chOff x="6578800" y="847800"/>
              <a:chExt cx="814800" cy="814525"/>
            </a:xfrm>
          </p:grpSpPr>
          <p:sp>
            <p:nvSpPr>
              <p:cNvPr id="257" name="Google Shape;257;p95"/>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95"/>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95"/>
            <p:cNvGrpSpPr/>
            <p:nvPr/>
          </p:nvGrpSpPr>
          <p:grpSpPr>
            <a:xfrm>
              <a:off x="8244437" y="-182501"/>
              <a:ext cx="1212915" cy="1211725"/>
              <a:chOff x="5182925" y="1757200"/>
              <a:chExt cx="815350" cy="814550"/>
            </a:xfrm>
          </p:grpSpPr>
          <p:sp>
            <p:nvSpPr>
              <p:cNvPr id="260" name="Google Shape;260;p95"/>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5"/>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p95"/>
            <p:cNvGrpSpPr/>
            <p:nvPr/>
          </p:nvGrpSpPr>
          <p:grpSpPr>
            <a:xfrm>
              <a:off x="7225800" y="-850387"/>
              <a:ext cx="1766000" cy="1756825"/>
              <a:chOff x="6373650" y="342850"/>
              <a:chExt cx="1766000" cy="1756825"/>
            </a:xfrm>
          </p:grpSpPr>
          <p:sp>
            <p:nvSpPr>
              <p:cNvPr id="263" name="Google Shape;263;p95"/>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95"/>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5" name="Google Shape;265;p95"/>
          <p:cNvSpPr txBox="1"/>
          <p:nvPr>
            <p:ph idx="1" type="body"/>
          </p:nvPr>
        </p:nvSpPr>
        <p:spPr>
          <a:xfrm>
            <a:off x="720000" y="1563512"/>
            <a:ext cx="3614700" cy="27162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Clr>
                <a:schemeClr val="accent5"/>
              </a:buClr>
              <a:buSzPts val="1600"/>
              <a:buChar char="●"/>
              <a:defRPr/>
            </a:lvl1pPr>
            <a:lvl2pPr indent="-317500" lvl="1" marL="914400" algn="l">
              <a:lnSpc>
                <a:spcPct val="100000"/>
              </a:lnSpc>
              <a:spcBef>
                <a:spcPts val="0"/>
              </a:spcBef>
              <a:spcAft>
                <a:spcPts val="0"/>
              </a:spcAft>
              <a:buSzPts val="1400"/>
              <a:buChar char="○"/>
              <a:defRPr sz="1600"/>
            </a:lvl2pPr>
            <a:lvl3pPr indent="-317500" lvl="2" marL="1371600" algn="l">
              <a:lnSpc>
                <a:spcPct val="100000"/>
              </a:lnSpc>
              <a:spcBef>
                <a:spcPts val="0"/>
              </a:spcBef>
              <a:spcAft>
                <a:spcPts val="0"/>
              </a:spcAft>
              <a:buSzPts val="1400"/>
              <a:buChar char="■"/>
              <a:defRPr sz="1600"/>
            </a:lvl3pPr>
            <a:lvl4pPr indent="-317500" lvl="3" marL="1828800" algn="l">
              <a:lnSpc>
                <a:spcPct val="100000"/>
              </a:lnSpc>
              <a:spcBef>
                <a:spcPts val="0"/>
              </a:spcBef>
              <a:spcAft>
                <a:spcPts val="0"/>
              </a:spcAft>
              <a:buSzPts val="1400"/>
              <a:buChar char="●"/>
              <a:defRPr sz="1600"/>
            </a:lvl4pPr>
            <a:lvl5pPr indent="-317500" lvl="4" marL="2286000" algn="l">
              <a:lnSpc>
                <a:spcPct val="100000"/>
              </a:lnSpc>
              <a:spcBef>
                <a:spcPts val="0"/>
              </a:spcBef>
              <a:spcAft>
                <a:spcPts val="0"/>
              </a:spcAft>
              <a:buSzPts val="1400"/>
              <a:buChar char="○"/>
              <a:defRPr sz="1600"/>
            </a:lvl5pPr>
            <a:lvl6pPr indent="-317500" lvl="5" marL="2743200" algn="l">
              <a:lnSpc>
                <a:spcPct val="100000"/>
              </a:lnSpc>
              <a:spcBef>
                <a:spcPts val="0"/>
              </a:spcBef>
              <a:spcAft>
                <a:spcPts val="0"/>
              </a:spcAft>
              <a:buSzPts val="1400"/>
              <a:buChar char="■"/>
              <a:defRPr sz="1600"/>
            </a:lvl6pPr>
            <a:lvl7pPr indent="-317500" lvl="6" marL="3200400" algn="l">
              <a:lnSpc>
                <a:spcPct val="100000"/>
              </a:lnSpc>
              <a:spcBef>
                <a:spcPts val="0"/>
              </a:spcBef>
              <a:spcAft>
                <a:spcPts val="0"/>
              </a:spcAft>
              <a:buSzPts val="1400"/>
              <a:buChar char="●"/>
              <a:defRPr sz="1600"/>
            </a:lvl7pPr>
            <a:lvl8pPr indent="-317500" lvl="7" marL="3657600" algn="l">
              <a:lnSpc>
                <a:spcPct val="100000"/>
              </a:lnSpc>
              <a:spcBef>
                <a:spcPts val="0"/>
              </a:spcBef>
              <a:spcAft>
                <a:spcPts val="0"/>
              </a:spcAft>
              <a:buSzPts val="1400"/>
              <a:buChar char="○"/>
              <a:defRPr sz="1600"/>
            </a:lvl8pPr>
            <a:lvl9pPr indent="-317500" lvl="8" marL="4114800" algn="l">
              <a:lnSpc>
                <a:spcPct val="100000"/>
              </a:lnSpc>
              <a:spcBef>
                <a:spcPts val="0"/>
              </a:spcBef>
              <a:spcAft>
                <a:spcPts val="0"/>
              </a:spcAft>
              <a:buSzPts val="1400"/>
              <a:buChar char="■"/>
              <a:defRPr sz="1600"/>
            </a:lvl9pPr>
          </a:lstStyle>
          <a:p/>
        </p:txBody>
      </p:sp>
      <p:sp>
        <p:nvSpPr>
          <p:cNvPr id="266" name="Google Shape;266;p95"/>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267" name="Google Shape;267;p95"/>
          <p:cNvGrpSpPr/>
          <p:nvPr/>
        </p:nvGrpSpPr>
        <p:grpSpPr>
          <a:xfrm flipH="1" rot="5400000">
            <a:off x="3864046" y="3827049"/>
            <a:ext cx="2233850" cy="2881954"/>
            <a:chOff x="-869130" y="859063"/>
            <a:chExt cx="2233850" cy="2881954"/>
          </a:xfrm>
        </p:grpSpPr>
        <p:grpSp>
          <p:nvGrpSpPr>
            <p:cNvPr id="268" name="Google Shape;268;p95"/>
            <p:cNvGrpSpPr/>
            <p:nvPr/>
          </p:nvGrpSpPr>
          <p:grpSpPr>
            <a:xfrm>
              <a:off x="583245" y="876223"/>
              <a:ext cx="781475" cy="777550"/>
              <a:chOff x="2532925" y="2911675"/>
              <a:chExt cx="781475" cy="777550"/>
            </a:xfrm>
          </p:grpSpPr>
          <p:sp>
            <p:nvSpPr>
              <p:cNvPr id="269" name="Google Shape;269;p95"/>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95"/>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95"/>
            <p:cNvGrpSpPr/>
            <p:nvPr/>
          </p:nvGrpSpPr>
          <p:grpSpPr>
            <a:xfrm>
              <a:off x="674770" y="1490267"/>
              <a:ext cx="499675" cy="497625"/>
              <a:chOff x="2548250" y="3477125"/>
              <a:chExt cx="499675" cy="497625"/>
            </a:xfrm>
          </p:grpSpPr>
          <p:sp>
            <p:nvSpPr>
              <p:cNvPr id="272" name="Google Shape;272;p95"/>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95"/>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95"/>
            <p:cNvGrpSpPr/>
            <p:nvPr/>
          </p:nvGrpSpPr>
          <p:grpSpPr>
            <a:xfrm>
              <a:off x="140624" y="1742028"/>
              <a:ext cx="1145201" cy="1144815"/>
              <a:chOff x="2516525" y="3338400"/>
              <a:chExt cx="814800" cy="814525"/>
            </a:xfrm>
          </p:grpSpPr>
          <p:sp>
            <p:nvSpPr>
              <p:cNvPr id="275" name="Google Shape;275;p95"/>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95"/>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 name="Google Shape;277;p95"/>
            <p:cNvGrpSpPr/>
            <p:nvPr/>
          </p:nvGrpSpPr>
          <p:grpSpPr>
            <a:xfrm>
              <a:off x="-238830" y="1664463"/>
              <a:ext cx="822075" cy="814675"/>
              <a:chOff x="1750375" y="3481025"/>
              <a:chExt cx="822075" cy="814675"/>
            </a:xfrm>
          </p:grpSpPr>
          <p:sp>
            <p:nvSpPr>
              <p:cNvPr id="278" name="Google Shape;278;p95"/>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95"/>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95"/>
            <p:cNvGrpSpPr/>
            <p:nvPr/>
          </p:nvGrpSpPr>
          <p:grpSpPr>
            <a:xfrm>
              <a:off x="302458" y="2300263"/>
              <a:ext cx="821525" cy="814675"/>
              <a:chOff x="578020" y="1990738"/>
              <a:chExt cx="821525" cy="814675"/>
            </a:xfrm>
          </p:grpSpPr>
          <p:sp>
            <p:nvSpPr>
              <p:cNvPr id="281" name="Google Shape;281;p95"/>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95"/>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95"/>
            <p:cNvGrpSpPr/>
            <p:nvPr/>
          </p:nvGrpSpPr>
          <p:grpSpPr>
            <a:xfrm>
              <a:off x="82595" y="2926467"/>
              <a:ext cx="814275" cy="814550"/>
              <a:chOff x="3146775" y="2571725"/>
              <a:chExt cx="814275" cy="814550"/>
            </a:xfrm>
          </p:grpSpPr>
          <p:sp>
            <p:nvSpPr>
              <p:cNvPr id="284" name="Google Shape;284;p95"/>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95"/>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95"/>
            <p:cNvGrpSpPr/>
            <p:nvPr/>
          </p:nvGrpSpPr>
          <p:grpSpPr>
            <a:xfrm>
              <a:off x="-869130" y="859063"/>
              <a:ext cx="1766000" cy="1756400"/>
              <a:chOff x="1004350" y="3043700"/>
              <a:chExt cx="1766000" cy="1756400"/>
            </a:xfrm>
          </p:grpSpPr>
          <p:sp>
            <p:nvSpPr>
              <p:cNvPr id="287" name="Google Shape;287;p95"/>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95"/>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9" name="Shape 289"/>
        <p:cNvGrpSpPr/>
        <p:nvPr/>
      </p:nvGrpSpPr>
      <p:grpSpPr>
        <a:xfrm>
          <a:off x="0" y="0"/>
          <a:ext cx="0" cy="0"/>
          <a:chOff x="0" y="0"/>
          <a:chExt cx="0" cy="0"/>
        </a:xfrm>
      </p:grpSpPr>
      <p:sp>
        <p:nvSpPr>
          <p:cNvPr id="290" name="Google Shape;290;p96"/>
          <p:cNvSpPr/>
          <p:nvPr/>
        </p:nvSpPr>
        <p:spPr>
          <a:xfrm>
            <a:off x="-2868550" y="1735738"/>
            <a:ext cx="5511175" cy="3277000"/>
          </a:xfrm>
          <a:custGeom>
            <a:rect b="b" l="l" r="r" t="t"/>
            <a:pathLst>
              <a:path extrusionOk="0" h="131080" w="220447">
                <a:moveTo>
                  <a:pt x="133867" y="56910"/>
                </a:moveTo>
                <a:cubicBezTo>
                  <a:pt x="133898" y="56918"/>
                  <a:pt x="133941" y="56930"/>
                  <a:pt x="134000" y="56946"/>
                </a:cubicBezTo>
                <a:lnTo>
                  <a:pt x="134000" y="56946"/>
                </a:lnTo>
                <a:cubicBezTo>
                  <a:pt x="133949" y="56933"/>
                  <a:pt x="133904" y="56921"/>
                  <a:pt x="133871" y="56913"/>
                </a:cubicBezTo>
                <a:lnTo>
                  <a:pt x="133871" y="56913"/>
                </a:lnTo>
                <a:cubicBezTo>
                  <a:pt x="133870" y="56912"/>
                  <a:pt x="133869" y="56911"/>
                  <a:pt x="133867" y="56910"/>
                </a:cubicBezTo>
                <a:close/>
                <a:moveTo>
                  <a:pt x="156231" y="87437"/>
                </a:moveTo>
                <a:cubicBezTo>
                  <a:pt x="156202" y="87491"/>
                  <a:pt x="156174" y="87541"/>
                  <a:pt x="156148" y="87588"/>
                </a:cubicBezTo>
                <a:lnTo>
                  <a:pt x="156148" y="87588"/>
                </a:lnTo>
                <a:cubicBezTo>
                  <a:pt x="156175" y="87537"/>
                  <a:pt x="156203" y="87487"/>
                  <a:pt x="156231" y="87437"/>
                </a:cubicBezTo>
                <a:close/>
                <a:moveTo>
                  <a:pt x="155887" y="87974"/>
                </a:moveTo>
                <a:cubicBezTo>
                  <a:pt x="155889" y="87974"/>
                  <a:pt x="155859" y="88078"/>
                  <a:pt x="155768" y="88362"/>
                </a:cubicBezTo>
                <a:lnTo>
                  <a:pt x="155768" y="88362"/>
                </a:lnTo>
                <a:cubicBezTo>
                  <a:pt x="155821" y="88165"/>
                  <a:pt x="155884" y="87974"/>
                  <a:pt x="155887" y="87974"/>
                </a:cubicBezTo>
                <a:close/>
                <a:moveTo>
                  <a:pt x="169531" y="106988"/>
                </a:moveTo>
                <a:lnTo>
                  <a:pt x="169531" y="106988"/>
                </a:lnTo>
                <a:cubicBezTo>
                  <a:pt x="169534" y="107018"/>
                  <a:pt x="169536" y="107050"/>
                  <a:pt x="169539" y="107084"/>
                </a:cubicBezTo>
                <a:cubicBezTo>
                  <a:pt x="169536" y="107052"/>
                  <a:pt x="169534" y="107020"/>
                  <a:pt x="169531" y="106988"/>
                </a:cubicBezTo>
                <a:close/>
                <a:moveTo>
                  <a:pt x="9195" y="0"/>
                </a:moveTo>
                <a:cubicBezTo>
                  <a:pt x="6132" y="0"/>
                  <a:pt x="2705" y="1088"/>
                  <a:pt x="1331" y="4083"/>
                </a:cubicBezTo>
                <a:cubicBezTo>
                  <a:pt x="1" y="6962"/>
                  <a:pt x="2517" y="9624"/>
                  <a:pt x="5396" y="9769"/>
                </a:cubicBezTo>
                <a:cubicBezTo>
                  <a:pt x="21728" y="10616"/>
                  <a:pt x="43262" y="10205"/>
                  <a:pt x="49892" y="28811"/>
                </a:cubicBezTo>
                <a:cubicBezTo>
                  <a:pt x="50448" y="30359"/>
                  <a:pt x="50860" y="32029"/>
                  <a:pt x="51900" y="33336"/>
                </a:cubicBezTo>
                <a:cubicBezTo>
                  <a:pt x="52747" y="34400"/>
                  <a:pt x="53932" y="35150"/>
                  <a:pt x="55142" y="35803"/>
                </a:cubicBezTo>
                <a:cubicBezTo>
                  <a:pt x="60635" y="38804"/>
                  <a:pt x="66684" y="40643"/>
                  <a:pt x="72950" y="41175"/>
                </a:cubicBezTo>
                <a:cubicBezTo>
                  <a:pt x="75975" y="41441"/>
                  <a:pt x="79096" y="41393"/>
                  <a:pt x="82024" y="42264"/>
                </a:cubicBezTo>
                <a:cubicBezTo>
                  <a:pt x="84927" y="43111"/>
                  <a:pt x="87758" y="45095"/>
                  <a:pt x="88629" y="48022"/>
                </a:cubicBezTo>
                <a:cubicBezTo>
                  <a:pt x="89065" y="49498"/>
                  <a:pt x="88944" y="51071"/>
                  <a:pt x="89379" y="52571"/>
                </a:cubicBezTo>
                <a:cubicBezTo>
                  <a:pt x="90850" y="57618"/>
                  <a:pt x="97148" y="58855"/>
                  <a:pt x="102550" y="58855"/>
                </a:cubicBezTo>
                <a:cubicBezTo>
                  <a:pt x="102923" y="58855"/>
                  <a:pt x="103292" y="58849"/>
                  <a:pt x="103654" y="58838"/>
                </a:cubicBezTo>
                <a:cubicBezTo>
                  <a:pt x="104224" y="58821"/>
                  <a:pt x="104807" y="58810"/>
                  <a:pt x="105398" y="58810"/>
                </a:cubicBezTo>
                <a:cubicBezTo>
                  <a:pt x="110637" y="58810"/>
                  <a:pt x="116486" y="59651"/>
                  <a:pt x="118486" y="64282"/>
                </a:cubicBezTo>
                <a:cubicBezTo>
                  <a:pt x="118970" y="65395"/>
                  <a:pt x="119188" y="66677"/>
                  <a:pt x="120059" y="67500"/>
                </a:cubicBezTo>
                <a:cubicBezTo>
                  <a:pt x="121245" y="68637"/>
                  <a:pt x="123229" y="68589"/>
                  <a:pt x="124366" y="69774"/>
                </a:cubicBezTo>
                <a:cubicBezTo>
                  <a:pt x="125866" y="71371"/>
                  <a:pt x="124898" y="73960"/>
                  <a:pt x="125164" y="76138"/>
                </a:cubicBezTo>
                <a:cubicBezTo>
                  <a:pt x="125745" y="80831"/>
                  <a:pt x="131552" y="82477"/>
                  <a:pt x="136198" y="83275"/>
                </a:cubicBezTo>
                <a:cubicBezTo>
                  <a:pt x="140867" y="84074"/>
                  <a:pt x="146650" y="86445"/>
                  <a:pt x="146408" y="91163"/>
                </a:cubicBezTo>
                <a:cubicBezTo>
                  <a:pt x="146311" y="93074"/>
                  <a:pt x="145150" y="94841"/>
                  <a:pt x="145222" y="96752"/>
                </a:cubicBezTo>
                <a:cubicBezTo>
                  <a:pt x="145368" y="100309"/>
                  <a:pt x="149481" y="102172"/>
                  <a:pt x="152965" y="102946"/>
                </a:cubicBezTo>
                <a:cubicBezTo>
                  <a:pt x="156449" y="103696"/>
                  <a:pt x="160587" y="104640"/>
                  <a:pt x="161869" y="108003"/>
                </a:cubicBezTo>
                <a:cubicBezTo>
                  <a:pt x="162329" y="109261"/>
                  <a:pt x="162280" y="110665"/>
                  <a:pt x="162522" y="111995"/>
                </a:cubicBezTo>
                <a:cubicBezTo>
                  <a:pt x="163345" y="116738"/>
                  <a:pt x="167797" y="120125"/>
                  <a:pt x="172418" y="121528"/>
                </a:cubicBezTo>
                <a:cubicBezTo>
                  <a:pt x="178177" y="123271"/>
                  <a:pt x="184298" y="122811"/>
                  <a:pt x="190154" y="123948"/>
                </a:cubicBezTo>
                <a:cubicBezTo>
                  <a:pt x="190880" y="124069"/>
                  <a:pt x="191581" y="124238"/>
                  <a:pt x="192283" y="124384"/>
                </a:cubicBezTo>
                <a:cubicBezTo>
                  <a:pt x="191968" y="124311"/>
                  <a:pt x="191817" y="124275"/>
                  <a:pt x="191829" y="124275"/>
                </a:cubicBezTo>
                <a:cubicBezTo>
                  <a:pt x="191841" y="124275"/>
                  <a:pt x="192017" y="124311"/>
                  <a:pt x="192356" y="124384"/>
                </a:cubicBezTo>
                <a:cubicBezTo>
                  <a:pt x="192888" y="124529"/>
                  <a:pt x="193420" y="124674"/>
                  <a:pt x="193952" y="124819"/>
                </a:cubicBezTo>
                <a:cubicBezTo>
                  <a:pt x="195525" y="125255"/>
                  <a:pt x="197098" y="125739"/>
                  <a:pt x="198646" y="126295"/>
                </a:cubicBezTo>
                <a:cubicBezTo>
                  <a:pt x="200195" y="126827"/>
                  <a:pt x="201719" y="127432"/>
                  <a:pt x="203219" y="128085"/>
                </a:cubicBezTo>
                <a:cubicBezTo>
                  <a:pt x="204066" y="128424"/>
                  <a:pt x="204889" y="128811"/>
                  <a:pt x="205711" y="129198"/>
                </a:cubicBezTo>
                <a:cubicBezTo>
                  <a:pt x="206026" y="129368"/>
                  <a:pt x="206365" y="129513"/>
                  <a:pt x="206704" y="129682"/>
                </a:cubicBezTo>
                <a:cubicBezTo>
                  <a:pt x="206780" y="129720"/>
                  <a:pt x="206847" y="129754"/>
                  <a:pt x="206905" y="129783"/>
                </a:cubicBezTo>
                <a:lnTo>
                  <a:pt x="206905" y="129783"/>
                </a:lnTo>
                <a:cubicBezTo>
                  <a:pt x="206986" y="129826"/>
                  <a:pt x="207128" y="129902"/>
                  <a:pt x="207357" y="130021"/>
                </a:cubicBezTo>
                <a:cubicBezTo>
                  <a:pt x="208660" y="130730"/>
                  <a:pt x="210088" y="131079"/>
                  <a:pt x="211509" y="131079"/>
                </a:cubicBezTo>
                <a:cubicBezTo>
                  <a:pt x="213387" y="131079"/>
                  <a:pt x="215251" y="130469"/>
                  <a:pt x="216793" y="129271"/>
                </a:cubicBezTo>
                <a:cubicBezTo>
                  <a:pt x="218777" y="127771"/>
                  <a:pt x="220447" y="123900"/>
                  <a:pt x="217446" y="122327"/>
                </a:cubicBezTo>
                <a:cubicBezTo>
                  <a:pt x="208857" y="117706"/>
                  <a:pt x="199469" y="114681"/>
                  <a:pt x="189791" y="113423"/>
                </a:cubicBezTo>
                <a:cubicBezTo>
                  <a:pt x="187613" y="113133"/>
                  <a:pt x="185436" y="112963"/>
                  <a:pt x="183258" y="112891"/>
                </a:cubicBezTo>
                <a:cubicBezTo>
                  <a:pt x="181918" y="112848"/>
                  <a:pt x="180597" y="112824"/>
                  <a:pt x="179246" y="112786"/>
                </a:cubicBezTo>
                <a:lnTo>
                  <a:pt x="179246" y="112786"/>
                </a:lnTo>
                <a:cubicBezTo>
                  <a:pt x="179248" y="112786"/>
                  <a:pt x="179249" y="112786"/>
                  <a:pt x="179251" y="112786"/>
                </a:cubicBezTo>
                <a:cubicBezTo>
                  <a:pt x="179337" y="112786"/>
                  <a:pt x="178225" y="112745"/>
                  <a:pt x="178080" y="112745"/>
                </a:cubicBezTo>
                <a:cubicBezTo>
                  <a:pt x="177330" y="112697"/>
                  <a:pt x="176580" y="112624"/>
                  <a:pt x="175830" y="112528"/>
                </a:cubicBezTo>
                <a:cubicBezTo>
                  <a:pt x="175249" y="112455"/>
                  <a:pt x="174693" y="112358"/>
                  <a:pt x="174136" y="112237"/>
                </a:cubicBezTo>
                <a:lnTo>
                  <a:pt x="174136" y="112237"/>
                </a:lnTo>
                <a:cubicBezTo>
                  <a:pt x="174417" y="112292"/>
                  <a:pt x="174541" y="112313"/>
                  <a:pt x="174566" y="112313"/>
                </a:cubicBezTo>
                <a:cubicBezTo>
                  <a:pt x="174641" y="112313"/>
                  <a:pt x="173852" y="112128"/>
                  <a:pt x="173725" y="112092"/>
                </a:cubicBezTo>
                <a:cubicBezTo>
                  <a:pt x="173487" y="112008"/>
                  <a:pt x="173258" y="111916"/>
                  <a:pt x="173027" y="111821"/>
                </a:cubicBezTo>
                <a:lnTo>
                  <a:pt x="173027" y="111821"/>
                </a:lnTo>
                <a:cubicBezTo>
                  <a:pt x="173050" y="111830"/>
                  <a:pt x="173062" y="111834"/>
                  <a:pt x="173065" y="111834"/>
                </a:cubicBezTo>
                <a:cubicBezTo>
                  <a:pt x="173089" y="111834"/>
                  <a:pt x="172440" y="111539"/>
                  <a:pt x="172273" y="111439"/>
                </a:cubicBezTo>
                <a:cubicBezTo>
                  <a:pt x="171910" y="111197"/>
                  <a:pt x="171571" y="110955"/>
                  <a:pt x="171233" y="110689"/>
                </a:cubicBezTo>
                <a:cubicBezTo>
                  <a:pt x="171195" y="110658"/>
                  <a:pt x="171160" y="110631"/>
                  <a:pt x="171129" y="110606"/>
                </a:cubicBezTo>
                <a:lnTo>
                  <a:pt x="171129" y="110606"/>
                </a:lnTo>
                <a:cubicBezTo>
                  <a:pt x="171088" y="110558"/>
                  <a:pt x="171034" y="110498"/>
                  <a:pt x="170967" y="110423"/>
                </a:cubicBezTo>
                <a:cubicBezTo>
                  <a:pt x="170700" y="110108"/>
                  <a:pt x="170434" y="109769"/>
                  <a:pt x="170217" y="109431"/>
                </a:cubicBezTo>
                <a:cubicBezTo>
                  <a:pt x="170144" y="109304"/>
                  <a:pt x="170090" y="109211"/>
                  <a:pt x="170053" y="109150"/>
                </a:cubicBezTo>
                <a:lnTo>
                  <a:pt x="170053" y="109150"/>
                </a:lnTo>
                <a:cubicBezTo>
                  <a:pt x="169992" y="108993"/>
                  <a:pt x="169935" y="108837"/>
                  <a:pt x="169878" y="108681"/>
                </a:cubicBezTo>
                <a:cubicBezTo>
                  <a:pt x="169757" y="108269"/>
                  <a:pt x="169660" y="107882"/>
                  <a:pt x="169612" y="107471"/>
                </a:cubicBezTo>
                <a:cubicBezTo>
                  <a:pt x="169594" y="107351"/>
                  <a:pt x="169517" y="106623"/>
                  <a:pt x="169507" y="106623"/>
                </a:cubicBezTo>
                <a:lnTo>
                  <a:pt x="169507" y="106623"/>
                </a:lnTo>
                <a:cubicBezTo>
                  <a:pt x="169507" y="106623"/>
                  <a:pt x="169506" y="106624"/>
                  <a:pt x="169506" y="106626"/>
                </a:cubicBezTo>
                <a:lnTo>
                  <a:pt x="169506" y="106626"/>
                </a:lnTo>
                <a:cubicBezTo>
                  <a:pt x="169466" y="105931"/>
                  <a:pt x="169462" y="105233"/>
                  <a:pt x="169442" y="104519"/>
                </a:cubicBezTo>
                <a:cubicBezTo>
                  <a:pt x="169321" y="102003"/>
                  <a:pt x="169031" y="100115"/>
                  <a:pt x="167918" y="97841"/>
                </a:cubicBezTo>
                <a:cubicBezTo>
                  <a:pt x="166926" y="95833"/>
                  <a:pt x="164482" y="94526"/>
                  <a:pt x="162450" y="93849"/>
                </a:cubicBezTo>
                <a:cubicBezTo>
                  <a:pt x="161603" y="93583"/>
                  <a:pt x="160708" y="93413"/>
                  <a:pt x="159885" y="93147"/>
                </a:cubicBezTo>
                <a:cubicBezTo>
                  <a:pt x="159449" y="93002"/>
                  <a:pt x="159062" y="92832"/>
                  <a:pt x="158675" y="92687"/>
                </a:cubicBezTo>
                <a:cubicBezTo>
                  <a:pt x="158608" y="92657"/>
                  <a:pt x="158549" y="92630"/>
                  <a:pt x="158499" y="92607"/>
                </a:cubicBezTo>
                <a:lnTo>
                  <a:pt x="158499" y="92607"/>
                </a:lnTo>
                <a:cubicBezTo>
                  <a:pt x="158336" y="92513"/>
                  <a:pt x="158179" y="92418"/>
                  <a:pt x="158022" y="92324"/>
                </a:cubicBezTo>
                <a:cubicBezTo>
                  <a:pt x="157659" y="92082"/>
                  <a:pt x="157296" y="91840"/>
                  <a:pt x="156982" y="91574"/>
                </a:cubicBezTo>
                <a:cubicBezTo>
                  <a:pt x="156927" y="91533"/>
                  <a:pt x="156879" y="91497"/>
                  <a:pt x="156837" y="91466"/>
                </a:cubicBezTo>
                <a:lnTo>
                  <a:pt x="156837" y="91466"/>
                </a:lnTo>
                <a:cubicBezTo>
                  <a:pt x="156803" y="91428"/>
                  <a:pt x="156763" y="91384"/>
                  <a:pt x="156715" y="91332"/>
                </a:cubicBezTo>
                <a:cubicBezTo>
                  <a:pt x="156449" y="91018"/>
                  <a:pt x="156207" y="90703"/>
                  <a:pt x="155990" y="90365"/>
                </a:cubicBezTo>
                <a:cubicBezTo>
                  <a:pt x="155971" y="90337"/>
                  <a:pt x="155953" y="90311"/>
                  <a:pt x="155936" y="90287"/>
                </a:cubicBezTo>
                <a:lnTo>
                  <a:pt x="155936" y="90287"/>
                </a:lnTo>
                <a:cubicBezTo>
                  <a:pt x="155920" y="90231"/>
                  <a:pt x="155898" y="90161"/>
                  <a:pt x="155869" y="90074"/>
                </a:cubicBezTo>
                <a:cubicBezTo>
                  <a:pt x="155723" y="89687"/>
                  <a:pt x="155651" y="89300"/>
                  <a:pt x="155602" y="88913"/>
                </a:cubicBezTo>
                <a:lnTo>
                  <a:pt x="155602" y="88913"/>
                </a:lnTo>
                <a:cubicBezTo>
                  <a:pt x="155650" y="89251"/>
                  <a:pt x="155674" y="89372"/>
                  <a:pt x="155686" y="89372"/>
                </a:cubicBezTo>
                <a:cubicBezTo>
                  <a:pt x="155711" y="89372"/>
                  <a:pt x="155683" y="88850"/>
                  <a:pt x="155699" y="88671"/>
                </a:cubicBezTo>
                <a:cubicBezTo>
                  <a:pt x="155707" y="88611"/>
                  <a:pt x="155724" y="88534"/>
                  <a:pt x="155744" y="88453"/>
                </a:cubicBezTo>
                <a:lnTo>
                  <a:pt x="155744" y="88453"/>
                </a:lnTo>
                <a:cubicBezTo>
                  <a:pt x="155814" y="88266"/>
                  <a:pt x="155894" y="88087"/>
                  <a:pt x="155980" y="87912"/>
                </a:cubicBezTo>
                <a:lnTo>
                  <a:pt x="155980" y="87912"/>
                </a:lnTo>
                <a:cubicBezTo>
                  <a:pt x="156061" y="87776"/>
                  <a:pt x="156162" y="87610"/>
                  <a:pt x="156231" y="87509"/>
                </a:cubicBezTo>
                <a:cubicBezTo>
                  <a:pt x="156473" y="87195"/>
                  <a:pt x="156691" y="86953"/>
                  <a:pt x="156933" y="86687"/>
                </a:cubicBezTo>
                <a:cubicBezTo>
                  <a:pt x="157393" y="86130"/>
                  <a:pt x="157925" y="85622"/>
                  <a:pt x="158457" y="85114"/>
                </a:cubicBezTo>
                <a:lnTo>
                  <a:pt x="158724" y="84848"/>
                </a:lnTo>
                <a:lnTo>
                  <a:pt x="159280" y="84340"/>
                </a:lnTo>
                <a:lnTo>
                  <a:pt x="160079" y="83566"/>
                </a:lnTo>
                <a:cubicBezTo>
                  <a:pt x="160708" y="82961"/>
                  <a:pt x="161288" y="82332"/>
                  <a:pt x="161869" y="81678"/>
                </a:cubicBezTo>
                <a:cubicBezTo>
                  <a:pt x="164676" y="78412"/>
                  <a:pt x="166103" y="74153"/>
                  <a:pt x="164821" y="69943"/>
                </a:cubicBezTo>
                <a:cubicBezTo>
                  <a:pt x="163587" y="65806"/>
                  <a:pt x="160054" y="62491"/>
                  <a:pt x="156401" y="60410"/>
                </a:cubicBezTo>
                <a:cubicBezTo>
                  <a:pt x="152215" y="58015"/>
                  <a:pt x="147932" y="57265"/>
                  <a:pt x="143142" y="57168"/>
                </a:cubicBezTo>
                <a:cubicBezTo>
                  <a:pt x="142920" y="57165"/>
                  <a:pt x="142699" y="57163"/>
                  <a:pt x="142477" y="57163"/>
                </a:cubicBezTo>
                <a:cubicBezTo>
                  <a:pt x="141077" y="57163"/>
                  <a:pt x="139678" y="57223"/>
                  <a:pt x="138278" y="57265"/>
                </a:cubicBezTo>
                <a:cubicBezTo>
                  <a:pt x="137740" y="57281"/>
                  <a:pt x="137212" y="57287"/>
                  <a:pt x="136680" y="57288"/>
                </a:cubicBezTo>
                <a:lnTo>
                  <a:pt x="136680" y="57288"/>
                </a:lnTo>
                <a:cubicBezTo>
                  <a:pt x="136484" y="57282"/>
                  <a:pt x="136221" y="57273"/>
                  <a:pt x="136077" y="57265"/>
                </a:cubicBezTo>
                <a:cubicBezTo>
                  <a:pt x="135568" y="57217"/>
                  <a:pt x="135085" y="57168"/>
                  <a:pt x="134601" y="57071"/>
                </a:cubicBezTo>
                <a:cubicBezTo>
                  <a:pt x="134529" y="57063"/>
                  <a:pt x="134433" y="57045"/>
                  <a:pt x="134333" y="57024"/>
                </a:cubicBezTo>
                <a:lnTo>
                  <a:pt x="134333" y="57024"/>
                </a:lnTo>
                <a:cubicBezTo>
                  <a:pt x="134124" y="56955"/>
                  <a:pt x="133914" y="56880"/>
                  <a:pt x="133705" y="56805"/>
                </a:cubicBezTo>
                <a:cubicBezTo>
                  <a:pt x="133695" y="56801"/>
                  <a:pt x="133685" y="56797"/>
                  <a:pt x="133676" y="56794"/>
                </a:cubicBezTo>
                <a:lnTo>
                  <a:pt x="133676" y="56794"/>
                </a:lnTo>
                <a:cubicBezTo>
                  <a:pt x="133403" y="56612"/>
                  <a:pt x="133131" y="56429"/>
                  <a:pt x="132859" y="56225"/>
                </a:cubicBezTo>
                <a:cubicBezTo>
                  <a:pt x="132844" y="56213"/>
                  <a:pt x="132830" y="56202"/>
                  <a:pt x="132816" y="56192"/>
                </a:cubicBezTo>
                <a:lnTo>
                  <a:pt x="132816" y="56192"/>
                </a:lnTo>
                <a:cubicBezTo>
                  <a:pt x="132793" y="56165"/>
                  <a:pt x="132767" y="56136"/>
                  <a:pt x="132738" y="56104"/>
                </a:cubicBezTo>
                <a:cubicBezTo>
                  <a:pt x="132496" y="55813"/>
                  <a:pt x="132254" y="55499"/>
                  <a:pt x="132036" y="55160"/>
                </a:cubicBezTo>
                <a:cubicBezTo>
                  <a:pt x="131479" y="54361"/>
                  <a:pt x="130971" y="53563"/>
                  <a:pt x="130415" y="52765"/>
                </a:cubicBezTo>
                <a:cubicBezTo>
                  <a:pt x="128552" y="50006"/>
                  <a:pt x="126447" y="47417"/>
                  <a:pt x="123858" y="45337"/>
                </a:cubicBezTo>
                <a:cubicBezTo>
                  <a:pt x="121051" y="43086"/>
                  <a:pt x="117398" y="41852"/>
                  <a:pt x="113865" y="41562"/>
                </a:cubicBezTo>
                <a:cubicBezTo>
                  <a:pt x="113100" y="41492"/>
                  <a:pt x="112328" y="41456"/>
                  <a:pt x="111555" y="41456"/>
                </a:cubicBezTo>
                <a:cubicBezTo>
                  <a:pt x="110203" y="41456"/>
                  <a:pt x="108850" y="41564"/>
                  <a:pt x="107526" y="41780"/>
                </a:cubicBezTo>
                <a:cubicBezTo>
                  <a:pt x="106207" y="41984"/>
                  <a:pt x="104911" y="42232"/>
                  <a:pt x="103615" y="42481"/>
                </a:cubicBezTo>
                <a:lnTo>
                  <a:pt x="103615" y="42481"/>
                </a:lnTo>
                <a:cubicBezTo>
                  <a:pt x="103538" y="42377"/>
                  <a:pt x="103463" y="42272"/>
                  <a:pt x="103388" y="42167"/>
                </a:cubicBezTo>
                <a:cubicBezTo>
                  <a:pt x="102904" y="41465"/>
                  <a:pt x="102493" y="40739"/>
                  <a:pt x="101937" y="40086"/>
                </a:cubicBezTo>
                <a:cubicBezTo>
                  <a:pt x="100001" y="37763"/>
                  <a:pt x="97267" y="36771"/>
                  <a:pt x="94363" y="36239"/>
                </a:cubicBezTo>
                <a:cubicBezTo>
                  <a:pt x="93226" y="36033"/>
                  <a:pt x="92053" y="35979"/>
                  <a:pt x="90873" y="35979"/>
                </a:cubicBezTo>
                <a:cubicBezTo>
                  <a:pt x="89694" y="35979"/>
                  <a:pt x="88508" y="36033"/>
                  <a:pt x="87347" y="36045"/>
                </a:cubicBezTo>
                <a:lnTo>
                  <a:pt x="79846" y="36166"/>
                </a:lnTo>
                <a:cubicBezTo>
                  <a:pt x="79139" y="36166"/>
                  <a:pt x="78431" y="36180"/>
                  <a:pt x="77724" y="36187"/>
                </a:cubicBezTo>
                <a:lnTo>
                  <a:pt x="77724" y="36187"/>
                </a:lnTo>
                <a:cubicBezTo>
                  <a:pt x="77849" y="36163"/>
                  <a:pt x="76099" y="36083"/>
                  <a:pt x="75709" y="36045"/>
                </a:cubicBezTo>
                <a:cubicBezTo>
                  <a:pt x="75517" y="36023"/>
                  <a:pt x="75320" y="35995"/>
                  <a:pt x="75122" y="35962"/>
                </a:cubicBezTo>
                <a:lnTo>
                  <a:pt x="75122" y="35962"/>
                </a:lnTo>
                <a:cubicBezTo>
                  <a:pt x="75192" y="35976"/>
                  <a:pt x="75221" y="35983"/>
                  <a:pt x="75220" y="35983"/>
                </a:cubicBezTo>
                <a:cubicBezTo>
                  <a:pt x="75218" y="35983"/>
                  <a:pt x="75168" y="35973"/>
                  <a:pt x="75094" y="35957"/>
                </a:cubicBezTo>
                <a:lnTo>
                  <a:pt x="75094" y="35957"/>
                </a:lnTo>
                <a:cubicBezTo>
                  <a:pt x="75103" y="35959"/>
                  <a:pt x="75113" y="35960"/>
                  <a:pt x="75122" y="35962"/>
                </a:cubicBezTo>
                <a:lnTo>
                  <a:pt x="75122" y="35962"/>
                </a:lnTo>
                <a:cubicBezTo>
                  <a:pt x="75090" y="35955"/>
                  <a:pt x="75049" y="35947"/>
                  <a:pt x="74998" y="35937"/>
                </a:cubicBezTo>
                <a:lnTo>
                  <a:pt x="74998" y="35937"/>
                </a:lnTo>
                <a:cubicBezTo>
                  <a:pt x="75032" y="35944"/>
                  <a:pt x="75065" y="35951"/>
                  <a:pt x="75094" y="35957"/>
                </a:cubicBezTo>
                <a:lnTo>
                  <a:pt x="75094" y="35957"/>
                </a:lnTo>
                <a:cubicBezTo>
                  <a:pt x="74877" y="35920"/>
                  <a:pt x="74661" y="35877"/>
                  <a:pt x="74450" y="35828"/>
                </a:cubicBezTo>
                <a:lnTo>
                  <a:pt x="74450" y="35828"/>
                </a:lnTo>
                <a:cubicBezTo>
                  <a:pt x="74699" y="35877"/>
                  <a:pt x="74876" y="35912"/>
                  <a:pt x="74998" y="35937"/>
                </a:cubicBezTo>
                <a:lnTo>
                  <a:pt x="74998" y="35937"/>
                </a:lnTo>
                <a:cubicBezTo>
                  <a:pt x="74796" y="35893"/>
                  <a:pt x="74511" y="35827"/>
                  <a:pt x="74378" y="35779"/>
                </a:cubicBezTo>
                <a:cubicBezTo>
                  <a:pt x="73991" y="35658"/>
                  <a:pt x="73604" y="35489"/>
                  <a:pt x="73241" y="35320"/>
                </a:cubicBezTo>
                <a:lnTo>
                  <a:pt x="73241" y="35320"/>
                </a:lnTo>
                <a:cubicBezTo>
                  <a:pt x="73615" y="35487"/>
                  <a:pt x="73775" y="35550"/>
                  <a:pt x="73805" y="35550"/>
                </a:cubicBezTo>
                <a:cubicBezTo>
                  <a:pt x="73882" y="35550"/>
                  <a:pt x="73064" y="35114"/>
                  <a:pt x="72853" y="34957"/>
                </a:cubicBezTo>
                <a:cubicBezTo>
                  <a:pt x="72852" y="34955"/>
                  <a:pt x="72850" y="34954"/>
                  <a:pt x="72848" y="34953"/>
                </a:cubicBezTo>
                <a:lnTo>
                  <a:pt x="72848" y="34953"/>
                </a:lnTo>
                <a:cubicBezTo>
                  <a:pt x="72811" y="34900"/>
                  <a:pt x="72758" y="34830"/>
                  <a:pt x="72684" y="34739"/>
                </a:cubicBezTo>
                <a:cubicBezTo>
                  <a:pt x="72613" y="34650"/>
                  <a:pt x="72241" y="33986"/>
                  <a:pt x="72203" y="33986"/>
                </a:cubicBezTo>
                <a:lnTo>
                  <a:pt x="72203" y="33986"/>
                </a:lnTo>
                <a:cubicBezTo>
                  <a:pt x="72200" y="33986"/>
                  <a:pt x="72199" y="33989"/>
                  <a:pt x="72200" y="33995"/>
                </a:cubicBezTo>
                <a:lnTo>
                  <a:pt x="72200" y="33995"/>
                </a:lnTo>
                <a:cubicBezTo>
                  <a:pt x="71909" y="33212"/>
                  <a:pt x="71729" y="32378"/>
                  <a:pt x="71644" y="31545"/>
                </a:cubicBezTo>
                <a:cubicBezTo>
                  <a:pt x="71631" y="31453"/>
                  <a:pt x="71619" y="31374"/>
                  <a:pt x="71609" y="31309"/>
                </a:cubicBezTo>
                <a:lnTo>
                  <a:pt x="71609" y="31309"/>
                </a:lnTo>
                <a:cubicBezTo>
                  <a:pt x="71609" y="31223"/>
                  <a:pt x="71605" y="31083"/>
                  <a:pt x="71595" y="30868"/>
                </a:cubicBezTo>
                <a:cubicBezTo>
                  <a:pt x="71571" y="30384"/>
                  <a:pt x="71571" y="29876"/>
                  <a:pt x="71571" y="29392"/>
                </a:cubicBezTo>
                <a:cubicBezTo>
                  <a:pt x="71547" y="28061"/>
                  <a:pt x="71450" y="26754"/>
                  <a:pt x="71305" y="25424"/>
                </a:cubicBezTo>
                <a:cubicBezTo>
                  <a:pt x="70410" y="18286"/>
                  <a:pt x="63804" y="13181"/>
                  <a:pt x="57852" y="10084"/>
                </a:cubicBezTo>
                <a:cubicBezTo>
                  <a:pt x="49916" y="5970"/>
                  <a:pt x="41448" y="3454"/>
                  <a:pt x="32640" y="2002"/>
                </a:cubicBezTo>
                <a:cubicBezTo>
                  <a:pt x="25116" y="792"/>
                  <a:pt x="17470" y="405"/>
                  <a:pt x="9872" y="18"/>
                </a:cubicBezTo>
                <a:cubicBezTo>
                  <a:pt x="9649" y="6"/>
                  <a:pt x="9423" y="0"/>
                  <a:pt x="9195" y="0"/>
                </a:cubicBezTo>
                <a:close/>
              </a:path>
            </a:pathLst>
          </a:custGeom>
          <a:gradFill>
            <a:gsLst>
              <a:gs pos="0">
                <a:srgbClr val="FFFFFF">
                  <a:alpha val="0"/>
                </a:srgbClr>
              </a:gs>
              <a:gs pos="100000">
                <a:srgbClr val="FFFFFF">
                  <a:alpha val="8627"/>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1" name="Google Shape;291;p96"/>
          <p:cNvGrpSpPr/>
          <p:nvPr/>
        </p:nvGrpSpPr>
        <p:grpSpPr>
          <a:xfrm>
            <a:off x="7731788" y="484387"/>
            <a:ext cx="2157835" cy="2418975"/>
            <a:chOff x="8196578" y="-610038"/>
            <a:chExt cx="2157835" cy="2418975"/>
          </a:xfrm>
        </p:grpSpPr>
        <p:grpSp>
          <p:nvGrpSpPr>
            <p:cNvPr id="292" name="Google Shape;292;p96"/>
            <p:cNvGrpSpPr/>
            <p:nvPr/>
          </p:nvGrpSpPr>
          <p:grpSpPr>
            <a:xfrm>
              <a:off x="8269999" y="400192"/>
              <a:ext cx="1161778" cy="1156274"/>
              <a:chOff x="5830100" y="1454250"/>
              <a:chExt cx="780975" cy="777275"/>
            </a:xfrm>
          </p:grpSpPr>
          <p:sp>
            <p:nvSpPr>
              <p:cNvPr id="293" name="Google Shape;293;p96"/>
              <p:cNvSpPr/>
              <p:nvPr/>
            </p:nvSpPr>
            <p:spPr>
              <a:xfrm>
                <a:off x="5903600" y="1454250"/>
                <a:ext cx="707475" cy="712975"/>
              </a:xfrm>
              <a:custGeom>
                <a:rect b="b" l="l" r="r" t="t"/>
                <a:pathLst>
                  <a:path extrusionOk="0" h="28519" w="28299">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96"/>
              <p:cNvSpPr/>
              <p:nvPr/>
            </p:nvSpPr>
            <p:spPr>
              <a:xfrm>
                <a:off x="5830100" y="2072725"/>
                <a:ext cx="176000" cy="158800"/>
              </a:xfrm>
              <a:custGeom>
                <a:rect b="b" l="l" r="r" t="t"/>
                <a:pathLst>
                  <a:path extrusionOk="0" h="6352" w="704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96"/>
            <p:cNvGrpSpPr/>
            <p:nvPr/>
          </p:nvGrpSpPr>
          <p:grpSpPr>
            <a:xfrm>
              <a:off x="8196578" y="-610038"/>
              <a:ext cx="1212096" cy="1211687"/>
              <a:chOff x="6834917" y="642906"/>
              <a:chExt cx="814800" cy="814525"/>
            </a:xfrm>
          </p:grpSpPr>
          <p:sp>
            <p:nvSpPr>
              <p:cNvPr id="296" name="Google Shape;296;p96"/>
              <p:cNvSpPr/>
              <p:nvPr/>
            </p:nvSpPr>
            <p:spPr>
              <a:xfrm>
                <a:off x="6871917" y="642906"/>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96"/>
              <p:cNvSpPr/>
              <p:nvPr/>
            </p:nvSpPr>
            <p:spPr>
              <a:xfrm>
                <a:off x="6834917" y="1377981"/>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96"/>
            <p:cNvGrpSpPr/>
            <p:nvPr/>
          </p:nvGrpSpPr>
          <p:grpSpPr>
            <a:xfrm>
              <a:off x="8244437" y="-182501"/>
              <a:ext cx="1212915" cy="1211725"/>
              <a:chOff x="5182925" y="1757200"/>
              <a:chExt cx="815350" cy="814550"/>
            </a:xfrm>
          </p:grpSpPr>
          <p:sp>
            <p:nvSpPr>
              <p:cNvPr id="299" name="Google Shape;299;p96"/>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96"/>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96"/>
            <p:cNvGrpSpPr/>
            <p:nvPr/>
          </p:nvGrpSpPr>
          <p:grpSpPr>
            <a:xfrm>
              <a:off x="8588413" y="52112"/>
              <a:ext cx="1766000" cy="1756825"/>
              <a:chOff x="7736263" y="1245349"/>
              <a:chExt cx="1766000" cy="1756825"/>
            </a:xfrm>
          </p:grpSpPr>
          <p:sp>
            <p:nvSpPr>
              <p:cNvPr id="302" name="Google Shape;302;p96"/>
              <p:cNvSpPr/>
              <p:nvPr/>
            </p:nvSpPr>
            <p:spPr>
              <a:xfrm>
                <a:off x="7903863" y="1245349"/>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96"/>
              <p:cNvSpPr/>
              <p:nvPr/>
            </p:nvSpPr>
            <p:spPr>
              <a:xfrm>
                <a:off x="7736263" y="2646174"/>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04" name="Google Shape;304;p96"/>
          <p:cNvSpPr/>
          <p:nvPr/>
        </p:nvSpPr>
        <p:spPr>
          <a:xfrm>
            <a:off x="6271099" y="-833123"/>
            <a:ext cx="1909402" cy="1739566"/>
          </a:xfrm>
          <a:custGeom>
            <a:rect b="b" l="l" r="r" t="t"/>
            <a:pathLst>
              <a:path extrusionOk="0" h="27852" w="3057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6200038" scaled="0"/>
          </a:gradFill>
          <a:ln>
            <a:noFill/>
          </a:ln>
          <a:effectLst>
            <a:outerShdw blurRad="814388" rotWithShape="0" algn="bl">
              <a:schemeClr val="dk1">
                <a:alpha val="1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96"/>
          <p:cNvSpPr txBox="1"/>
          <p:nvPr>
            <p:ph idx="1" type="subTitle"/>
          </p:nvPr>
        </p:nvSpPr>
        <p:spPr>
          <a:xfrm>
            <a:off x="1521488" y="2615650"/>
            <a:ext cx="2776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306" name="Google Shape;306;p96"/>
          <p:cNvSpPr txBox="1"/>
          <p:nvPr>
            <p:ph idx="2" type="subTitle"/>
          </p:nvPr>
        </p:nvSpPr>
        <p:spPr>
          <a:xfrm>
            <a:off x="1521488" y="2987050"/>
            <a:ext cx="27768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7" name="Google Shape;307;p96"/>
          <p:cNvSpPr txBox="1"/>
          <p:nvPr>
            <p:ph idx="3" type="subTitle"/>
          </p:nvPr>
        </p:nvSpPr>
        <p:spPr>
          <a:xfrm>
            <a:off x="4845713" y="2615650"/>
            <a:ext cx="2776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308" name="Google Shape;308;p96"/>
          <p:cNvSpPr txBox="1"/>
          <p:nvPr>
            <p:ph idx="4" type="subTitle"/>
          </p:nvPr>
        </p:nvSpPr>
        <p:spPr>
          <a:xfrm>
            <a:off x="4845713" y="2987050"/>
            <a:ext cx="27768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96"/>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310" name="Google Shape;310;p96"/>
          <p:cNvGrpSpPr/>
          <p:nvPr/>
        </p:nvGrpSpPr>
        <p:grpSpPr>
          <a:xfrm>
            <a:off x="-239005" y="4186098"/>
            <a:ext cx="2233850" cy="2881954"/>
            <a:chOff x="-869130" y="859063"/>
            <a:chExt cx="2233850" cy="2881954"/>
          </a:xfrm>
        </p:grpSpPr>
        <p:grpSp>
          <p:nvGrpSpPr>
            <p:cNvPr id="311" name="Google Shape;311;p96"/>
            <p:cNvGrpSpPr/>
            <p:nvPr/>
          </p:nvGrpSpPr>
          <p:grpSpPr>
            <a:xfrm>
              <a:off x="583245" y="876223"/>
              <a:ext cx="781475" cy="777550"/>
              <a:chOff x="2532925" y="2911675"/>
              <a:chExt cx="781475" cy="777550"/>
            </a:xfrm>
          </p:grpSpPr>
          <p:sp>
            <p:nvSpPr>
              <p:cNvPr id="312" name="Google Shape;312;p96"/>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96"/>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96"/>
            <p:cNvGrpSpPr/>
            <p:nvPr/>
          </p:nvGrpSpPr>
          <p:grpSpPr>
            <a:xfrm>
              <a:off x="674770" y="1490267"/>
              <a:ext cx="499675" cy="497625"/>
              <a:chOff x="2548250" y="3477125"/>
              <a:chExt cx="499675" cy="497625"/>
            </a:xfrm>
          </p:grpSpPr>
          <p:sp>
            <p:nvSpPr>
              <p:cNvPr id="315" name="Google Shape;315;p96"/>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96"/>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 name="Google Shape;317;p96"/>
            <p:cNvGrpSpPr/>
            <p:nvPr/>
          </p:nvGrpSpPr>
          <p:grpSpPr>
            <a:xfrm>
              <a:off x="140624" y="1742028"/>
              <a:ext cx="1145201" cy="1144815"/>
              <a:chOff x="2516525" y="3338400"/>
              <a:chExt cx="814800" cy="814525"/>
            </a:xfrm>
          </p:grpSpPr>
          <p:sp>
            <p:nvSpPr>
              <p:cNvPr id="318" name="Google Shape;318;p96"/>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96"/>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 name="Google Shape;320;p96"/>
            <p:cNvGrpSpPr/>
            <p:nvPr/>
          </p:nvGrpSpPr>
          <p:grpSpPr>
            <a:xfrm>
              <a:off x="-238830" y="1664463"/>
              <a:ext cx="822075" cy="814675"/>
              <a:chOff x="1750375" y="3481025"/>
              <a:chExt cx="822075" cy="814675"/>
            </a:xfrm>
          </p:grpSpPr>
          <p:sp>
            <p:nvSpPr>
              <p:cNvPr id="321" name="Google Shape;321;p96"/>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96"/>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96"/>
            <p:cNvGrpSpPr/>
            <p:nvPr/>
          </p:nvGrpSpPr>
          <p:grpSpPr>
            <a:xfrm>
              <a:off x="302458" y="2300263"/>
              <a:ext cx="821525" cy="814675"/>
              <a:chOff x="578020" y="1990738"/>
              <a:chExt cx="821525" cy="814675"/>
            </a:xfrm>
          </p:grpSpPr>
          <p:sp>
            <p:nvSpPr>
              <p:cNvPr id="324" name="Google Shape;324;p96"/>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96"/>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 name="Google Shape;326;p96"/>
            <p:cNvGrpSpPr/>
            <p:nvPr/>
          </p:nvGrpSpPr>
          <p:grpSpPr>
            <a:xfrm>
              <a:off x="82595" y="2926467"/>
              <a:ext cx="814275" cy="814550"/>
              <a:chOff x="3146775" y="2571725"/>
              <a:chExt cx="814275" cy="814550"/>
            </a:xfrm>
          </p:grpSpPr>
          <p:sp>
            <p:nvSpPr>
              <p:cNvPr id="327" name="Google Shape;327;p96"/>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96"/>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96"/>
            <p:cNvGrpSpPr/>
            <p:nvPr/>
          </p:nvGrpSpPr>
          <p:grpSpPr>
            <a:xfrm>
              <a:off x="-869130" y="859063"/>
              <a:ext cx="1766000" cy="1756400"/>
              <a:chOff x="1004350" y="3043700"/>
              <a:chExt cx="1766000" cy="1756400"/>
            </a:xfrm>
          </p:grpSpPr>
          <p:sp>
            <p:nvSpPr>
              <p:cNvPr id="330" name="Google Shape;330;p96"/>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96"/>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3_1_3_1">
    <p:spTree>
      <p:nvGrpSpPr>
        <p:cNvPr id="332" name="Shape 332"/>
        <p:cNvGrpSpPr/>
        <p:nvPr/>
      </p:nvGrpSpPr>
      <p:grpSpPr>
        <a:xfrm>
          <a:off x="0" y="0"/>
          <a:ext cx="0" cy="0"/>
          <a:chOff x="0" y="0"/>
          <a:chExt cx="0" cy="0"/>
        </a:xfrm>
      </p:grpSpPr>
      <p:sp>
        <p:nvSpPr>
          <p:cNvPr id="333" name="Google Shape;333;p97"/>
          <p:cNvSpPr/>
          <p:nvPr/>
        </p:nvSpPr>
        <p:spPr>
          <a:xfrm>
            <a:off x="-1" y="3081160"/>
            <a:ext cx="4985522" cy="2970037"/>
          </a:xfrm>
          <a:custGeom>
            <a:rect b="b" l="l" r="r" t="t"/>
            <a:pathLst>
              <a:path extrusionOk="0" h="138061" w="23175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45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4" name="Google Shape;334;p97"/>
          <p:cNvGrpSpPr/>
          <p:nvPr/>
        </p:nvGrpSpPr>
        <p:grpSpPr>
          <a:xfrm>
            <a:off x="7639103" y="-332305"/>
            <a:ext cx="2098497" cy="1840198"/>
            <a:chOff x="7719003" y="-46255"/>
            <a:chExt cx="2098497" cy="1840198"/>
          </a:xfrm>
        </p:grpSpPr>
        <p:grpSp>
          <p:nvGrpSpPr>
            <p:cNvPr id="335" name="Google Shape;335;p97"/>
            <p:cNvGrpSpPr/>
            <p:nvPr/>
          </p:nvGrpSpPr>
          <p:grpSpPr>
            <a:xfrm>
              <a:off x="7719003" y="-46255"/>
              <a:ext cx="1099681" cy="1090473"/>
              <a:chOff x="5806450" y="990550"/>
              <a:chExt cx="821025" cy="814150"/>
            </a:xfrm>
          </p:grpSpPr>
          <p:sp>
            <p:nvSpPr>
              <p:cNvPr id="336" name="Google Shape;336;p97"/>
              <p:cNvSpPr/>
              <p:nvPr/>
            </p:nvSpPr>
            <p:spPr>
              <a:xfrm>
                <a:off x="5850200" y="990550"/>
                <a:ext cx="777275" cy="782225"/>
              </a:xfrm>
              <a:custGeom>
                <a:rect b="b" l="l" r="r" t="t"/>
                <a:pathLst>
                  <a:path extrusionOk="0" h="31289" w="31091">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97"/>
              <p:cNvSpPr/>
              <p:nvPr/>
            </p:nvSpPr>
            <p:spPr>
              <a:xfrm>
                <a:off x="5806450" y="1725500"/>
                <a:ext cx="103525" cy="79200"/>
              </a:xfrm>
              <a:custGeom>
                <a:rect b="b" l="l" r="r" t="t"/>
                <a:pathLst>
                  <a:path extrusionOk="0" h="3168" w="4141">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97"/>
            <p:cNvGrpSpPr/>
            <p:nvPr/>
          </p:nvGrpSpPr>
          <p:grpSpPr>
            <a:xfrm>
              <a:off x="7770951" y="458071"/>
              <a:ext cx="1091343" cy="1090975"/>
              <a:chOff x="6578800" y="847800"/>
              <a:chExt cx="814800" cy="814525"/>
            </a:xfrm>
          </p:grpSpPr>
          <p:sp>
            <p:nvSpPr>
              <p:cNvPr id="339" name="Google Shape;339;p97"/>
              <p:cNvSpPr/>
              <p:nvPr/>
            </p:nvSpPr>
            <p:spPr>
              <a:xfrm>
                <a:off x="6615800" y="847800"/>
                <a:ext cx="777800" cy="782225"/>
              </a:xfrm>
              <a:custGeom>
                <a:rect b="b" l="l" r="r" t="t"/>
                <a:pathLst>
                  <a:path extrusionOk="0" h="31289" w="31112">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97"/>
              <p:cNvSpPr/>
              <p:nvPr/>
            </p:nvSpPr>
            <p:spPr>
              <a:xfrm>
                <a:off x="6578800" y="1582875"/>
                <a:ext cx="88025" cy="79450"/>
              </a:xfrm>
              <a:custGeom>
                <a:rect b="b" l="l" r="r" t="t"/>
                <a:pathLst>
                  <a:path extrusionOk="0" h="3178" w="3521">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97"/>
            <p:cNvGrpSpPr/>
            <p:nvPr/>
          </p:nvGrpSpPr>
          <p:grpSpPr>
            <a:xfrm>
              <a:off x="8621501" y="909993"/>
              <a:ext cx="884818" cy="883950"/>
              <a:chOff x="5182925" y="1757200"/>
              <a:chExt cx="815350" cy="814550"/>
            </a:xfrm>
          </p:grpSpPr>
          <p:sp>
            <p:nvSpPr>
              <p:cNvPr id="342" name="Google Shape;342;p97"/>
              <p:cNvSpPr/>
              <p:nvPr/>
            </p:nvSpPr>
            <p:spPr>
              <a:xfrm>
                <a:off x="5219950" y="1757200"/>
                <a:ext cx="778325" cy="782225"/>
              </a:xfrm>
              <a:custGeom>
                <a:rect b="b" l="l" r="r" t="t"/>
                <a:pathLst>
                  <a:path extrusionOk="0" h="31289" w="31133">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97"/>
              <p:cNvSpPr/>
              <p:nvPr/>
            </p:nvSpPr>
            <p:spPr>
              <a:xfrm>
                <a:off x="5182925" y="2492300"/>
                <a:ext cx="88025" cy="79450"/>
              </a:xfrm>
              <a:custGeom>
                <a:rect b="b" l="l" r="r" t="t"/>
                <a:pathLst>
                  <a:path extrusionOk="0" h="3178" w="3521">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97"/>
            <p:cNvGrpSpPr/>
            <p:nvPr/>
          </p:nvGrpSpPr>
          <p:grpSpPr>
            <a:xfrm>
              <a:off x="8051500" y="28025"/>
              <a:ext cx="1766000" cy="1756825"/>
              <a:chOff x="6373650" y="342850"/>
              <a:chExt cx="1766000" cy="1756825"/>
            </a:xfrm>
          </p:grpSpPr>
          <p:sp>
            <p:nvSpPr>
              <p:cNvPr id="345" name="Google Shape;345;p97"/>
              <p:cNvSpPr/>
              <p:nvPr/>
            </p:nvSpPr>
            <p:spPr>
              <a:xfrm>
                <a:off x="6541250" y="342850"/>
                <a:ext cx="1598400" cy="1612000"/>
              </a:xfrm>
              <a:custGeom>
                <a:rect b="b" l="l" r="r" t="t"/>
                <a:pathLst>
                  <a:path extrusionOk="0" h="64480" w="63936">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49803"/>
                    </a:srgbClr>
                  </a:gs>
                  <a:gs pos="54000">
                    <a:srgbClr val="515EA6">
                      <a:alpha val="71764"/>
                    </a:srgbClr>
                  </a:gs>
                  <a:gs pos="100000">
                    <a:srgbClr val="E2E1FF">
                      <a:alpha val="59215"/>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97"/>
              <p:cNvSpPr/>
              <p:nvPr/>
            </p:nvSpPr>
            <p:spPr>
              <a:xfrm>
                <a:off x="6373650" y="1743675"/>
                <a:ext cx="403450" cy="356000"/>
              </a:xfrm>
              <a:custGeom>
                <a:rect b="b" l="l" r="r" t="t"/>
                <a:pathLst>
                  <a:path extrusionOk="0" h="14240" w="16138">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7" name="Google Shape;347;p97"/>
          <p:cNvSpPr txBox="1"/>
          <p:nvPr>
            <p:ph idx="1" type="subTitle"/>
          </p:nvPr>
        </p:nvSpPr>
        <p:spPr>
          <a:xfrm>
            <a:off x="5091550" y="1455675"/>
            <a:ext cx="27768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348" name="Google Shape;348;p97"/>
          <p:cNvSpPr txBox="1"/>
          <p:nvPr>
            <p:ph idx="2" type="subTitle"/>
          </p:nvPr>
        </p:nvSpPr>
        <p:spPr>
          <a:xfrm>
            <a:off x="5091550" y="1844025"/>
            <a:ext cx="2776800" cy="93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9" name="Google Shape;349;p97"/>
          <p:cNvSpPr txBox="1"/>
          <p:nvPr>
            <p:ph idx="3" type="subTitle"/>
          </p:nvPr>
        </p:nvSpPr>
        <p:spPr>
          <a:xfrm>
            <a:off x="5091550" y="3100525"/>
            <a:ext cx="27768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800">
                <a:latin typeface="Karantina"/>
                <a:ea typeface="Karantina"/>
                <a:cs typeface="Karantina"/>
                <a:sym typeface="Karantina"/>
              </a:defRPr>
            </a:lvl1pPr>
            <a:lvl2pPr lvl="1" algn="l">
              <a:lnSpc>
                <a:spcPct val="100000"/>
              </a:lnSpc>
              <a:spcBef>
                <a:spcPts val="0"/>
              </a:spcBef>
              <a:spcAft>
                <a:spcPts val="0"/>
              </a:spcAft>
              <a:buSzPts val="1400"/>
              <a:buNone/>
              <a:defRPr sz="2800">
                <a:latin typeface="Karantina"/>
                <a:ea typeface="Karantina"/>
                <a:cs typeface="Karantina"/>
                <a:sym typeface="Karantina"/>
              </a:defRPr>
            </a:lvl2pPr>
            <a:lvl3pPr lvl="2" algn="l">
              <a:lnSpc>
                <a:spcPct val="100000"/>
              </a:lnSpc>
              <a:spcBef>
                <a:spcPts val="0"/>
              </a:spcBef>
              <a:spcAft>
                <a:spcPts val="0"/>
              </a:spcAft>
              <a:buSzPts val="1400"/>
              <a:buNone/>
              <a:defRPr sz="2800">
                <a:latin typeface="Karantina"/>
                <a:ea typeface="Karantina"/>
                <a:cs typeface="Karantina"/>
                <a:sym typeface="Karantina"/>
              </a:defRPr>
            </a:lvl3pPr>
            <a:lvl4pPr lvl="3" algn="l">
              <a:lnSpc>
                <a:spcPct val="100000"/>
              </a:lnSpc>
              <a:spcBef>
                <a:spcPts val="0"/>
              </a:spcBef>
              <a:spcAft>
                <a:spcPts val="0"/>
              </a:spcAft>
              <a:buSzPts val="1400"/>
              <a:buNone/>
              <a:defRPr sz="2800">
                <a:latin typeface="Karantina"/>
                <a:ea typeface="Karantina"/>
                <a:cs typeface="Karantina"/>
                <a:sym typeface="Karantina"/>
              </a:defRPr>
            </a:lvl4pPr>
            <a:lvl5pPr lvl="4" algn="l">
              <a:lnSpc>
                <a:spcPct val="100000"/>
              </a:lnSpc>
              <a:spcBef>
                <a:spcPts val="0"/>
              </a:spcBef>
              <a:spcAft>
                <a:spcPts val="0"/>
              </a:spcAft>
              <a:buSzPts val="1400"/>
              <a:buNone/>
              <a:defRPr sz="2800">
                <a:latin typeface="Karantina"/>
                <a:ea typeface="Karantina"/>
                <a:cs typeface="Karantina"/>
                <a:sym typeface="Karantina"/>
              </a:defRPr>
            </a:lvl5pPr>
            <a:lvl6pPr lvl="5" algn="l">
              <a:lnSpc>
                <a:spcPct val="100000"/>
              </a:lnSpc>
              <a:spcBef>
                <a:spcPts val="0"/>
              </a:spcBef>
              <a:spcAft>
                <a:spcPts val="0"/>
              </a:spcAft>
              <a:buSzPts val="1400"/>
              <a:buNone/>
              <a:defRPr sz="2800">
                <a:latin typeface="Karantina"/>
                <a:ea typeface="Karantina"/>
                <a:cs typeface="Karantina"/>
                <a:sym typeface="Karantina"/>
              </a:defRPr>
            </a:lvl6pPr>
            <a:lvl7pPr lvl="6" algn="l">
              <a:lnSpc>
                <a:spcPct val="100000"/>
              </a:lnSpc>
              <a:spcBef>
                <a:spcPts val="0"/>
              </a:spcBef>
              <a:spcAft>
                <a:spcPts val="0"/>
              </a:spcAft>
              <a:buSzPts val="1400"/>
              <a:buNone/>
              <a:defRPr sz="2800">
                <a:latin typeface="Karantina"/>
                <a:ea typeface="Karantina"/>
                <a:cs typeface="Karantina"/>
                <a:sym typeface="Karantina"/>
              </a:defRPr>
            </a:lvl7pPr>
            <a:lvl8pPr lvl="7" algn="l">
              <a:lnSpc>
                <a:spcPct val="100000"/>
              </a:lnSpc>
              <a:spcBef>
                <a:spcPts val="0"/>
              </a:spcBef>
              <a:spcAft>
                <a:spcPts val="0"/>
              </a:spcAft>
              <a:buSzPts val="1400"/>
              <a:buNone/>
              <a:defRPr sz="2800">
                <a:latin typeface="Karantina"/>
                <a:ea typeface="Karantina"/>
                <a:cs typeface="Karantina"/>
                <a:sym typeface="Karantina"/>
              </a:defRPr>
            </a:lvl8pPr>
            <a:lvl9pPr lvl="8" algn="l">
              <a:lnSpc>
                <a:spcPct val="100000"/>
              </a:lnSpc>
              <a:spcBef>
                <a:spcPts val="0"/>
              </a:spcBef>
              <a:spcAft>
                <a:spcPts val="0"/>
              </a:spcAft>
              <a:buSzPts val="1400"/>
              <a:buNone/>
              <a:defRPr sz="2800">
                <a:latin typeface="Karantina"/>
                <a:ea typeface="Karantina"/>
                <a:cs typeface="Karantina"/>
                <a:sym typeface="Karantina"/>
              </a:defRPr>
            </a:lvl9pPr>
          </a:lstStyle>
          <a:p/>
        </p:txBody>
      </p:sp>
      <p:sp>
        <p:nvSpPr>
          <p:cNvPr id="350" name="Google Shape;350;p97"/>
          <p:cNvSpPr txBox="1"/>
          <p:nvPr>
            <p:ph idx="4" type="subTitle"/>
          </p:nvPr>
        </p:nvSpPr>
        <p:spPr>
          <a:xfrm>
            <a:off x="5091550" y="3488875"/>
            <a:ext cx="2776800" cy="93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1" name="Google Shape;351;p97"/>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352" name="Google Shape;352;p97"/>
          <p:cNvGrpSpPr/>
          <p:nvPr/>
        </p:nvGrpSpPr>
        <p:grpSpPr>
          <a:xfrm>
            <a:off x="-1653055" y="2017348"/>
            <a:ext cx="2233850" cy="2881954"/>
            <a:chOff x="-869130" y="859063"/>
            <a:chExt cx="2233850" cy="2881954"/>
          </a:xfrm>
        </p:grpSpPr>
        <p:grpSp>
          <p:nvGrpSpPr>
            <p:cNvPr id="353" name="Google Shape;353;p97"/>
            <p:cNvGrpSpPr/>
            <p:nvPr/>
          </p:nvGrpSpPr>
          <p:grpSpPr>
            <a:xfrm>
              <a:off x="583245" y="876223"/>
              <a:ext cx="781475" cy="777550"/>
              <a:chOff x="2532925" y="2911675"/>
              <a:chExt cx="781475" cy="777550"/>
            </a:xfrm>
          </p:grpSpPr>
          <p:sp>
            <p:nvSpPr>
              <p:cNvPr id="354" name="Google Shape;354;p97"/>
              <p:cNvSpPr/>
              <p:nvPr/>
            </p:nvSpPr>
            <p:spPr>
              <a:xfrm>
                <a:off x="3138025" y="2911675"/>
                <a:ext cx="176375" cy="158850"/>
              </a:xfrm>
              <a:custGeom>
                <a:rect b="b" l="l" r="r" t="t"/>
                <a:pathLst>
                  <a:path extrusionOk="0" h="6354" w="7055">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97"/>
              <p:cNvSpPr/>
              <p:nvPr/>
            </p:nvSpPr>
            <p:spPr>
              <a:xfrm>
                <a:off x="2532925" y="2976125"/>
                <a:ext cx="707450" cy="713100"/>
              </a:xfrm>
              <a:custGeom>
                <a:rect b="b" l="l" r="r" t="t"/>
                <a:pathLst>
                  <a:path extrusionOk="0" h="28524" w="28298">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6" name="Google Shape;356;p97"/>
            <p:cNvGrpSpPr/>
            <p:nvPr/>
          </p:nvGrpSpPr>
          <p:grpSpPr>
            <a:xfrm>
              <a:off x="674770" y="1490267"/>
              <a:ext cx="499675" cy="497625"/>
              <a:chOff x="2548250" y="3477125"/>
              <a:chExt cx="499675" cy="497625"/>
            </a:xfrm>
          </p:grpSpPr>
          <p:sp>
            <p:nvSpPr>
              <p:cNvPr id="357" name="Google Shape;357;p97"/>
              <p:cNvSpPr/>
              <p:nvPr/>
            </p:nvSpPr>
            <p:spPr>
              <a:xfrm>
                <a:off x="2935475" y="3477125"/>
                <a:ext cx="112450" cy="101350"/>
              </a:xfrm>
              <a:custGeom>
                <a:rect b="b" l="l" r="r" t="t"/>
                <a:pathLst>
                  <a:path extrusionOk="0" h="4054" w="4498">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97"/>
              <p:cNvSpPr/>
              <p:nvPr/>
            </p:nvSpPr>
            <p:spPr>
              <a:xfrm>
                <a:off x="2548250" y="3518350"/>
                <a:ext cx="452625" cy="456400"/>
              </a:xfrm>
              <a:custGeom>
                <a:rect b="b" l="l" r="r" t="t"/>
                <a:pathLst>
                  <a:path extrusionOk="0" h="18256" w="18105">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97"/>
            <p:cNvGrpSpPr/>
            <p:nvPr/>
          </p:nvGrpSpPr>
          <p:grpSpPr>
            <a:xfrm>
              <a:off x="140624" y="1742028"/>
              <a:ext cx="1145201" cy="1144815"/>
              <a:chOff x="2516525" y="3338400"/>
              <a:chExt cx="814800" cy="814525"/>
            </a:xfrm>
          </p:grpSpPr>
          <p:sp>
            <p:nvSpPr>
              <p:cNvPr id="360" name="Google Shape;360;p97"/>
              <p:cNvSpPr/>
              <p:nvPr/>
            </p:nvSpPr>
            <p:spPr>
              <a:xfrm>
                <a:off x="3242925" y="3338400"/>
                <a:ext cx="88400" cy="79450"/>
              </a:xfrm>
              <a:custGeom>
                <a:rect b="b" l="l" r="r" t="t"/>
                <a:pathLst>
                  <a:path extrusionOk="0" h="3178" w="3536">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97"/>
              <p:cNvSpPr/>
              <p:nvPr/>
            </p:nvSpPr>
            <p:spPr>
              <a:xfrm>
                <a:off x="2516525" y="3370575"/>
                <a:ext cx="777275" cy="782350"/>
              </a:xfrm>
              <a:custGeom>
                <a:rect b="b" l="l" r="r" t="t"/>
                <a:pathLst>
                  <a:path extrusionOk="0" h="31294" w="31091">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 name="Google Shape;362;p97"/>
            <p:cNvGrpSpPr/>
            <p:nvPr/>
          </p:nvGrpSpPr>
          <p:grpSpPr>
            <a:xfrm>
              <a:off x="-238830" y="1664463"/>
              <a:ext cx="822075" cy="814675"/>
              <a:chOff x="1750375" y="3481025"/>
              <a:chExt cx="822075" cy="814675"/>
            </a:xfrm>
          </p:grpSpPr>
          <p:sp>
            <p:nvSpPr>
              <p:cNvPr id="363" name="Google Shape;363;p97"/>
              <p:cNvSpPr/>
              <p:nvPr/>
            </p:nvSpPr>
            <p:spPr>
              <a:xfrm>
                <a:off x="2468400" y="3481025"/>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97"/>
              <p:cNvSpPr/>
              <p:nvPr/>
            </p:nvSpPr>
            <p:spPr>
              <a:xfrm>
                <a:off x="1750375" y="3513325"/>
                <a:ext cx="777800" cy="782375"/>
              </a:xfrm>
              <a:custGeom>
                <a:rect b="b" l="l" r="r" t="t"/>
                <a:pathLst>
                  <a:path extrusionOk="0" h="31295" w="31112">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5" name="Google Shape;365;p97"/>
            <p:cNvGrpSpPr/>
            <p:nvPr/>
          </p:nvGrpSpPr>
          <p:grpSpPr>
            <a:xfrm>
              <a:off x="302458" y="2300263"/>
              <a:ext cx="821525" cy="814675"/>
              <a:chOff x="578020" y="1990738"/>
              <a:chExt cx="821525" cy="814675"/>
            </a:xfrm>
          </p:grpSpPr>
          <p:sp>
            <p:nvSpPr>
              <p:cNvPr id="366" name="Google Shape;366;p97"/>
              <p:cNvSpPr/>
              <p:nvPr/>
            </p:nvSpPr>
            <p:spPr>
              <a:xfrm>
                <a:off x="1295495" y="1990738"/>
                <a:ext cx="104050" cy="79200"/>
              </a:xfrm>
              <a:custGeom>
                <a:rect b="b" l="l" r="r" t="t"/>
                <a:pathLst>
                  <a:path extrusionOk="0" h="3168" w="4162">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97"/>
              <p:cNvSpPr/>
              <p:nvPr/>
            </p:nvSpPr>
            <p:spPr>
              <a:xfrm>
                <a:off x="578020" y="2023038"/>
                <a:ext cx="777250" cy="782375"/>
              </a:xfrm>
              <a:custGeom>
                <a:rect b="b" l="l" r="r" t="t"/>
                <a:pathLst>
                  <a:path extrusionOk="0" h="31295" w="3109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p97"/>
            <p:cNvGrpSpPr/>
            <p:nvPr/>
          </p:nvGrpSpPr>
          <p:grpSpPr>
            <a:xfrm>
              <a:off x="82595" y="2926467"/>
              <a:ext cx="814275" cy="814550"/>
              <a:chOff x="3146775" y="2571725"/>
              <a:chExt cx="814275" cy="814550"/>
            </a:xfrm>
          </p:grpSpPr>
          <p:sp>
            <p:nvSpPr>
              <p:cNvPr id="369" name="Google Shape;369;p97"/>
              <p:cNvSpPr/>
              <p:nvPr/>
            </p:nvSpPr>
            <p:spPr>
              <a:xfrm>
                <a:off x="3873025" y="2571725"/>
                <a:ext cx="88025" cy="79450"/>
              </a:xfrm>
              <a:custGeom>
                <a:rect b="b" l="l" r="r" t="t"/>
                <a:pathLst>
                  <a:path extrusionOk="0" h="3178" w="3521">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97"/>
              <p:cNvSpPr/>
              <p:nvPr/>
            </p:nvSpPr>
            <p:spPr>
              <a:xfrm>
                <a:off x="3146775" y="2603900"/>
                <a:ext cx="777275" cy="782375"/>
              </a:xfrm>
              <a:custGeom>
                <a:rect b="b" l="l" r="r" t="t"/>
                <a:pathLst>
                  <a:path extrusionOk="0" h="31295" w="31091">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 name="Google Shape;371;p97"/>
            <p:cNvGrpSpPr/>
            <p:nvPr/>
          </p:nvGrpSpPr>
          <p:grpSpPr>
            <a:xfrm>
              <a:off x="-869130" y="859063"/>
              <a:ext cx="1766000" cy="1756400"/>
              <a:chOff x="1004350" y="3043700"/>
              <a:chExt cx="1766000" cy="1756400"/>
            </a:xfrm>
          </p:grpSpPr>
          <p:sp>
            <p:nvSpPr>
              <p:cNvPr id="372" name="Google Shape;372;p97"/>
              <p:cNvSpPr/>
              <p:nvPr/>
            </p:nvSpPr>
            <p:spPr>
              <a:xfrm>
                <a:off x="2367425" y="3043700"/>
                <a:ext cx="402925" cy="355975"/>
              </a:xfrm>
              <a:custGeom>
                <a:rect b="b" l="l" r="r" t="t"/>
                <a:pathLst>
                  <a:path extrusionOk="0" h="14239" w="16117">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97"/>
              <p:cNvSpPr/>
              <p:nvPr/>
            </p:nvSpPr>
            <p:spPr>
              <a:xfrm>
                <a:off x="1004350" y="3188425"/>
                <a:ext cx="1598375" cy="1611675"/>
              </a:xfrm>
              <a:custGeom>
                <a:rect b="b" l="l" r="r" t="t"/>
                <a:pathLst>
                  <a:path extrusionOk="0" h="64467" w="63935">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49803"/>
                    </a:srgbClr>
                  </a:gs>
                  <a:gs pos="54000">
                    <a:schemeClr val="accent5"/>
                  </a:gs>
                  <a:gs pos="100000">
                    <a:schemeClr val="accent6"/>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8" Type="http://schemas.openxmlformats.org/officeDocument/2006/relationships/theme" Target="../theme/theme2.xml"/><Relationship Id="rId25" Type="http://schemas.openxmlformats.org/officeDocument/2006/relationships/slideLayout" Target="../slideLayouts/slideLayout25.xml"/><Relationship Id="rId47" Type="http://schemas.openxmlformats.org/officeDocument/2006/relationships/slideLayout" Target="../slideLayouts/slideLayout47.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39000">
              <a:srgbClr val="23223D"/>
            </a:gs>
            <a:gs pos="76000">
              <a:srgbClr val="23223D"/>
            </a:gs>
            <a:gs pos="100000">
              <a:schemeClr val="lt1"/>
            </a:gs>
          </a:gsLst>
          <a:lin ang="18900044" scaled="0"/>
        </a:gradFill>
      </p:bgPr>
    </p:bg>
    <p:spTree>
      <p:nvGrpSpPr>
        <p:cNvPr id="5" name="Shape 5"/>
        <p:cNvGrpSpPr/>
        <p:nvPr/>
      </p:nvGrpSpPr>
      <p:grpSpPr>
        <a:xfrm>
          <a:off x="0" y="0"/>
          <a:ext cx="0" cy="0"/>
          <a:chOff x="0" y="0"/>
          <a:chExt cx="0" cy="0"/>
        </a:xfrm>
      </p:grpSpPr>
      <p:sp>
        <p:nvSpPr>
          <p:cNvPr id="6" name="Google Shape;6;p88"/>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Karantina"/>
              <a:buNone/>
              <a:defRPr b="0" i="0" sz="3500" u="none" cap="none" strike="noStrike">
                <a:solidFill>
                  <a:schemeClr val="dk1"/>
                </a:solidFill>
                <a:latin typeface="Karantina"/>
                <a:ea typeface="Karantina"/>
                <a:cs typeface="Karantina"/>
                <a:sym typeface="Karantina"/>
              </a:defRPr>
            </a:lvl1pPr>
            <a:lvl2pPr lvl="1" marR="0" rtl="0" algn="ctr">
              <a:lnSpc>
                <a:spcPct val="100000"/>
              </a:lnSpc>
              <a:spcBef>
                <a:spcPts val="0"/>
              </a:spcBef>
              <a:spcAft>
                <a:spcPts val="0"/>
              </a:spcAft>
              <a:buClr>
                <a:schemeClr val="dk1"/>
              </a:buClr>
              <a:buSzPts val="3500"/>
              <a:buFont typeface="Karantina"/>
              <a:buNone/>
              <a:defRPr b="0" i="0" sz="3500" u="none" cap="none" strike="noStrike">
                <a:solidFill>
                  <a:schemeClr val="dk1"/>
                </a:solidFill>
                <a:latin typeface="Karantina"/>
                <a:ea typeface="Karantina"/>
                <a:cs typeface="Karantina"/>
                <a:sym typeface="Karantina"/>
              </a:defRPr>
            </a:lvl2pPr>
            <a:lvl3pPr lvl="2" marR="0" rtl="0" algn="ctr">
              <a:lnSpc>
                <a:spcPct val="100000"/>
              </a:lnSpc>
              <a:spcBef>
                <a:spcPts val="0"/>
              </a:spcBef>
              <a:spcAft>
                <a:spcPts val="0"/>
              </a:spcAft>
              <a:buClr>
                <a:schemeClr val="dk1"/>
              </a:buClr>
              <a:buSzPts val="3500"/>
              <a:buFont typeface="Karantina"/>
              <a:buNone/>
              <a:defRPr b="0" i="0" sz="3500" u="none" cap="none" strike="noStrike">
                <a:solidFill>
                  <a:schemeClr val="dk1"/>
                </a:solidFill>
                <a:latin typeface="Karantina"/>
                <a:ea typeface="Karantina"/>
                <a:cs typeface="Karantina"/>
                <a:sym typeface="Karantina"/>
              </a:defRPr>
            </a:lvl3pPr>
            <a:lvl4pPr lvl="3" marR="0" rtl="0" algn="ctr">
              <a:lnSpc>
                <a:spcPct val="100000"/>
              </a:lnSpc>
              <a:spcBef>
                <a:spcPts val="0"/>
              </a:spcBef>
              <a:spcAft>
                <a:spcPts val="0"/>
              </a:spcAft>
              <a:buClr>
                <a:schemeClr val="dk1"/>
              </a:buClr>
              <a:buSzPts val="3500"/>
              <a:buFont typeface="Karantina"/>
              <a:buNone/>
              <a:defRPr b="0" i="0" sz="3500" u="none" cap="none" strike="noStrike">
                <a:solidFill>
                  <a:schemeClr val="dk1"/>
                </a:solidFill>
                <a:latin typeface="Karantina"/>
                <a:ea typeface="Karantina"/>
                <a:cs typeface="Karantina"/>
                <a:sym typeface="Karantina"/>
              </a:defRPr>
            </a:lvl4pPr>
            <a:lvl5pPr lvl="4" marR="0" rtl="0" algn="ctr">
              <a:lnSpc>
                <a:spcPct val="100000"/>
              </a:lnSpc>
              <a:spcBef>
                <a:spcPts val="0"/>
              </a:spcBef>
              <a:spcAft>
                <a:spcPts val="0"/>
              </a:spcAft>
              <a:buClr>
                <a:schemeClr val="dk1"/>
              </a:buClr>
              <a:buSzPts val="3500"/>
              <a:buFont typeface="Karantina"/>
              <a:buNone/>
              <a:defRPr b="0" i="0" sz="3500" u="none" cap="none" strike="noStrike">
                <a:solidFill>
                  <a:schemeClr val="dk1"/>
                </a:solidFill>
                <a:latin typeface="Karantina"/>
                <a:ea typeface="Karantina"/>
                <a:cs typeface="Karantina"/>
                <a:sym typeface="Karantina"/>
              </a:defRPr>
            </a:lvl5pPr>
            <a:lvl6pPr lvl="5" marR="0" rtl="0" algn="ctr">
              <a:lnSpc>
                <a:spcPct val="100000"/>
              </a:lnSpc>
              <a:spcBef>
                <a:spcPts val="0"/>
              </a:spcBef>
              <a:spcAft>
                <a:spcPts val="0"/>
              </a:spcAft>
              <a:buClr>
                <a:schemeClr val="dk1"/>
              </a:buClr>
              <a:buSzPts val="3500"/>
              <a:buFont typeface="Karantina"/>
              <a:buNone/>
              <a:defRPr b="0" i="0" sz="3500" u="none" cap="none" strike="noStrike">
                <a:solidFill>
                  <a:schemeClr val="dk1"/>
                </a:solidFill>
                <a:latin typeface="Karantina"/>
                <a:ea typeface="Karantina"/>
                <a:cs typeface="Karantina"/>
                <a:sym typeface="Karantina"/>
              </a:defRPr>
            </a:lvl6pPr>
            <a:lvl7pPr lvl="6" marR="0" rtl="0" algn="ctr">
              <a:lnSpc>
                <a:spcPct val="100000"/>
              </a:lnSpc>
              <a:spcBef>
                <a:spcPts val="0"/>
              </a:spcBef>
              <a:spcAft>
                <a:spcPts val="0"/>
              </a:spcAft>
              <a:buClr>
                <a:schemeClr val="dk1"/>
              </a:buClr>
              <a:buSzPts val="3500"/>
              <a:buFont typeface="Karantina"/>
              <a:buNone/>
              <a:defRPr b="0" i="0" sz="3500" u="none" cap="none" strike="noStrike">
                <a:solidFill>
                  <a:schemeClr val="dk1"/>
                </a:solidFill>
                <a:latin typeface="Karantina"/>
                <a:ea typeface="Karantina"/>
                <a:cs typeface="Karantina"/>
                <a:sym typeface="Karantina"/>
              </a:defRPr>
            </a:lvl7pPr>
            <a:lvl8pPr lvl="7" marR="0" rtl="0" algn="ctr">
              <a:lnSpc>
                <a:spcPct val="100000"/>
              </a:lnSpc>
              <a:spcBef>
                <a:spcPts val="0"/>
              </a:spcBef>
              <a:spcAft>
                <a:spcPts val="0"/>
              </a:spcAft>
              <a:buClr>
                <a:schemeClr val="dk1"/>
              </a:buClr>
              <a:buSzPts val="3500"/>
              <a:buFont typeface="Karantina"/>
              <a:buNone/>
              <a:defRPr b="0" i="0" sz="3500" u="none" cap="none" strike="noStrike">
                <a:solidFill>
                  <a:schemeClr val="dk1"/>
                </a:solidFill>
                <a:latin typeface="Karantina"/>
                <a:ea typeface="Karantina"/>
                <a:cs typeface="Karantina"/>
                <a:sym typeface="Karantina"/>
              </a:defRPr>
            </a:lvl8pPr>
            <a:lvl9pPr lvl="8" marR="0" rtl="0" algn="ctr">
              <a:lnSpc>
                <a:spcPct val="100000"/>
              </a:lnSpc>
              <a:spcBef>
                <a:spcPts val="0"/>
              </a:spcBef>
              <a:spcAft>
                <a:spcPts val="0"/>
              </a:spcAft>
              <a:buClr>
                <a:schemeClr val="dk1"/>
              </a:buClr>
              <a:buSzPts val="3500"/>
              <a:buFont typeface="Karantina"/>
              <a:buNone/>
              <a:defRPr b="0" i="0" sz="3500" u="none" cap="none" strike="noStrike">
                <a:solidFill>
                  <a:schemeClr val="dk1"/>
                </a:solidFill>
                <a:latin typeface="Karantina"/>
                <a:ea typeface="Karantina"/>
                <a:cs typeface="Karantina"/>
                <a:sym typeface="Karantina"/>
              </a:defRPr>
            </a:lvl9pPr>
          </a:lstStyle>
          <a:p/>
        </p:txBody>
      </p:sp>
      <p:sp>
        <p:nvSpPr>
          <p:cNvPr id="7" name="Google Shape;7;p88"/>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00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00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00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00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00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00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00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00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jpg"/><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jpg"/><Relationship Id="rId4"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jpg"/><Relationship Id="rId4"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5.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g1dc52788f76_3_1"/>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1dc52788f76_3_1"/>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1dc52788f76_3_1"/>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1dc52788f76_3_1"/>
          <p:cNvSpPr txBox="1"/>
          <p:nvPr>
            <p:ph type="ctrTitle"/>
          </p:nvPr>
        </p:nvSpPr>
        <p:spPr>
          <a:xfrm>
            <a:off x="4639426" y="1354145"/>
            <a:ext cx="3540600" cy="2417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sz="7000">
                <a:solidFill>
                  <a:schemeClr val="accent5"/>
                </a:solidFill>
              </a:rPr>
              <a:t>Trabajo Final</a:t>
            </a:r>
            <a:endParaRPr sz="7000">
              <a:solidFill>
                <a:schemeClr val="accent5"/>
              </a:solidFill>
            </a:endParaRPr>
          </a:p>
          <a:p>
            <a:pPr indent="0" lvl="0" marL="0" rtl="0" algn="l">
              <a:lnSpc>
                <a:spcPct val="80000"/>
              </a:lnSpc>
              <a:spcBef>
                <a:spcPts val="0"/>
              </a:spcBef>
              <a:spcAft>
                <a:spcPts val="0"/>
              </a:spcAft>
              <a:buSzPts val="5500"/>
              <a:buNone/>
            </a:pPr>
            <a:r>
              <a:rPr lang="en" sz="6200"/>
              <a:t>Automación Industrial</a:t>
            </a:r>
            <a:endParaRPr sz="6200"/>
          </a:p>
        </p:txBody>
      </p:sp>
      <p:sp>
        <p:nvSpPr>
          <p:cNvPr id="1798" name="Google Shape;1798;g1dc52788f76_3_1"/>
          <p:cNvSpPr txBox="1"/>
          <p:nvPr>
            <p:ph idx="1" type="subTitle"/>
          </p:nvPr>
        </p:nvSpPr>
        <p:spPr>
          <a:xfrm>
            <a:off x="4639425" y="3722254"/>
            <a:ext cx="3540600" cy="129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00"/>
              <a:t>Gianfranco Muscariello</a:t>
            </a:r>
            <a:endParaRPr sz="1300"/>
          </a:p>
          <a:p>
            <a:pPr indent="0" lvl="0" marL="0" rtl="0" algn="l">
              <a:lnSpc>
                <a:spcPct val="100000"/>
              </a:lnSpc>
              <a:spcBef>
                <a:spcPts val="0"/>
              </a:spcBef>
              <a:spcAft>
                <a:spcPts val="0"/>
              </a:spcAft>
              <a:buSzPts val="1400"/>
              <a:buNone/>
            </a:pPr>
            <a:r>
              <a:rPr lang="en" sz="1300"/>
              <a:t>Alejo Figueroa</a:t>
            </a:r>
            <a:endParaRPr sz="1300"/>
          </a:p>
          <a:p>
            <a:pPr indent="0" lvl="0" marL="0" rtl="0" algn="l">
              <a:lnSpc>
                <a:spcPct val="100000"/>
              </a:lnSpc>
              <a:spcBef>
                <a:spcPts val="0"/>
              </a:spcBef>
              <a:spcAft>
                <a:spcPts val="0"/>
              </a:spcAft>
              <a:buSzPts val="1400"/>
              <a:buNone/>
            </a:pPr>
            <a:r>
              <a:rPr lang="en" sz="1300"/>
              <a:t>Facundo Molina</a:t>
            </a:r>
            <a:endParaRPr sz="1300"/>
          </a:p>
          <a:p>
            <a:pPr indent="0" lvl="0" marL="0" rtl="0" algn="l">
              <a:lnSpc>
                <a:spcPct val="100000"/>
              </a:lnSpc>
              <a:spcBef>
                <a:spcPts val="0"/>
              </a:spcBef>
              <a:spcAft>
                <a:spcPts val="0"/>
              </a:spcAft>
              <a:buSzPts val="1400"/>
              <a:buNone/>
            </a:pPr>
            <a:r>
              <a:rPr lang="en" sz="1300"/>
              <a:t>Xi Lin</a:t>
            </a:r>
            <a:endParaRPr sz="1300"/>
          </a:p>
        </p:txBody>
      </p:sp>
      <p:grpSp>
        <p:nvGrpSpPr>
          <p:cNvPr id="1799" name="Google Shape;1799;g1dc52788f76_3_1"/>
          <p:cNvGrpSpPr/>
          <p:nvPr/>
        </p:nvGrpSpPr>
        <p:grpSpPr>
          <a:xfrm>
            <a:off x="1645725" y="539451"/>
            <a:ext cx="2313843" cy="4934104"/>
            <a:chOff x="1645725" y="539451"/>
            <a:chExt cx="2313843" cy="4934104"/>
          </a:xfrm>
        </p:grpSpPr>
        <p:grpSp>
          <p:nvGrpSpPr>
            <p:cNvPr id="1800" name="Google Shape;1800;g1dc52788f76_3_1"/>
            <p:cNvGrpSpPr/>
            <p:nvPr/>
          </p:nvGrpSpPr>
          <p:grpSpPr>
            <a:xfrm>
              <a:off x="1645875" y="539451"/>
              <a:ext cx="2313692" cy="4934104"/>
              <a:chOff x="1728980" y="904300"/>
              <a:chExt cx="2100111" cy="4478628"/>
            </a:xfrm>
          </p:grpSpPr>
          <p:sp>
            <p:nvSpPr>
              <p:cNvPr id="1801" name="Google Shape;1801;g1dc52788f76_3_1"/>
              <p:cNvSpPr/>
              <p:nvPr/>
            </p:nvSpPr>
            <p:spPr>
              <a:xfrm>
                <a:off x="1728980" y="2837494"/>
                <a:ext cx="422479" cy="1159961"/>
              </a:xfrm>
              <a:custGeom>
                <a:rect b="b" l="l" r="r" t="t"/>
                <a:pathLst>
                  <a:path extrusionOk="0" h="48600" w="17701">
                    <a:moveTo>
                      <a:pt x="2039" y="0"/>
                    </a:moveTo>
                    <a:cubicBezTo>
                      <a:pt x="1826" y="0"/>
                      <a:pt x="1617" y="52"/>
                      <a:pt x="1401" y="170"/>
                    </a:cubicBezTo>
                    <a:cubicBezTo>
                      <a:pt x="0" y="964"/>
                      <a:pt x="1355" y="10772"/>
                      <a:pt x="2055" y="15815"/>
                    </a:cubicBezTo>
                    <a:lnTo>
                      <a:pt x="1868" y="32021"/>
                    </a:lnTo>
                    <a:cubicBezTo>
                      <a:pt x="1074" y="35010"/>
                      <a:pt x="607" y="38092"/>
                      <a:pt x="421" y="41221"/>
                    </a:cubicBezTo>
                    <a:cubicBezTo>
                      <a:pt x="283" y="43610"/>
                      <a:pt x="1908" y="45005"/>
                      <a:pt x="2361" y="45005"/>
                    </a:cubicBezTo>
                    <a:cubicBezTo>
                      <a:pt x="2368" y="45005"/>
                      <a:pt x="2375" y="45005"/>
                      <a:pt x="2382" y="45004"/>
                    </a:cubicBezTo>
                    <a:cubicBezTo>
                      <a:pt x="2849" y="44957"/>
                      <a:pt x="2335" y="44303"/>
                      <a:pt x="2148" y="42996"/>
                    </a:cubicBezTo>
                    <a:cubicBezTo>
                      <a:pt x="1962" y="41688"/>
                      <a:pt x="3082" y="37906"/>
                      <a:pt x="3083" y="37905"/>
                    </a:cubicBezTo>
                    <a:lnTo>
                      <a:pt x="3083" y="37905"/>
                    </a:lnTo>
                    <a:cubicBezTo>
                      <a:pt x="3082" y="37906"/>
                      <a:pt x="2195" y="41875"/>
                      <a:pt x="2522" y="42949"/>
                    </a:cubicBezTo>
                    <a:cubicBezTo>
                      <a:pt x="2782" y="43902"/>
                      <a:pt x="4968" y="45978"/>
                      <a:pt x="5584" y="45978"/>
                    </a:cubicBezTo>
                    <a:cubicBezTo>
                      <a:pt x="5632" y="45978"/>
                      <a:pt x="5671" y="45965"/>
                      <a:pt x="5698" y="45938"/>
                    </a:cubicBezTo>
                    <a:cubicBezTo>
                      <a:pt x="6071" y="45564"/>
                      <a:pt x="4670" y="44303"/>
                      <a:pt x="4530" y="43183"/>
                    </a:cubicBezTo>
                    <a:cubicBezTo>
                      <a:pt x="4484" y="42482"/>
                      <a:pt x="4484" y="40754"/>
                      <a:pt x="4530" y="39493"/>
                    </a:cubicBezTo>
                    <a:cubicBezTo>
                      <a:pt x="4530" y="40801"/>
                      <a:pt x="4577" y="42715"/>
                      <a:pt x="4997" y="43743"/>
                    </a:cubicBezTo>
                    <a:cubicBezTo>
                      <a:pt x="5637" y="45279"/>
                      <a:pt x="8032" y="47206"/>
                      <a:pt x="8690" y="47206"/>
                    </a:cubicBezTo>
                    <a:cubicBezTo>
                      <a:pt x="8752" y="47206"/>
                      <a:pt x="8799" y="47188"/>
                      <a:pt x="8827" y="47152"/>
                    </a:cubicBezTo>
                    <a:cubicBezTo>
                      <a:pt x="9154" y="46685"/>
                      <a:pt x="7052" y="44163"/>
                      <a:pt x="7099" y="42715"/>
                    </a:cubicBezTo>
                    <a:cubicBezTo>
                      <a:pt x="7192" y="41222"/>
                      <a:pt x="7099" y="37162"/>
                      <a:pt x="7099" y="37158"/>
                    </a:cubicBezTo>
                    <a:lnTo>
                      <a:pt x="7099" y="37158"/>
                    </a:lnTo>
                    <a:cubicBezTo>
                      <a:pt x="7146" y="38933"/>
                      <a:pt x="7286" y="40754"/>
                      <a:pt x="7519" y="42529"/>
                    </a:cubicBezTo>
                    <a:cubicBezTo>
                      <a:pt x="7872" y="44293"/>
                      <a:pt x="10558" y="48599"/>
                      <a:pt x="11839" y="48599"/>
                    </a:cubicBezTo>
                    <a:cubicBezTo>
                      <a:pt x="11914" y="48599"/>
                      <a:pt x="11984" y="48584"/>
                      <a:pt x="12049" y="48553"/>
                    </a:cubicBezTo>
                    <a:cubicBezTo>
                      <a:pt x="13263" y="47993"/>
                      <a:pt x="10461" y="42529"/>
                      <a:pt x="10555" y="41174"/>
                    </a:cubicBezTo>
                    <a:cubicBezTo>
                      <a:pt x="10601" y="39773"/>
                      <a:pt x="11909" y="33842"/>
                      <a:pt x="11909" y="33842"/>
                    </a:cubicBezTo>
                    <a:cubicBezTo>
                      <a:pt x="12740" y="35203"/>
                      <a:pt x="14703" y="37083"/>
                      <a:pt x="15867" y="37083"/>
                    </a:cubicBezTo>
                    <a:cubicBezTo>
                      <a:pt x="16142" y="37083"/>
                      <a:pt x="16372" y="36978"/>
                      <a:pt x="16533" y="36738"/>
                    </a:cubicBezTo>
                    <a:cubicBezTo>
                      <a:pt x="17326" y="35430"/>
                      <a:pt x="14991" y="32441"/>
                      <a:pt x="14758" y="29499"/>
                    </a:cubicBezTo>
                    <a:lnTo>
                      <a:pt x="13590" y="24268"/>
                    </a:lnTo>
                    <a:cubicBezTo>
                      <a:pt x="14478" y="23568"/>
                      <a:pt x="14618" y="14321"/>
                      <a:pt x="15458" y="11192"/>
                    </a:cubicBezTo>
                    <a:cubicBezTo>
                      <a:pt x="16346" y="8063"/>
                      <a:pt x="17700" y="5915"/>
                      <a:pt x="16673" y="3439"/>
                    </a:cubicBezTo>
                    <a:cubicBezTo>
                      <a:pt x="13824" y="3346"/>
                      <a:pt x="10928" y="3019"/>
                      <a:pt x="8126" y="2459"/>
                    </a:cubicBezTo>
                    <a:cubicBezTo>
                      <a:pt x="4628" y="1703"/>
                      <a:pt x="3261" y="0"/>
                      <a:pt x="20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1dc52788f76_3_1"/>
              <p:cNvSpPr/>
              <p:nvPr/>
            </p:nvSpPr>
            <p:spPr>
              <a:xfrm>
                <a:off x="2204585" y="2905302"/>
                <a:ext cx="1147641" cy="2477626"/>
              </a:xfrm>
              <a:custGeom>
                <a:rect b="b" l="l" r="r" t="t"/>
                <a:pathLst>
                  <a:path extrusionOk="0" h="103623" w="48104">
                    <a:moveTo>
                      <a:pt x="24052" y="0"/>
                    </a:moveTo>
                    <a:lnTo>
                      <a:pt x="7706" y="1541"/>
                    </a:lnTo>
                    <a:lnTo>
                      <a:pt x="5278" y="6118"/>
                    </a:lnTo>
                    <a:lnTo>
                      <a:pt x="2616" y="27367"/>
                    </a:lnTo>
                    <a:lnTo>
                      <a:pt x="1" y="102510"/>
                    </a:lnTo>
                    <a:cubicBezTo>
                      <a:pt x="1" y="102510"/>
                      <a:pt x="3103" y="103622"/>
                      <a:pt x="8544" y="103622"/>
                    </a:cubicBezTo>
                    <a:cubicBezTo>
                      <a:pt x="9975" y="103622"/>
                      <a:pt x="11569" y="103545"/>
                      <a:pt x="13311" y="103351"/>
                    </a:cubicBezTo>
                    <a:lnTo>
                      <a:pt x="22558" y="34466"/>
                    </a:lnTo>
                    <a:lnTo>
                      <a:pt x="25546" y="34466"/>
                    </a:lnTo>
                    <a:lnTo>
                      <a:pt x="34793" y="103351"/>
                    </a:lnTo>
                    <a:cubicBezTo>
                      <a:pt x="36535" y="103545"/>
                      <a:pt x="38128" y="103622"/>
                      <a:pt x="39560" y="103622"/>
                    </a:cubicBezTo>
                    <a:cubicBezTo>
                      <a:pt x="45001" y="103622"/>
                      <a:pt x="48103" y="102510"/>
                      <a:pt x="48103" y="102510"/>
                    </a:cubicBezTo>
                    <a:lnTo>
                      <a:pt x="45488" y="27367"/>
                    </a:lnTo>
                    <a:lnTo>
                      <a:pt x="42826" y="6118"/>
                    </a:lnTo>
                    <a:lnTo>
                      <a:pt x="40397" y="1541"/>
                    </a:lnTo>
                    <a:lnTo>
                      <a:pt x="24052" y="0"/>
                    </a:lnTo>
                    <a:close/>
                  </a:path>
                </a:pathLst>
              </a:custGeom>
              <a:solidFill>
                <a:srgbClr val="096F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1dc52788f76_3_1"/>
              <p:cNvSpPr/>
              <p:nvPr/>
            </p:nvSpPr>
            <p:spPr>
              <a:xfrm>
                <a:off x="3092586" y="1907037"/>
                <a:ext cx="666316" cy="1583392"/>
              </a:xfrm>
              <a:custGeom>
                <a:rect b="b" l="l" r="r" t="t"/>
                <a:pathLst>
                  <a:path extrusionOk="0" h="66223" w="27929">
                    <a:moveTo>
                      <a:pt x="8921" y="0"/>
                    </a:moveTo>
                    <a:lnTo>
                      <a:pt x="1" y="15225"/>
                    </a:lnTo>
                    <a:cubicBezTo>
                      <a:pt x="1" y="15225"/>
                      <a:pt x="3468" y="26803"/>
                      <a:pt x="6926" y="26803"/>
                    </a:cubicBezTo>
                    <a:cubicBezTo>
                      <a:pt x="7600" y="26803"/>
                      <a:pt x="8273" y="26364"/>
                      <a:pt x="8921" y="25312"/>
                    </a:cubicBezTo>
                    <a:cubicBezTo>
                      <a:pt x="9014" y="25125"/>
                      <a:pt x="9108" y="24985"/>
                      <a:pt x="9201" y="24799"/>
                    </a:cubicBezTo>
                    <a:cubicBezTo>
                      <a:pt x="11349" y="28955"/>
                      <a:pt x="14245" y="34653"/>
                      <a:pt x="14478" y="36100"/>
                    </a:cubicBezTo>
                    <a:cubicBezTo>
                      <a:pt x="14805" y="38435"/>
                      <a:pt x="18821" y="64121"/>
                      <a:pt x="18495" y="64215"/>
                    </a:cubicBezTo>
                    <a:cubicBezTo>
                      <a:pt x="18168" y="64355"/>
                      <a:pt x="26994" y="66223"/>
                      <a:pt x="26994" y="66223"/>
                    </a:cubicBezTo>
                    <a:cubicBezTo>
                      <a:pt x="26994" y="66223"/>
                      <a:pt x="27928" y="38155"/>
                      <a:pt x="27695" y="35120"/>
                    </a:cubicBezTo>
                    <a:cubicBezTo>
                      <a:pt x="27508" y="32131"/>
                      <a:pt x="19755" y="10181"/>
                      <a:pt x="19755" y="10181"/>
                    </a:cubicBezTo>
                    <a:lnTo>
                      <a:pt x="13544" y="47"/>
                    </a:lnTo>
                    <a:lnTo>
                      <a:pt x="10882" y="47"/>
                    </a:lnTo>
                    <a:lnTo>
                      <a:pt x="8921" y="0"/>
                    </a:lnTo>
                    <a:close/>
                  </a:path>
                </a:pathLst>
              </a:custGeom>
              <a:solidFill>
                <a:srgbClr val="096F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1dc52788f76_3_1"/>
              <p:cNvSpPr/>
              <p:nvPr/>
            </p:nvSpPr>
            <p:spPr>
              <a:xfrm>
                <a:off x="1797909" y="1907037"/>
                <a:ext cx="666316" cy="1583392"/>
              </a:xfrm>
              <a:custGeom>
                <a:rect b="b" l="l" r="r" t="t"/>
                <a:pathLst>
                  <a:path extrusionOk="0" h="66223" w="27929">
                    <a:moveTo>
                      <a:pt x="19008" y="0"/>
                    </a:moveTo>
                    <a:lnTo>
                      <a:pt x="17047" y="47"/>
                    </a:lnTo>
                    <a:lnTo>
                      <a:pt x="14385" y="47"/>
                    </a:lnTo>
                    <a:lnTo>
                      <a:pt x="8173" y="10228"/>
                    </a:lnTo>
                    <a:cubicBezTo>
                      <a:pt x="8173" y="10228"/>
                      <a:pt x="421" y="32131"/>
                      <a:pt x="234" y="35120"/>
                    </a:cubicBezTo>
                    <a:cubicBezTo>
                      <a:pt x="1" y="38109"/>
                      <a:pt x="935" y="66223"/>
                      <a:pt x="935" y="66223"/>
                    </a:cubicBezTo>
                    <a:cubicBezTo>
                      <a:pt x="935" y="66223"/>
                      <a:pt x="9761" y="64355"/>
                      <a:pt x="9434" y="64215"/>
                    </a:cubicBezTo>
                    <a:cubicBezTo>
                      <a:pt x="9107" y="64075"/>
                      <a:pt x="13171" y="38435"/>
                      <a:pt x="13451" y="36100"/>
                    </a:cubicBezTo>
                    <a:cubicBezTo>
                      <a:pt x="13684" y="34653"/>
                      <a:pt x="16580" y="28908"/>
                      <a:pt x="18728" y="24799"/>
                    </a:cubicBezTo>
                    <a:cubicBezTo>
                      <a:pt x="18821" y="24939"/>
                      <a:pt x="18915" y="25125"/>
                      <a:pt x="19008" y="25266"/>
                    </a:cubicBezTo>
                    <a:cubicBezTo>
                      <a:pt x="19652" y="26331"/>
                      <a:pt x="20325" y="26776"/>
                      <a:pt x="20999" y="26776"/>
                    </a:cubicBezTo>
                    <a:cubicBezTo>
                      <a:pt x="24437" y="26776"/>
                      <a:pt x="27928" y="15225"/>
                      <a:pt x="27928" y="15225"/>
                    </a:cubicBezTo>
                    <a:lnTo>
                      <a:pt x="19008" y="0"/>
                    </a:lnTo>
                    <a:close/>
                  </a:path>
                </a:pathLst>
              </a:custGeom>
              <a:solidFill>
                <a:srgbClr val="096F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1dc52788f76_3_1"/>
              <p:cNvSpPr/>
              <p:nvPr/>
            </p:nvSpPr>
            <p:spPr>
              <a:xfrm>
                <a:off x="2205706" y="1829975"/>
                <a:ext cx="1146520" cy="1306490"/>
              </a:xfrm>
              <a:custGeom>
                <a:rect b="b" l="l" r="r" t="t"/>
                <a:pathLst>
                  <a:path extrusionOk="0" h="54642" w="48057">
                    <a:moveTo>
                      <a:pt x="12190" y="1"/>
                    </a:moveTo>
                    <a:lnTo>
                      <a:pt x="0" y="3270"/>
                    </a:lnTo>
                    <a:cubicBezTo>
                      <a:pt x="0" y="3270"/>
                      <a:pt x="981" y="23632"/>
                      <a:pt x="2382" y="31244"/>
                    </a:cubicBezTo>
                    <a:cubicBezTo>
                      <a:pt x="3783" y="38810"/>
                      <a:pt x="5278" y="51092"/>
                      <a:pt x="5278" y="51092"/>
                    </a:cubicBezTo>
                    <a:cubicBezTo>
                      <a:pt x="5278" y="51092"/>
                      <a:pt x="10835" y="53848"/>
                      <a:pt x="24005" y="54641"/>
                    </a:cubicBezTo>
                    <a:cubicBezTo>
                      <a:pt x="37175" y="53801"/>
                      <a:pt x="42779" y="51092"/>
                      <a:pt x="42779" y="51092"/>
                    </a:cubicBezTo>
                    <a:cubicBezTo>
                      <a:pt x="42779" y="51092"/>
                      <a:pt x="44273" y="38810"/>
                      <a:pt x="45674" y="31244"/>
                    </a:cubicBezTo>
                    <a:cubicBezTo>
                      <a:pt x="47122" y="23632"/>
                      <a:pt x="48056" y="3270"/>
                      <a:pt x="48056" y="3270"/>
                    </a:cubicBezTo>
                    <a:lnTo>
                      <a:pt x="35867" y="1"/>
                    </a:lnTo>
                    <a:cubicBezTo>
                      <a:pt x="35621" y="55"/>
                      <a:pt x="33580" y="78"/>
                      <a:pt x="30777" y="78"/>
                    </a:cubicBezTo>
                    <a:cubicBezTo>
                      <a:pt x="28794" y="78"/>
                      <a:pt x="26431" y="67"/>
                      <a:pt x="24052" y="47"/>
                    </a:cubicBezTo>
                    <a:cubicBezTo>
                      <a:pt x="22740" y="37"/>
                      <a:pt x="21435" y="33"/>
                      <a:pt x="20197" y="33"/>
                    </a:cubicBezTo>
                    <a:cubicBezTo>
                      <a:pt x="17988" y="33"/>
                      <a:pt x="15990" y="44"/>
                      <a:pt x="14540" y="44"/>
                    </a:cubicBezTo>
                    <a:cubicBezTo>
                      <a:pt x="13214" y="44"/>
                      <a:pt x="12345" y="35"/>
                      <a:pt x="121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1dc52788f76_3_1"/>
              <p:cNvSpPr/>
              <p:nvPr/>
            </p:nvSpPr>
            <p:spPr>
              <a:xfrm>
                <a:off x="2241891" y="1862763"/>
                <a:ext cx="1074137" cy="314895"/>
              </a:xfrm>
              <a:custGeom>
                <a:rect b="b" l="l" r="r" t="t"/>
                <a:pathLst>
                  <a:path extrusionOk="0" h="13170" w="24472">
                    <a:moveTo>
                      <a:pt x="12236" y="0"/>
                    </a:moveTo>
                    <a:lnTo>
                      <a:pt x="0" y="794"/>
                    </a:lnTo>
                    <a:lnTo>
                      <a:pt x="6445" y="13170"/>
                    </a:lnTo>
                    <a:lnTo>
                      <a:pt x="18027" y="13170"/>
                    </a:lnTo>
                    <a:lnTo>
                      <a:pt x="24472" y="794"/>
                    </a:lnTo>
                    <a:lnTo>
                      <a:pt x="122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1dc52788f76_3_1"/>
              <p:cNvSpPr/>
              <p:nvPr/>
            </p:nvSpPr>
            <p:spPr>
              <a:xfrm>
                <a:off x="2460862" y="1684817"/>
                <a:ext cx="635087" cy="314919"/>
              </a:xfrm>
              <a:custGeom>
                <a:rect b="b" l="l" r="r" t="t"/>
                <a:pathLst>
                  <a:path extrusionOk="0" h="13171" w="26620">
                    <a:moveTo>
                      <a:pt x="13310" y="0"/>
                    </a:moveTo>
                    <a:lnTo>
                      <a:pt x="1868" y="1121"/>
                    </a:lnTo>
                    <a:cubicBezTo>
                      <a:pt x="1868" y="1121"/>
                      <a:pt x="0" y="6025"/>
                      <a:pt x="1027" y="7706"/>
                    </a:cubicBezTo>
                    <a:cubicBezTo>
                      <a:pt x="1962" y="9247"/>
                      <a:pt x="5604" y="13170"/>
                      <a:pt x="13310" y="13170"/>
                    </a:cubicBezTo>
                    <a:cubicBezTo>
                      <a:pt x="21016" y="13170"/>
                      <a:pt x="24658" y="9247"/>
                      <a:pt x="25592" y="7706"/>
                    </a:cubicBezTo>
                    <a:cubicBezTo>
                      <a:pt x="26620" y="6025"/>
                      <a:pt x="24752" y="1121"/>
                      <a:pt x="24752" y="1121"/>
                    </a:cubicBezTo>
                    <a:lnTo>
                      <a:pt x="13310" y="0"/>
                    </a:lnTo>
                    <a:close/>
                  </a:path>
                </a:pathLst>
              </a:custGeom>
              <a:solidFill>
                <a:srgbClr val="231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1dc52788f76_3_1"/>
              <p:cNvSpPr/>
              <p:nvPr/>
            </p:nvSpPr>
            <p:spPr>
              <a:xfrm>
                <a:off x="2398451" y="904300"/>
                <a:ext cx="763249" cy="423207"/>
              </a:xfrm>
              <a:custGeom>
                <a:rect b="b" l="l" r="r" t="t"/>
                <a:pathLst>
                  <a:path extrusionOk="0" h="17700" w="31992">
                    <a:moveTo>
                      <a:pt x="15973" y="0"/>
                    </a:moveTo>
                    <a:cubicBezTo>
                      <a:pt x="13357" y="0"/>
                      <a:pt x="10789" y="607"/>
                      <a:pt x="8454" y="1775"/>
                    </a:cubicBezTo>
                    <a:cubicBezTo>
                      <a:pt x="281" y="5838"/>
                      <a:pt x="1" y="17420"/>
                      <a:pt x="1" y="17420"/>
                    </a:cubicBezTo>
                    <a:lnTo>
                      <a:pt x="15973" y="17700"/>
                    </a:lnTo>
                    <a:lnTo>
                      <a:pt x="31991" y="17420"/>
                    </a:lnTo>
                    <a:cubicBezTo>
                      <a:pt x="31991" y="17420"/>
                      <a:pt x="31664" y="5838"/>
                      <a:pt x="23492" y="1775"/>
                    </a:cubicBezTo>
                    <a:cubicBezTo>
                      <a:pt x="21157" y="607"/>
                      <a:pt x="18588" y="0"/>
                      <a:pt x="159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1dc52788f76_3_1"/>
              <p:cNvSpPr/>
              <p:nvPr/>
            </p:nvSpPr>
            <p:spPr>
              <a:xfrm>
                <a:off x="2184544" y="1219171"/>
                <a:ext cx="1189964" cy="728083"/>
              </a:xfrm>
              <a:custGeom>
                <a:rect b="b" l="l" r="r" t="t"/>
                <a:pathLst>
                  <a:path extrusionOk="0" h="30451" w="49878">
                    <a:moveTo>
                      <a:pt x="12493" y="0"/>
                    </a:moveTo>
                    <a:cubicBezTo>
                      <a:pt x="10719" y="0"/>
                      <a:pt x="9173" y="1318"/>
                      <a:pt x="8920" y="3130"/>
                    </a:cubicBezTo>
                    <a:lnTo>
                      <a:pt x="0" y="30357"/>
                    </a:lnTo>
                    <a:cubicBezTo>
                      <a:pt x="0" y="30357"/>
                      <a:pt x="5066" y="25801"/>
                      <a:pt x="9184" y="25801"/>
                    </a:cubicBezTo>
                    <a:cubicBezTo>
                      <a:pt x="9557" y="25801"/>
                      <a:pt x="9922" y="25839"/>
                      <a:pt x="10274" y="25920"/>
                    </a:cubicBezTo>
                    <a:cubicBezTo>
                      <a:pt x="15192" y="27034"/>
                      <a:pt x="20155" y="30451"/>
                      <a:pt x="25118" y="30451"/>
                    </a:cubicBezTo>
                    <a:cubicBezTo>
                      <a:pt x="25152" y="30451"/>
                      <a:pt x="25185" y="30451"/>
                      <a:pt x="25219" y="30450"/>
                    </a:cubicBezTo>
                    <a:cubicBezTo>
                      <a:pt x="30076" y="30450"/>
                      <a:pt x="34886" y="26948"/>
                      <a:pt x="39603" y="25920"/>
                    </a:cubicBezTo>
                    <a:cubicBezTo>
                      <a:pt x="39960" y="25839"/>
                      <a:pt x="40328" y="25801"/>
                      <a:pt x="40703" y="25801"/>
                    </a:cubicBezTo>
                    <a:cubicBezTo>
                      <a:pt x="44851" y="25801"/>
                      <a:pt x="49877" y="30357"/>
                      <a:pt x="49877" y="30357"/>
                    </a:cubicBezTo>
                    <a:lnTo>
                      <a:pt x="41004" y="3130"/>
                    </a:lnTo>
                    <a:cubicBezTo>
                      <a:pt x="40751" y="1318"/>
                      <a:pt x="39167" y="0"/>
                      <a:pt x="37385" y="0"/>
                    </a:cubicBezTo>
                    <a:cubicBezTo>
                      <a:pt x="37192" y="0"/>
                      <a:pt x="36997" y="16"/>
                      <a:pt x="36801" y="48"/>
                    </a:cubicBezTo>
                    <a:cubicBezTo>
                      <a:pt x="31991" y="888"/>
                      <a:pt x="24939" y="2850"/>
                      <a:pt x="24939" y="2850"/>
                    </a:cubicBezTo>
                    <a:cubicBezTo>
                      <a:pt x="24939" y="2850"/>
                      <a:pt x="17933" y="888"/>
                      <a:pt x="13077" y="48"/>
                    </a:cubicBezTo>
                    <a:cubicBezTo>
                      <a:pt x="12880" y="16"/>
                      <a:pt x="12685" y="0"/>
                      <a:pt x="12493" y="0"/>
                    </a:cubicBezTo>
                    <a:close/>
                  </a:path>
                </a:pathLst>
              </a:custGeom>
              <a:solidFill>
                <a:srgbClr val="096F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1dc52788f76_3_1"/>
              <p:cNvSpPr/>
              <p:nvPr/>
            </p:nvSpPr>
            <p:spPr>
              <a:xfrm>
                <a:off x="1868098" y="1809030"/>
                <a:ext cx="661855" cy="428802"/>
              </a:xfrm>
              <a:custGeom>
                <a:rect b="b" l="l" r="r" t="t"/>
                <a:pathLst>
                  <a:path extrusionOk="0" h="17934" w="27742">
                    <a:moveTo>
                      <a:pt x="21537" y="0"/>
                    </a:moveTo>
                    <a:cubicBezTo>
                      <a:pt x="13030" y="0"/>
                      <a:pt x="1" y="6060"/>
                      <a:pt x="1" y="6060"/>
                    </a:cubicBezTo>
                    <a:cubicBezTo>
                      <a:pt x="1" y="6060"/>
                      <a:pt x="17374" y="17456"/>
                      <a:pt x="18401" y="17876"/>
                    </a:cubicBezTo>
                    <a:cubicBezTo>
                      <a:pt x="18493" y="17915"/>
                      <a:pt x="18643" y="17934"/>
                      <a:pt x="18840" y="17934"/>
                    </a:cubicBezTo>
                    <a:cubicBezTo>
                      <a:pt x="20744" y="17934"/>
                      <a:pt x="27029" y="16204"/>
                      <a:pt x="27368" y="14934"/>
                    </a:cubicBezTo>
                    <a:cubicBezTo>
                      <a:pt x="27742" y="13533"/>
                      <a:pt x="25547" y="643"/>
                      <a:pt x="25547" y="643"/>
                    </a:cubicBezTo>
                    <a:cubicBezTo>
                      <a:pt x="24419" y="192"/>
                      <a:pt x="23049" y="0"/>
                      <a:pt x="2153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1dc52788f76_3_1"/>
              <p:cNvSpPr/>
              <p:nvPr/>
            </p:nvSpPr>
            <p:spPr>
              <a:xfrm>
                <a:off x="3026858" y="1805682"/>
                <a:ext cx="661831" cy="429065"/>
              </a:xfrm>
              <a:custGeom>
                <a:rect b="b" l="l" r="r" t="t"/>
                <a:pathLst>
                  <a:path extrusionOk="0" h="17945" w="27741">
                    <a:moveTo>
                      <a:pt x="6205" y="0"/>
                    </a:moveTo>
                    <a:cubicBezTo>
                      <a:pt x="4693" y="0"/>
                      <a:pt x="3323" y="192"/>
                      <a:pt x="2195" y="643"/>
                    </a:cubicBezTo>
                    <a:cubicBezTo>
                      <a:pt x="2195" y="643"/>
                      <a:pt x="0" y="13486"/>
                      <a:pt x="374" y="14934"/>
                    </a:cubicBezTo>
                    <a:cubicBezTo>
                      <a:pt x="710" y="16194"/>
                      <a:pt x="6901" y="17945"/>
                      <a:pt x="8857" y="17945"/>
                    </a:cubicBezTo>
                    <a:cubicBezTo>
                      <a:pt x="9076" y="17945"/>
                      <a:pt x="9242" y="17923"/>
                      <a:pt x="9341" y="17876"/>
                    </a:cubicBezTo>
                    <a:cubicBezTo>
                      <a:pt x="10368" y="17409"/>
                      <a:pt x="27741" y="6060"/>
                      <a:pt x="27741" y="6060"/>
                    </a:cubicBezTo>
                    <a:cubicBezTo>
                      <a:pt x="27741" y="6060"/>
                      <a:pt x="14712" y="0"/>
                      <a:pt x="620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1dc52788f76_3_1"/>
              <p:cNvSpPr/>
              <p:nvPr/>
            </p:nvSpPr>
            <p:spPr>
              <a:xfrm>
                <a:off x="3405668" y="2840936"/>
                <a:ext cx="423423" cy="1162026"/>
              </a:xfrm>
              <a:custGeom>
                <a:rect b="b" l="l" r="r" t="t"/>
                <a:pathLst>
                  <a:path extrusionOk="0" h="48600" w="17748">
                    <a:moveTo>
                      <a:pt x="15679" y="0"/>
                    </a:moveTo>
                    <a:cubicBezTo>
                      <a:pt x="14485" y="0"/>
                      <a:pt x="13113" y="1703"/>
                      <a:pt x="9575" y="2459"/>
                    </a:cubicBezTo>
                    <a:cubicBezTo>
                      <a:pt x="6773" y="3019"/>
                      <a:pt x="3924" y="3346"/>
                      <a:pt x="1028" y="3439"/>
                    </a:cubicBezTo>
                    <a:cubicBezTo>
                      <a:pt x="1" y="5915"/>
                      <a:pt x="1402" y="8063"/>
                      <a:pt x="2243" y="11192"/>
                    </a:cubicBezTo>
                    <a:cubicBezTo>
                      <a:pt x="3130" y="14368"/>
                      <a:pt x="3223" y="23568"/>
                      <a:pt x="4157" y="24268"/>
                    </a:cubicBezTo>
                    <a:lnTo>
                      <a:pt x="2943" y="29499"/>
                    </a:lnTo>
                    <a:cubicBezTo>
                      <a:pt x="2756" y="32488"/>
                      <a:pt x="421" y="35430"/>
                      <a:pt x="1215" y="36738"/>
                    </a:cubicBezTo>
                    <a:cubicBezTo>
                      <a:pt x="1367" y="36978"/>
                      <a:pt x="1590" y="37083"/>
                      <a:pt x="1858" y="37083"/>
                    </a:cubicBezTo>
                    <a:cubicBezTo>
                      <a:pt x="2998" y="37083"/>
                      <a:pt x="4960" y="35203"/>
                      <a:pt x="5792" y="33842"/>
                    </a:cubicBezTo>
                    <a:cubicBezTo>
                      <a:pt x="5792" y="33842"/>
                      <a:pt x="7099" y="39773"/>
                      <a:pt x="7193" y="41174"/>
                    </a:cubicBezTo>
                    <a:cubicBezTo>
                      <a:pt x="7286" y="42529"/>
                      <a:pt x="4437" y="47993"/>
                      <a:pt x="5605" y="48553"/>
                    </a:cubicBezTo>
                    <a:cubicBezTo>
                      <a:pt x="5672" y="48584"/>
                      <a:pt x="5745" y="48599"/>
                      <a:pt x="5822" y="48599"/>
                    </a:cubicBezTo>
                    <a:cubicBezTo>
                      <a:pt x="7138" y="48599"/>
                      <a:pt x="9782" y="44293"/>
                      <a:pt x="10135" y="42529"/>
                    </a:cubicBezTo>
                    <a:cubicBezTo>
                      <a:pt x="10380" y="40980"/>
                      <a:pt x="10517" y="39432"/>
                      <a:pt x="10549" y="37852"/>
                    </a:cubicBezTo>
                    <a:lnTo>
                      <a:pt x="10549" y="37852"/>
                    </a:lnTo>
                    <a:cubicBezTo>
                      <a:pt x="10538" y="39088"/>
                      <a:pt x="10521" y="41638"/>
                      <a:pt x="10555" y="42715"/>
                    </a:cubicBezTo>
                    <a:cubicBezTo>
                      <a:pt x="10649" y="44163"/>
                      <a:pt x="8547" y="46685"/>
                      <a:pt x="8874" y="47152"/>
                    </a:cubicBezTo>
                    <a:cubicBezTo>
                      <a:pt x="8898" y="47188"/>
                      <a:pt x="8940" y="47205"/>
                      <a:pt x="8998" y="47205"/>
                    </a:cubicBezTo>
                    <a:cubicBezTo>
                      <a:pt x="9621" y="47205"/>
                      <a:pt x="12058" y="45239"/>
                      <a:pt x="12657" y="43743"/>
                    </a:cubicBezTo>
                    <a:cubicBezTo>
                      <a:pt x="13077" y="42716"/>
                      <a:pt x="13171" y="40801"/>
                      <a:pt x="13124" y="39493"/>
                    </a:cubicBezTo>
                    <a:lnTo>
                      <a:pt x="13124" y="39493"/>
                    </a:lnTo>
                    <a:cubicBezTo>
                      <a:pt x="13171" y="40754"/>
                      <a:pt x="13217" y="42482"/>
                      <a:pt x="13124" y="43183"/>
                    </a:cubicBezTo>
                    <a:cubicBezTo>
                      <a:pt x="13031" y="44303"/>
                      <a:pt x="11629" y="45611"/>
                      <a:pt x="11956" y="45985"/>
                    </a:cubicBezTo>
                    <a:cubicBezTo>
                      <a:pt x="11981" y="46006"/>
                      <a:pt x="12014" y="46016"/>
                      <a:pt x="12055" y="46016"/>
                    </a:cubicBezTo>
                    <a:cubicBezTo>
                      <a:pt x="12652" y="46016"/>
                      <a:pt x="14917" y="43910"/>
                      <a:pt x="15179" y="42949"/>
                    </a:cubicBezTo>
                    <a:cubicBezTo>
                      <a:pt x="15459" y="41922"/>
                      <a:pt x="14619" y="37906"/>
                      <a:pt x="14618" y="37905"/>
                    </a:cubicBezTo>
                    <a:lnTo>
                      <a:pt x="14618" y="37905"/>
                    </a:lnTo>
                    <a:cubicBezTo>
                      <a:pt x="14619" y="37906"/>
                      <a:pt x="15692" y="41735"/>
                      <a:pt x="15506" y="42996"/>
                    </a:cubicBezTo>
                    <a:cubicBezTo>
                      <a:pt x="15319" y="44303"/>
                      <a:pt x="14805" y="44957"/>
                      <a:pt x="15272" y="45004"/>
                    </a:cubicBezTo>
                    <a:cubicBezTo>
                      <a:pt x="15280" y="45005"/>
                      <a:pt x="15288" y="45005"/>
                      <a:pt x="15296" y="45005"/>
                    </a:cubicBezTo>
                    <a:cubicBezTo>
                      <a:pt x="15793" y="45005"/>
                      <a:pt x="17419" y="43610"/>
                      <a:pt x="17327" y="41221"/>
                    </a:cubicBezTo>
                    <a:cubicBezTo>
                      <a:pt x="17094" y="38092"/>
                      <a:pt x="16627" y="35010"/>
                      <a:pt x="15879" y="32021"/>
                    </a:cubicBezTo>
                    <a:lnTo>
                      <a:pt x="15693" y="15815"/>
                    </a:lnTo>
                    <a:cubicBezTo>
                      <a:pt x="16346" y="10772"/>
                      <a:pt x="17747" y="964"/>
                      <a:pt x="16300" y="170"/>
                    </a:cubicBezTo>
                    <a:cubicBezTo>
                      <a:pt x="16091" y="52"/>
                      <a:pt x="15888" y="0"/>
                      <a:pt x="156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1dc52788f76_3_1"/>
              <p:cNvSpPr/>
              <p:nvPr/>
            </p:nvSpPr>
            <p:spPr>
              <a:xfrm>
                <a:off x="2801786" y="1497220"/>
                <a:ext cx="168267" cy="298158"/>
              </a:xfrm>
              <a:custGeom>
                <a:rect b="b" l="l" r="r" t="t"/>
                <a:pathLst>
                  <a:path extrusionOk="0" h="12470" w="7053">
                    <a:moveTo>
                      <a:pt x="7053" y="1"/>
                    </a:moveTo>
                    <a:lnTo>
                      <a:pt x="5698" y="514"/>
                    </a:lnTo>
                    <a:lnTo>
                      <a:pt x="5698" y="8967"/>
                    </a:lnTo>
                    <a:lnTo>
                      <a:pt x="7053" y="8033"/>
                    </a:lnTo>
                    <a:lnTo>
                      <a:pt x="7053" y="1"/>
                    </a:lnTo>
                    <a:close/>
                    <a:moveTo>
                      <a:pt x="4204" y="1121"/>
                    </a:moveTo>
                    <a:lnTo>
                      <a:pt x="2849" y="1588"/>
                    </a:lnTo>
                    <a:lnTo>
                      <a:pt x="2849" y="10742"/>
                    </a:lnTo>
                    <a:lnTo>
                      <a:pt x="4204" y="9808"/>
                    </a:lnTo>
                    <a:lnTo>
                      <a:pt x="4204" y="1121"/>
                    </a:lnTo>
                    <a:close/>
                    <a:moveTo>
                      <a:pt x="1355" y="2196"/>
                    </a:moveTo>
                    <a:lnTo>
                      <a:pt x="1" y="2663"/>
                    </a:lnTo>
                    <a:lnTo>
                      <a:pt x="1" y="12470"/>
                    </a:lnTo>
                    <a:lnTo>
                      <a:pt x="1355" y="11536"/>
                    </a:lnTo>
                    <a:lnTo>
                      <a:pt x="1355" y="2196"/>
                    </a:lnTo>
                    <a:close/>
                  </a:path>
                </a:pathLst>
              </a:custGeom>
              <a:solidFill>
                <a:srgbClr val="231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1dc52788f76_3_1"/>
              <p:cNvSpPr/>
              <p:nvPr/>
            </p:nvSpPr>
            <p:spPr>
              <a:xfrm>
                <a:off x="2590098" y="1497220"/>
                <a:ext cx="167146" cy="298158"/>
              </a:xfrm>
              <a:custGeom>
                <a:rect b="b" l="l" r="r" t="t"/>
                <a:pathLst>
                  <a:path extrusionOk="0" h="12470" w="7006">
                    <a:moveTo>
                      <a:pt x="0" y="1"/>
                    </a:moveTo>
                    <a:lnTo>
                      <a:pt x="0" y="8033"/>
                    </a:lnTo>
                    <a:lnTo>
                      <a:pt x="1355" y="8967"/>
                    </a:lnTo>
                    <a:lnTo>
                      <a:pt x="1355" y="514"/>
                    </a:lnTo>
                    <a:lnTo>
                      <a:pt x="0" y="1"/>
                    </a:lnTo>
                    <a:close/>
                    <a:moveTo>
                      <a:pt x="2849" y="1121"/>
                    </a:moveTo>
                    <a:lnTo>
                      <a:pt x="2849" y="9808"/>
                    </a:lnTo>
                    <a:lnTo>
                      <a:pt x="4204" y="10742"/>
                    </a:lnTo>
                    <a:lnTo>
                      <a:pt x="4204" y="1588"/>
                    </a:lnTo>
                    <a:lnTo>
                      <a:pt x="2849" y="1121"/>
                    </a:lnTo>
                    <a:close/>
                    <a:moveTo>
                      <a:pt x="5651" y="2196"/>
                    </a:moveTo>
                    <a:lnTo>
                      <a:pt x="5651" y="11536"/>
                    </a:lnTo>
                    <a:lnTo>
                      <a:pt x="7006" y="12470"/>
                    </a:lnTo>
                    <a:lnTo>
                      <a:pt x="7006" y="2663"/>
                    </a:lnTo>
                    <a:lnTo>
                      <a:pt x="5651" y="2196"/>
                    </a:lnTo>
                    <a:close/>
                  </a:path>
                </a:pathLst>
              </a:custGeom>
              <a:solidFill>
                <a:srgbClr val="231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5" name="Google Shape;1815;g1dc52788f76_3_1"/>
            <p:cNvSpPr/>
            <p:nvPr/>
          </p:nvSpPr>
          <p:spPr>
            <a:xfrm>
              <a:off x="1645725" y="2673043"/>
              <a:ext cx="465271" cy="1280246"/>
            </a:xfrm>
            <a:custGeom>
              <a:rect b="b" l="l" r="r" t="t"/>
              <a:pathLst>
                <a:path extrusionOk="0" h="48600" w="17701">
                  <a:moveTo>
                    <a:pt x="2039" y="0"/>
                  </a:moveTo>
                  <a:cubicBezTo>
                    <a:pt x="1826" y="0"/>
                    <a:pt x="1617" y="52"/>
                    <a:pt x="1401" y="170"/>
                  </a:cubicBezTo>
                  <a:cubicBezTo>
                    <a:pt x="0" y="964"/>
                    <a:pt x="1355" y="10772"/>
                    <a:pt x="2055" y="15815"/>
                  </a:cubicBezTo>
                  <a:lnTo>
                    <a:pt x="1868" y="32021"/>
                  </a:lnTo>
                  <a:cubicBezTo>
                    <a:pt x="1074" y="35010"/>
                    <a:pt x="607" y="38092"/>
                    <a:pt x="421" y="41221"/>
                  </a:cubicBezTo>
                  <a:cubicBezTo>
                    <a:pt x="283" y="43610"/>
                    <a:pt x="1908" y="45005"/>
                    <a:pt x="2361" y="45005"/>
                  </a:cubicBezTo>
                  <a:cubicBezTo>
                    <a:pt x="2368" y="45005"/>
                    <a:pt x="2375" y="45005"/>
                    <a:pt x="2382" y="45004"/>
                  </a:cubicBezTo>
                  <a:cubicBezTo>
                    <a:pt x="2849" y="44957"/>
                    <a:pt x="2335" y="44303"/>
                    <a:pt x="2148" y="42996"/>
                  </a:cubicBezTo>
                  <a:cubicBezTo>
                    <a:pt x="1962" y="41688"/>
                    <a:pt x="3082" y="37906"/>
                    <a:pt x="3083" y="37905"/>
                  </a:cubicBezTo>
                  <a:lnTo>
                    <a:pt x="3083" y="37905"/>
                  </a:lnTo>
                  <a:cubicBezTo>
                    <a:pt x="3082" y="37906"/>
                    <a:pt x="2195" y="41875"/>
                    <a:pt x="2522" y="42949"/>
                  </a:cubicBezTo>
                  <a:cubicBezTo>
                    <a:pt x="2782" y="43902"/>
                    <a:pt x="4968" y="45978"/>
                    <a:pt x="5584" y="45978"/>
                  </a:cubicBezTo>
                  <a:cubicBezTo>
                    <a:pt x="5632" y="45978"/>
                    <a:pt x="5671" y="45965"/>
                    <a:pt x="5698" y="45938"/>
                  </a:cubicBezTo>
                  <a:cubicBezTo>
                    <a:pt x="6071" y="45564"/>
                    <a:pt x="4670" y="44303"/>
                    <a:pt x="4530" y="43183"/>
                  </a:cubicBezTo>
                  <a:cubicBezTo>
                    <a:pt x="4484" y="42482"/>
                    <a:pt x="4484" y="40754"/>
                    <a:pt x="4530" y="39493"/>
                  </a:cubicBezTo>
                  <a:cubicBezTo>
                    <a:pt x="4530" y="40801"/>
                    <a:pt x="4577" y="42715"/>
                    <a:pt x="4997" y="43743"/>
                  </a:cubicBezTo>
                  <a:cubicBezTo>
                    <a:pt x="5637" y="45279"/>
                    <a:pt x="8032" y="47206"/>
                    <a:pt x="8690" y="47206"/>
                  </a:cubicBezTo>
                  <a:cubicBezTo>
                    <a:pt x="8752" y="47206"/>
                    <a:pt x="8799" y="47188"/>
                    <a:pt x="8827" y="47152"/>
                  </a:cubicBezTo>
                  <a:cubicBezTo>
                    <a:pt x="9154" y="46685"/>
                    <a:pt x="7052" y="44163"/>
                    <a:pt x="7099" y="42715"/>
                  </a:cubicBezTo>
                  <a:cubicBezTo>
                    <a:pt x="7192" y="41222"/>
                    <a:pt x="7099" y="37162"/>
                    <a:pt x="7099" y="37158"/>
                  </a:cubicBezTo>
                  <a:lnTo>
                    <a:pt x="7099" y="37158"/>
                  </a:lnTo>
                  <a:cubicBezTo>
                    <a:pt x="7146" y="38933"/>
                    <a:pt x="7286" y="40754"/>
                    <a:pt x="7519" y="42529"/>
                  </a:cubicBezTo>
                  <a:cubicBezTo>
                    <a:pt x="7872" y="44293"/>
                    <a:pt x="10558" y="48599"/>
                    <a:pt x="11839" y="48599"/>
                  </a:cubicBezTo>
                  <a:cubicBezTo>
                    <a:pt x="11914" y="48599"/>
                    <a:pt x="11984" y="48584"/>
                    <a:pt x="12049" y="48553"/>
                  </a:cubicBezTo>
                  <a:cubicBezTo>
                    <a:pt x="13263" y="47993"/>
                    <a:pt x="10461" y="42529"/>
                    <a:pt x="10555" y="41174"/>
                  </a:cubicBezTo>
                  <a:cubicBezTo>
                    <a:pt x="10601" y="39773"/>
                    <a:pt x="11909" y="33842"/>
                    <a:pt x="11909" y="33842"/>
                  </a:cubicBezTo>
                  <a:cubicBezTo>
                    <a:pt x="12740" y="35203"/>
                    <a:pt x="14703" y="37083"/>
                    <a:pt x="15867" y="37083"/>
                  </a:cubicBezTo>
                  <a:cubicBezTo>
                    <a:pt x="16142" y="37083"/>
                    <a:pt x="16372" y="36978"/>
                    <a:pt x="16533" y="36738"/>
                  </a:cubicBezTo>
                  <a:cubicBezTo>
                    <a:pt x="17326" y="35430"/>
                    <a:pt x="14991" y="32441"/>
                    <a:pt x="14758" y="29499"/>
                  </a:cubicBezTo>
                  <a:lnTo>
                    <a:pt x="13590" y="24268"/>
                  </a:lnTo>
                  <a:cubicBezTo>
                    <a:pt x="14478" y="23568"/>
                    <a:pt x="14618" y="14321"/>
                    <a:pt x="15458" y="11192"/>
                  </a:cubicBezTo>
                  <a:cubicBezTo>
                    <a:pt x="16346" y="8063"/>
                    <a:pt x="17700" y="5915"/>
                    <a:pt x="16673" y="3439"/>
                  </a:cubicBezTo>
                  <a:cubicBezTo>
                    <a:pt x="13824" y="3346"/>
                    <a:pt x="10928" y="3019"/>
                    <a:pt x="8126" y="2459"/>
                  </a:cubicBezTo>
                  <a:cubicBezTo>
                    <a:pt x="4628" y="1703"/>
                    <a:pt x="3261" y="0"/>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9"/>
                                        </p:tgtEl>
                                        <p:attrNameLst>
                                          <p:attrName>style.visibility</p:attrName>
                                        </p:attrNameLst>
                                      </p:cBhvr>
                                      <p:to>
                                        <p:strVal val="visible"/>
                                      </p:to>
                                    </p:set>
                                    <p:animEffect filter="fade" transition="in">
                                      <p:cBhvr>
                                        <p:cTn dur="1000"/>
                                        <p:tgtEl>
                                          <p:spTgt spid="17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g1dc165f7f4a_0_204"/>
          <p:cNvSpPr/>
          <p:nvPr/>
        </p:nvSpPr>
        <p:spPr>
          <a:xfrm flipH="1">
            <a:off x="5002386" y="927743"/>
            <a:ext cx="1313100" cy="1313100"/>
          </a:xfrm>
          <a:prstGeom prst="ellipse">
            <a:avLst/>
          </a:prstGeom>
          <a:gradFill>
            <a:gsLst>
              <a:gs pos="0">
                <a:srgbClr val="515EA6">
                  <a:alpha val="73333"/>
                </a:srgbClr>
              </a:gs>
              <a:gs pos="7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1dc165f7f4a_0_204"/>
          <p:cNvSpPr txBox="1"/>
          <p:nvPr>
            <p:ph type="title"/>
          </p:nvPr>
        </p:nvSpPr>
        <p:spPr>
          <a:xfrm>
            <a:off x="3888786" y="2596175"/>
            <a:ext cx="3540300" cy="9819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7000"/>
              <a:buNone/>
            </a:pPr>
            <a:r>
              <a:rPr lang="en"/>
              <a:t>Vision</a:t>
            </a:r>
            <a:endParaRPr/>
          </a:p>
        </p:txBody>
      </p:sp>
      <p:sp>
        <p:nvSpPr>
          <p:cNvPr id="1929" name="Google Shape;1929;g1dc165f7f4a_0_204"/>
          <p:cNvSpPr txBox="1"/>
          <p:nvPr>
            <p:ph idx="2" type="title"/>
          </p:nvPr>
        </p:nvSpPr>
        <p:spPr>
          <a:xfrm>
            <a:off x="5002386" y="1140129"/>
            <a:ext cx="1313100" cy="77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
              <a:t>03</a:t>
            </a:r>
            <a:endParaRPr/>
          </a:p>
        </p:txBody>
      </p:sp>
      <p:sp>
        <p:nvSpPr>
          <p:cNvPr id="1930" name="Google Shape;1930;g1dc165f7f4a_0_204"/>
          <p:cNvSpPr txBox="1"/>
          <p:nvPr>
            <p:ph idx="1" type="subTitle"/>
          </p:nvPr>
        </p:nvSpPr>
        <p:spPr>
          <a:xfrm>
            <a:off x="4139286" y="3643179"/>
            <a:ext cx="3039300" cy="69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Procesamiento de imagen y trayectoria</a:t>
            </a:r>
            <a:endParaRPr/>
          </a:p>
        </p:txBody>
      </p:sp>
      <p:grpSp>
        <p:nvGrpSpPr>
          <p:cNvPr id="1931" name="Google Shape;1931;g1dc165f7f4a_0_204"/>
          <p:cNvGrpSpPr/>
          <p:nvPr/>
        </p:nvGrpSpPr>
        <p:grpSpPr>
          <a:xfrm>
            <a:off x="725369" y="762481"/>
            <a:ext cx="3032428" cy="2710790"/>
            <a:chOff x="5505219" y="1771556"/>
            <a:chExt cx="3032428" cy="2710790"/>
          </a:xfrm>
        </p:grpSpPr>
        <p:grpSp>
          <p:nvGrpSpPr>
            <p:cNvPr id="1932" name="Google Shape;1932;g1dc165f7f4a_0_204"/>
            <p:cNvGrpSpPr/>
            <p:nvPr/>
          </p:nvGrpSpPr>
          <p:grpSpPr>
            <a:xfrm>
              <a:off x="5740025" y="1823550"/>
              <a:ext cx="2797622" cy="2658796"/>
              <a:chOff x="5479775" y="1195675"/>
              <a:chExt cx="2797622" cy="2658796"/>
            </a:xfrm>
          </p:grpSpPr>
          <p:sp>
            <p:nvSpPr>
              <p:cNvPr id="1933" name="Google Shape;1933;g1dc165f7f4a_0_204"/>
              <p:cNvSpPr/>
              <p:nvPr/>
            </p:nvSpPr>
            <p:spPr>
              <a:xfrm>
                <a:off x="5947107" y="1655371"/>
                <a:ext cx="1687850" cy="1626458"/>
              </a:xfrm>
              <a:custGeom>
                <a:rect b="b" l="l" r="r" t="t"/>
                <a:pathLst>
                  <a:path extrusionOk="0" h="48773" w="50614">
                    <a:moveTo>
                      <a:pt x="27937" y="0"/>
                    </a:moveTo>
                    <a:cubicBezTo>
                      <a:pt x="21164" y="0"/>
                      <a:pt x="14492" y="2639"/>
                      <a:pt x="9490" y="7649"/>
                    </a:cubicBezTo>
                    <a:cubicBezTo>
                      <a:pt x="8918" y="8208"/>
                      <a:pt x="8383" y="8804"/>
                      <a:pt x="7882" y="9411"/>
                    </a:cubicBezTo>
                    <a:cubicBezTo>
                      <a:pt x="1358" y="17245"/>
                      <a:pt x="1" y="28163"/>
                      <a:pt x="4406" y="37355"/>
                    </a:cubicBezTo>
                    <a:cubicBezTo>
                      <a:pt x="4656" y="37891"/>
                      <a:pt x="4930" y="38415"/>
                      <a:pt x="5227" y="38938"/>
                    </a:cubicBezTo>
                    <a:cubicBezTo>
                      <a:pt x="7561" y="43046"/>
                      <a:pt x="10966" y="46439"/>
                      <a:pt x="15074" y="48773"/>
                    </a:cubicBezTo>
                    <a:cubicBezTo>
                      <a:pt x="18908" y="45654"/>
                      <a:pt x="23063" y="42022"/>
                      <a:pt x="27349" y="37986"/>
                    </a:cubicBezTo>
                    <a:cubicBezTo>
                      <a:pt x="29433" y="36033"/>
                      <a:pt x="31552" y="33985"/>
                      <a:pt x="33683" y="31842"/>
                    </a:cubicBezTo>
                    <a:cubicBezTo>
                      <a:pt x="40196" y="25342"/>
                      <a:pt x="45971" y="18948"/>
                      <a:pt x="50614" y="13233"/>
                    </a:cubicBezTo>
                    <a:cubicBezTo>
                      <a:pt x="49459" y="11185"/>
                      <a:pt x="48030" y="9304"/>
                      <a:pt x="46363" y="7649"/>
                    </a:cubicBezTo>
                    <a:cubicBezTo>
                      <a:pt x="44697" y="5982"/>
                      <a:pt x="42827" y="4541"/>
                      <a:pt x="40779" y="3386"/>
                    </a:cubicBezTo>
                    <a:cubicBezTo>
                      <a:pt x="40267" y="3089"/>
                      <a:pt x="39744" y="2815"/>
                      <a:pt x="39208" y="2565"/>
                    </a:cubicBezTo>
                    <a:cubicBezTo>
                      <a:pt x="35606" y="839"/>
                      <a:pt x="31756" y="0"/>
                      <a:pt x="279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1dc165f7f4a_0_204"/>
              <p:cNvSpPr/>
              <p:nvPr/>
            </p:nvSpPr>
            <p:spPr>
              <a:xfrm>
                <a:off x="6449755" y="2096626"/>
                <a:ext cx="1316626" cy="1298151"/>
              </a:xfrm>
              <a:custGeom>
                <a:rect b="b" l="l" r="r" t="t"/>
                <a:pathLst>
                  <a:path extrusionOk="0" h="38928" w="39482">
                    <a:moveTo>
                      <a:pt x="35541" y="1"/>
                    </a:moveTo>
                    <a:cubicBezTo>
                      <a:pt x="30898" y="5704"/>
                      <a:pt x="25123" y="12098"/>
                      <a:pt x="18610" y="18610"/>
                    </a:cubicBezTo>
                    <a:cubicBezTo>
                      <a:pt x="16479" y="20742"/>
                      <a:pt x="14360" y="22789"/>
                      <a:pt x="12276" y="24754"/>
                    </a:cubicBezTo>
                    <a:cubicBezTo>
                      <a:pt x="7990" y="28790"/>
                      <a:pt x="3835" y="32422"/>
                      <a:pt x="1" y="35541"/>
                    </a:cubicBezTo>
                    <a:cubicBezTo>
                      <a:pt x="513" y="35839"/>
                      <a:pt x="1049" y="36112"/>
                      <a:pt x="1572" y="36362"/>
                    </a:cubicBezTo>
                    <a:cubicBezTo>
                      <a:pt x="5150" y="38080"/>
                      <a:pt x="9003" y="38927"/>
                      <a:pt x="12841" y="38927"/>
                    </a:cubicBezTo>
                    <a:cubicBezTo>
                      <a:pt x="17969" y="38927"/>
                      <a:pt x="23071" y="37415"/>
                      <a:pt x="27457" y="34446"/>
                    </a:cubicBezTo>
                    <a:cubicBezTo>
                      <a:pt x="35136" y="29254"/>
                      <a:pt x="39482" y="20384"/>
                      <a:pt x="38875" y="11145"/>
                    </a:cubicBezTo>
                    <a:cubicBezTo>
                      <a:pt x="38649" y="7823"/>
                      <a:pt x="37803" y="4573"/>
                      <a:pt x="36374" y="1573"/>
                    </a:cubicBezTo>
                    <a:cubicBezTo>
                      <a:pt x="36113" y="1037"/>
                      <a:pt x="35839" y="513"/>
                      <a:pt x="355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1dc165f7f4a_0_204"/>
              <p:cNvSpPr/>
              <p:nvPr/>
            </p:nvSpPr>
            <p:spPr>
              <a:xfrm>
                <a:off x="5947107" y="1969171"/>
                <a:ext cx="1818906" cy="1425606"/>
              </a:xfrm>
              <a:custGeom>
                <a:rect b="b" l="l" r="r" t="t"/>
                <a:pathLst>
                  <a:path extrusionOk="0" h="42750" w="54544">
                    <a:moveTo>
                      <a:pt x="7882" y="1"/>
                    </a:moveTo>
                    <a:lnTo>
                      <a:pt x="7882" y="1"/>
                    </a:lnTo>
                    <a:cubicBezTo>
                      <a:pt x="1358" y="7835"/>
                      <a:pt x="1" y="18741"/>
                      <a:pt x="4406" y="27945"/>
                    </a:cubicBezTo>
                    <a:cubicBezTo>
                      <a:pt x="4656" y="28481"/>
                      <a:pt x="4930" y="29005"/>
                      <a:pt x="5227" y="29528"/>
                    </a:cubicBezTo>
                    <a:cubicBezTo>
                      <a:pt x="7561" y="33636"/>
                      <a:pt x="10966" y="37029"/>
                      <a:pt x="15074" y="39363"/>
                    </a:cubicBezTo>
                    <a:cubicBezTo>
                      <a:pt x="15586" y="39661"/>
                      <a:pt x="16122" y="39934"/>
                      <a:pt x="16645" y="40184"/>
                    </a:cubicBezTo>
                    <a:cubicBezTo>
                      <a:pt x="20223" y="41902"/>
                      <a:pt x="24074" y="42749"/>
                      <a:pt x="27910" y="42749"/>
                    </a:cubicBezTo>
                    <a:cubicBezTo>
                      <a:pt x="33036" y="42749"/>
                      <a:pt x="38137" y="41237"/>
                      <a:pt x="42530" y="38268"/>
                    </a:cubicBezTo>
                    <a:cubicBezTo>
                      <a:pt x="50197" y="33076"/>
                      <a:pt x="54543" y="24206"/>
                      <a:pt x="53948" y="14967"/>
                    </a:cubicBezTo>
                    <a:lnTo>
                      <a:pt x="53948" y="14967"/>
                    </a:lnTo>
                    <a:cubicBezTo>
                      <a:pt x="52519" y="21111"/>
                      <a:pt x="49030" y="26790"/>
                      <a:pt x="44030" y="30660"/>
                    </a:cubicBezTo>
                    <a:cubicBezTo>
                      <a:pt x="44220" y="29814"/>
                      <a:pt x="44006" y="28921"/>
                      <a:pt x="43446" y="28266"/>
                    </a:cubicBezTo>
                    <a:cubicBezTo>
                      <a:pt x="41672" y="30290"/>
                      <a:pt x="39232" y="31624"/>
                      <a:pt x="36565" y="32029"/>
                    </a:cubicBezTo>
                    <a:cubicBezTo>
                      <a:pt x="36719" y="31410"/>
                      <a:pt x="36505" y="30743"/>
                      <a:pt x="36005" y="30338"/>
                    </a:cubicBezTo>
                    <a:cubicBezTo>
                      <a:pt x="34624" y="31124"/>
                      <a:pt x="33171" y="31767"/>
                      <a:pt x="31659" y="32279"/>
                    </a:cubicBezTo>
                    <a:cubicBezTo>
                      <a:pt x="31123" y="30683"/>
                      <a:pt x="32314" y="29100"/>
                      <a:pt x="33279" y="27719"/>
                    </a:cubicBezTo>
                    <a:cubicBezTo>
                      <a:pt x="34255" y="26349"/>
                      <a:pt x="35017" y="24337"/>
                      <a:pt x="33850" y="23135"/>
                    </a:cubicBezTo>
                    <a:lnTo>
                      <a:pt x="33850" y="23135"/>
                    </a:lnTo>
                    <a:cubicBezTo>
                      <a:pt x="32064" y="25361"/>
                      <a:pt x="29861" y="27219"/>
                      <a:pt x="27349" y="28576"/>
                    </a:cubicBezTo>
                    <a:cubicBezTo>
                      <a:pt x="26409" y="29088"/>
                      <a:pt x="25420" y="29528"/>
                      <a:pt x="24408" y="29886"/>
                    </a:cubicBezTo>
                    <a:cubicBezTo>
                      <a:pt x="24242" y="29052"/>
                      <a:pt x="23801" y="28302"/>
                      <a:pt x="23158" y="27754"/>
                    </a:cubicBezTo>
                    <a:cubicBezTo>
                      <a:pt x="24908" y="26957"/>
                      <a:pt x="25266" y="24194"/>
                      <a:pt x="23789" y="22968"/>
                    </a:cubicBezTo>
                    <a:cubicBezTo>
                      <a:pt x="25766" y="20670"/>
                      <a:pt x="27183" y="17956"/>
                      <a:pt x="27968" y="15039"/>
                    </a:cubicBezTo>
                    <a:lnTo>
                      <a:pt x="27968" y="15039"/>
                    </a:lnTo>
                    <a:cubicBezTo>
                      <a:pt x="25587" y="15789"/>
                      <a:pt x="23777" y="17682"/>
                      <a:pt x="21718" y="19087"/>
                    </a:cubicBezTo>
                    <a:cubicBezTo>
                      <a:pt x="20388" y="19993"/>
                      <a:pt x="18732" y="20682"/>
                      <a:pt x="17171" y="20682"/>
                    </a:cubicBezTo>
                    <a:cubicBezTo>
                      <a:pt x="16312" y="20682"/>
                      <a:pt x="15483" y="20474"/>
                      <a:pt x="14752" y="19980"/>
                    </a:cubicBezTo>
                    <a:lnTo>
                      <a:pt x="21229" y="3251"/>
                    </a:lnTo>
                    <a:lnTo>
                      <a:pt x="21229" y="3251"/>
                    </a:lnTo>
                    <a:cubicBezTo>
                      <a:pt x="18860" y="6085"/>
                      <a:pt x="16503" y="8931"/>
                      <a:pt x="14133" y="11764"/>
                    </a:cubicBezTo>
                    <a:cubicBezTo>
                      <a:pt x="13347" y="12722"/>
                      <a:pt x="12261" y="13766"/>
                      <a:pt x="11108" y="13766"/>
                    </a:cubicBezTo>
                    <a:cubicBezTo>
                      <a:pt x="10900" y="13766"/>
                      <a:pt x="10689" y="13732"/>
                      <a:pt x="10478" y="13657"/>
                    </a:cubicBezTo>
                    <a:cubicBezTo>
                      <a:pt x="10764" y="12991"/>
                      <a:pt x="10847" y="12241"/>
                      <a:pt x="10704" y="11526"/>
                    </a:cubicBezTo>
                    <a:lnTo>
                      <a:pt x="10704" y="11526"/>
                    </a:lnTo>
                    <a:cubicBezTo>
                      <a:pt x="9514" y="11788"/>
                      <a:pt x="8430" y="12419"/>
                      <a:pt x="7621" y="13336"/>
                    </a:cubicBezTo>
                    <a:cubicBezTo>
                      <a:pt x="6085" y="11574"/>
                      <a:pt x="6168" y="8966"/>
                      <a:pt x="6466" y="6645"/>
                    </a:cubicBezTo>
                    <a:cubicBezTo>
                      <a:pt x="6728" y="4382"/>
                      <a:pt x="7204" y="2156"/>
                      <a:pt x="7882" y="1"/>
                    </a:cubicBez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1dc165f7f4a_0_204"/>
              <p:cNvSpPr/>
              <p:nvPr/>
            </p:nvSpPr>
            <p:spPr>
              <a:xfrm>
                <a:off x="5479775" y="1195675"/>
                <a:ext cx="2797622" cy="2658796"/>
              </a:xfrm>
              <a:custGeom>
                <a:rect b="b" l="l" r="r" t="t"/>
                <a:pathLst>
                  <a:path extrusionOk="0" h="79730" w="83893">
                    <a:moveTo>
                      <a:pt x="79438" y="0"/>
                    </a:moveTo>
                    <a:cubicBezTo>
                      <a:pt x="75085" y="0"/>
                      <a:pt x="65178" y="6277"/>
                      <a:pt x="53222" y="16350"/>
                    </a:cubicBezTo>
                    <a:cubicBezTo>
                      <a:pt x="53758" y="16600"/>
                      <a:pt x="54281" y="16874"/>
                      <a:pt x="54793" y="17171"/>
                    </a:cubicBezTo>
                    <a:cubicBezTo>
                      <a:pt x="63927" y="9742"/>
                      <a:pt x="71313" y="5217"/>
                      <a:pt x="74662" y="5217"/>
                    </a:cubicBezTo>
                    <a:cubicBezTo>
                      <a:pt x="75290" y="5217"/>
                      <a:pt x="75777" y="5377"/>
                      <a:pt x="76106" y="5706"/>
                    </a:cubicBezTo>
                    <a:cubicBezTo>
                      <a:pt x="78189" y="7801"/>
                      <a:pt x="73451" y="16183"/>
                      <a:pt x="64640" y="27018"/>
                    </a:cubicBezTo>
                    <a:cubicBezTo>
                      <a:pt x="59996" y="32733"/>
                      <a:pt x="54222" y="39127"/>
                      <a:pt x="47709" y="45639"/>
                    </a:cubicBezTo>
                    <a:cubicBezTo>
                      <a:pt x="41197" y="52140"/>
                      <a:pt x="34815" y="57926"/>
                      <a:pt x="29100" y="62570"/>
                    </a:cubicBezTo>
                    <a:cubicBezTo>
                      <a:pt x="19967" y="69989"/>
                      <a:pt x="12581" y="74512"/>
                      <a:pt x="9231" y="74512"/>
                    </a:cubicBezTo>
                    <a:cubicBezTo>
                      <a:pt x="8603" y="74512"/>
                      <a:pt x="8117" y="74353"/>
                      <a:pt x="7788" y="74024"/>
                    </a:cubicBezTo>
                    <a:cubicBezTo>
                      <a:pt x="5704" y="71940"/>
                      <a:pt x="10431" y="63558"/>
                      <a:pt x="19253" y="52723"/>
                    </a:cubicBezTo>
                    <a:cubicBezTo>
                      <a:pt x="18956" y="52200"/>
                      <a:pt x="18682" y="51676"/>
                      <a:pt x="18432" y="51140"/>
                    </a:cubicBezTo>
                    <a:cubicBezTo>
                      <a:pt x="6585" y="65213"/>
                      <a:pt x="1" y="76441"/>
                      <a:pt x="2680" y="79131"/>
                    </a:cubicBezTo>
                    <a:cubicBezTo>
                      <a:pt x="3083" y="79534"/>
                      <a:pt x="3677" y="79729"/>
                      <a:pt x="4444" y="79729"/>
                    </a:cubicBezTo>
                    <a:cubicBezTo>
                      <a:pt x="8797" y="79729"/>
                      <a:pt x="18706" y="73454"/>
                      <a:pt x="30671" y="63391"/>
                    </a:cubicBezTo>
                    <a:cubicBezTo>
                      <a:pt x="36363" y="58593"/>
                      <a:pt x="42530" y="52950"/>
                      <a:pt x="48781" y="46699"/>
                    </a:cubicBezTo>
                    <a:cubicBezTo>
                      <a:pt x="55020" y="40448"/>
                      <a:pt x="60663" y="34281"/>
                      <a:pt x="65461" y="28590"/>
                    </a:cubicBezTo>
                    <a:cubicBezTo>
                      <a:pt x="77296" y="14516"/>
                      <a:pt x="83892" y="3289"/>
                      <a:pt x="81202" y="598"/>
                    </a:cubicBezTo>
                    <a:cubicBezTo>
                      <a:pt x="80799" y="195"/>
                      <a:pt x="80204" y="0"/>
                      <a:pt x="7943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7" name="Google Shape;1937;g1dc165f7f4a_0_204"/>
            <p:cNvGrpSpPr/>
            <p:nvPr/>
          </p:nvGrpSpPr>
          <p:grpSpPr>
            <a:xfrm rot="2254530">
              <a:off x="5628034" y="1934475"/>
              <a:ext cx="759225" cy="661082"/>
              <a:chOff x="5533200" y="539700"/>
              <a:chExt cx="1669600" cy="1453775"/>
            </a:xfrm>
          </p:grpSpPr>
          <p:sp>
            <p:nvSpPr>
              <p:cNvPr id="1938" name="Google Shape;1938;g1dc165f7f4a_0_204"/>
              <p:cNvSpPr/>
              <p:nvPr/>
            </p:nvSpPr>
            <p:spPr>
              <a:xfrm>
                <a:off x="5613875" y="1368675"/>
                <a:ext cx="71450" cy="202425"/>
              </a:xfrm>
              <a:custGeom>
                <a:rect b="b" l="l" r="r" t="t"/>
                <a:pathLst>
                  <a:path extrusionOk="0" h="8097" w="2858">
                    <a:moveTo>
                      <a:pt x="1" y="1"/>
                    </a:moveTo>
                    <a:lnTo>
                      <a:pt x="1" y="8097"/>
                    </a:lnTo>
                    <a:lnTo>
                      <a:pt x="2858" y="8097"/>
                    </a:lnTo>
                    <a:lnTo>
                      <a:pt x="285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1dc165f7f4a_0_204"/>
              <p:cNvSpPr/>
              <p:nvPr/>
            </p:nvSpPr>
            <p:spPr>
              <a:xfrm>
                <a:off x="5621625" y="1355875"/>
                <a:ext cx="55675" cy="12825"/>
              </a:xfrm>
              <a:custGeom>
                <a:rect b="b" l="l" r="r" t="t"/>
                <a:pathLst>
                  <a:path extrusionOk="0" h="513" w="2227">
                    <a:moveTo>
                      <a:pt x="0" y="1"/>
                    </a:moveTo>
                    <a:lnTo>
                      <a:pt x="0" y="513"/>
                    </a:lnTo>
                    <a:lnTo>
                      <a:pt x="2227" y="513"/>
                    </a:lnTo>
                    <a:lnTo>
                      <a:pt x="222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1dc165f7f4a_0_204"/>
              <p:cNvSpPr/>
              <p:nvPr/>
            </p:nvSpPr>
            <p:spPr>
              <a:xfrm>
                <a:off x="5793075" y="1189500"/>
                <a:ext cx="71450" cy="202425"/>
              </a:xfrm>
              <a:custGeom>
                <a:rect b="b" l="l" r="r" t="t"/>
                <a:pathLst>
                  <a:path extrusionOk="0" h="8097" w="2858">
                    <a:moveTo>
                      <a:pt x="0" y="0"/>
                    </a:moveTo>
                    <a:lnTo>
                      <a:pt x="0" y="8096"/>
                    </a:lnTo>
                    <a:lnTo>
                      <a:pt x="2858" y="8096"/>
                    </a:lnTo>
                    <a:lnTo>
                      <a:pt x="28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1dc165f7f4a_0_204"/>
              <p:cNvSpPr/>
              <p:nvPr/>
            </p:nvSpPr>
            <p:spPr>
              <a:xfrm>
                <a:off x="5800800" y="1176700"/>
                <a:ext cx="55700" cy="12825"/>
              </a:xfrm>
              <a:custGeom>
                <a:rect b="b" l="l" r="r" t="t"/>
                <a:pathLst>
                  <a:path extrusionOk="0" h="513" w="2228">
                    <a:moveTo>
                      <a:pt x="1" y="0"/>
                    </a:moveTo>
                    <a:lnTo>
                      <a:pt x="1" y="512"/>
                    </a:lnTo>
                    <a:lnTo>
                      <a:pt x="2227" y="512"/>
                    </a:lnTo>
                    <a:lnTo>
                      <a:pt x="22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1dc165f7f4a_0_204"/>
              <p:cNvSpPr/>
              <p:nvPr/>
            </p:nvSpPr>
            <p:spPr>
              <a:xfrm>
                <a:off x="6088350" y="756100"/>
                <a:ext cx="71150" cy="202425"/>
              </a:xfrm>
              <a:custGeom>
                <a:rect b="b" l="l" r="r" t="t"/>
                <a:pathLst>
                  <a:path extrusionOk="0" h="8097" w="2846">
                    <a:moveTo>
                      <a:pt x="0" y="1"/>
                    </a:moveTo>
                    <a:lnTo>
                      <a:pt x="0" y="8097"/>
                    </a:lnTo>
                    <a:lnTo>
                      <a:pt x="2846" y="8097"/>
                    </a:lnTo>
                    <a:lnTo>
                      <a:pt x="284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1dc165f7f4a_0_204"/>
              <p:cNvSpPr/>
              <p:nvPr/>
            </p:nvSpPr>
            <p:spPr>
              <a:xfrm>
                <a:off x="6096075" y="743000"/>
                <a:ext cx="55700" cy="12825"/>
              </a:xfrm>
              <a:custGeom>
                <a:rect b="b" l="l" r="r" t="t"/>
                <a:pathLst>
                  <a:path extrusionOk="0" h="513" w="2228">
                    <a:moveTo>
                      <a:pt x="1" y="1"/>
                    </a:moveTo>
                    <a:lnTo>
                      <a:pt x="1" y="513"/>
                    </a:lnTo>
                    <a:lnTo>
                      <a:pt x="2227" y="513"/>
                    </a:lnTo>
                    <a:lnTo>
                      <a:pt x="222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1dc165f7f4a_0_204"/>
              <p:cNvSpPr/>
              <p:nvPr/>
            </p:nvSpPr>
            <p:spPr>
              <a:xfrm>
                <a:off x="5533200" y="969225"/>
                <a:ext cx="834675" cy="797450"/>
              </a:xfrm>
              <a:custGeom>
                <a:rect b="b" l="l" r="r" t="t"/>
                <a:pathLst>
                  <a:path extrusionOk="0" h="31898" w="33387">
                    <a:moveTo>
                      <a:pt x="33386" y="1"/>
                    </a:moveTo>
                    <a:lnTo>
                      <a:pt x="18396" y="5406"/>
                    </a:lnTo>
                    <a:lnTo>
                      <a:pt x="1" y="26647"/>
                    </a:lnTo>
                    <a:lnTo>
                      <a:pt x="3454" y="31897"/>
                    </a:lnTo>
                    <a:lnTo>
                      <a:pt x="33386" y="31897"/>
                    </a:lnTo>
                    <a:lnTo>
                      <a:pt x="333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1dc165f7f4a_0_204"/>
              <p:cNvSpPr/>
              <p:nvPr/>
            </p:nvSpPr>
            <p:spPr>
              <a:xfrm>
                <a:off x="5993100" y="539700"/>
                <a:ext cx="374775" cy="564675"/>
              </a:xfrm>
              <a:custGeom>
                <a:rect b="b" l="l" r="r" t="t"/>
                <a:pathLst>
                  <a:path extrusionOk="0" h="22587" w="14991">
                    <a:moveTo>
                      <a:pt x="14990" y="1"/>
                    </a:moveTo>
                    <a:cubicBezTo>
                      <a:pt x="3965" y="11038"/>
                      <a:pt x="0" y="22587"/>
                      <a:pt x="0" y="22587"/>
                    </a:cubicBezTo>
                    <a:lnTo>
                      <a:pt x="14990" y="17182"/>
                    </a:lnTo>
                    <a:lnTo>
                      <a:pt x="1499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1dc165f7f4a_0_204"/>
              <p:cNvSpPr/>
              <p:nvPr/>
            </p:nvSpPr>
            <p:spPr>
              <a:xfrm>
                <a:off x="5931175" y="1104375"/>
                <a:ext cx="143200" cy="662300"/>
              </a:xfrm>
              <a:custGeom>
                <a:rect b="b" l="l" r="r" t="t"/>
                <a:pathLst>
                  <a:path extrusionOk="0" h="26492" w="5728">
                    <a:moveTo>
                      <a:pt x="2477" y="0"/>
                    </a:moveTo>
                    <a:lnTo>
                      <a:pt x="1" y="1798"/>
                    </a:lnTo>
                    <a:lnTo>
                      <a:pt x="3144" y="26491"/>
                    </a:lnTo>
                    <a:lnTo>
                      <a:pt x="5727" y="26491"/>
                    </a:lnTo>
                    <a:lnTo>
                      <a:pt x="247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1dc165f7f4a_0_204"/>
              <p:cNvSpPr/>
              <p:nvPr/>
            </p:nvSpPr>
            <p:spPr>
              <a:xfrm>
                <a:off x="6102625" y="1175800"/>
                <a:ext cx="265250" cy="530750"/>
              </a:xfrm>
              <a:custGeom>
                <a:rect b="b" l="l" r="r" t="t"/>
                <a:pathLst>
                  <a:path extrusionOk="0" h="21230" w="10610">
                    <a:moveTo>
                      <a:pt x="10609" y="0"/>
                    </a:moveTo>
                    <a:cubicBezTo>
                      <a:pt x="4751" y="0"/>
                      <a:pt x="1" y="4751"/>
                      <a:pt x="1" y="10609"/>
                    </a:cubicBezTo>
                    <a:cubicBezTo>
                      <a:pt x="1" y="16479"/>
                      <a:pt x="4751" y="21229"/>
                      <a:pt x="10609" y="21229"/>
                    </a:cubicBezTo>
                    <a:lnTo>
                      <a:pt x="1060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1dc165f7f4a_0_204"/>
              <p:cNvSpPr/>
              <p:nvPr/>
            </p:nvSpPr>
            <p:spPr>
              <a:xfrm>
                <a:off x="6148475" y="1221650"/>
                <a:ext cx="219675" cy="439050"/>
              </a:xfrm>
              <a:custGeom>
                <a:rect b="b" l="l" r="r" t="t"/>
                <a:pathLst>
                  <a:path extrusionOk="0" h="17562" w="8787">
                    <a:moveTo>
                      <a:pt x="8787" y="0"/>
                    </a:moveTo>
                    <a:cubicBezTo>
                      <a:pt x="3929" y="0"/>
                      <a:pt x="0" y="3929"/>
                      <a:pt x="0" y="8775"/>
                    </a:cubicBezTo>
                    <a:cubicBezTo>
                      <a:pt x="0" y="13633"/>
                      <a:pt x="3929" y="17562"/>
                      <a:pt x="8787" y="17562"/>
                    </a:cubicBezTo>
                    <a:lnTo>
                      <a:pt x="878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1dc165f7f4a_0_204"/>
              <p:cNvSpPr/>
              <p:nvPr/>
            </p:nvSpPr>
            <p:spPr>
              <a:xfrm>
                <a:off x="5653175" y="1766650"/>
                <a:ext cx="127700" cy="59850"/>
              </a:xfrm>
              <a:custGeom>
                <a:rect b="b" l="l" r="r" t="t"/>
                <a:pathLst>
                  <a:path extrusionOk="0" h="2394" w="5108">
                    <a:moveTo>
                      <a:pt x="0" y="0"/>
                    </a:moveTo>
                    <a:lnTo>
                      <a:pt x="1357" y="2394"/>
                    </a:lnTo>
                    <a:lnTo>
                      <a:pt x="3763" y="2394"/>
                    </a:lnTo>
                    <a:lnTo>
                      <a:pt x="51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1dc165f7f4a_0_204"/>
              <p:cNvSpPr/>
              <p:nvPr/>
            </p:nvSpPr>
            <p:spPr>
              <a:xfrm>
                <a:off x="5870150" y="1766650"/>
                <a:ext cx="127725" cy="59850"/>
              </a:xfrm>
              <a:custGeom>
                <a:rect b="b" l="l" r="r" t="t"/>
                <a:pathLst>
                  <a:path extrusionOk="0" h="2394" w="5109">
                    <a:moveTo>
                      <a:pt x="1" y="0"/>
                    </a:moveTo>
                    <a:lnTo>
                      <a:pt x="1358" y="2394"/>
                    </a:lnTo>
                    <a:lnTo>
                      <a:pt x="3763" y="2394"/>
                    </a:lnTo>
                    <a:lnTo>
                      <a:pt x="51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1dc165f7f4a_0_204"/>
              <p:cNvSpPr/>
              <p:nvPr/>
            </p:nvSpPr>
            <p:spPr>
              <a:xfrm>
                <a:off x="6074350" y="1766650"/>
                <a:ext cx="293525" cy="112525"/>
              </a:xfrm>
              <a:custGeom>
                <a:rect b="b" l="l" r="r" t="t"/>
                <a:pathLst>
                  <a:path extrusionOk="0" h="4501" w="11741">
                    <a:moveTo>
                      <a:pt x="0" y="0"/>
                    </a:moveTo>
                    <a:lnTo>
                      <a:pt x="11740" y="4501"/>
                    </a:lnTo>
                    <a:lnTo>
                      <a:pt x="117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1dc165f7f4a_0_204"/>
              <p:cNvSpPr/>
              <p:nvPr/>
            </p:nvSpPr>
            <p:spPr>
              <a:xfrm>
                <a:off x="5568925" y="1211825"/>
                <a:ext cx="437275" cy="526575"/>
              </a:xfrm>
              <a:custGeom>
                <a:rect b="b" l="l" r="r" t="t"/>
                <a:pathLst>
                  <a:path extrusionOk="0" h="21063" w="17491">
                    <a:moveTo>
                      <a:pt x="14812" y="0"/>
                    </a:moveTo>
                    <a:lnTo>
                      <a:pt x="1" y="16943"/>
                    </a:lnTo>
                    <a:lnTo>
                      <a:pt x="2846" y="21062"/>
                    </a:lnTo>
                    <a:lnTo>
                      <a:pt x="17491" y="21062"/>
                    </a:lnTo>
                    <a:lnTo>
                      <a:pt x="1481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1dc165f7f4a_0_204"/>
              <p:cNvSpPr/>
              <p:nvPr/>
            </p:nvSpPr>
            <p:spPr>
              <a:xfrm>
                <a:off x="6269900" y="1076675"/>
                <a:ext cx="97975" cy="61050"/>
              </a:xfrm>
              <a:custGeom>
                <a:rect b="b" l="l" r="r" t="t"/>
                <a:pathLst>
                  <a:path extrusionOk="0" h="2442" w="3919">
                    <a:moveTo>
                      <a:pt x="1" y="1"/>
                    </a:moveTo>
                    <a:lnTo>
                      <a:pt x="1" y="2441"/>
                    </a:lnTo>
                    <a:lnTo>
                      <a:pt x="3918" y="2441"/>
                    </a:lnTo>
                    <a:lnTo>
                      <a:pt x="39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1dc165f7f4a_0_204"/>
              <p:cNvSpPr/>
              <p:nvPr/>
            </p:nvSpPr>
            <p:spPr>
              <a:xfrm>
                <a:off x="7050650" y="1368675"/>
                <a:ext cx="71475" cy="202425"/>
              </a:xfrm>
              <a:custGeom>
                <a:rect b="b" l="l" r="r" t="t"/>
                <a:pathLst>
                  <a:path extrusionOk="0" h="8097" w="2859">
                    <a:moveTo>
                      <a:pt x="1" y="1"/>
                    </a:moveTo>
                    <a:lnTo>
                      <a:pt x="1" y="8097"/>
                    </a:lnTo>
                    <a:lnTo>
                      <a:pt x="2858" y="8097"/>
                    </a:lnTo>
                    <a:lnTo>
                      <a:pt x="285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1dc165f7f4a_0_204"/>
              <p:cNvSpPr/>
              <p:nvPr/>
            </p:nvSpPr>
            <p:spPr>
              <a:xfrm>
                <a:off x="7058700" y="1355875"/>
                <a:ext cx="55375" cy="12825"/>
              </a:xfrm>
              <a:custGeom>
                <a:rect b="b" l="l" r="r" t="t"/>
                <a:pathLst>
                  <a:path extrusionOk="0" h="513" w="2215">
                    <a:moveTo>
                      <a:pt x="0" y="1"/>
                    </a:moveTo>
                    <a:lnTo>
                      <a:pt x="0" y="513"/>
                    </a:lnTo>
                    <a:lnTo>
                      <a:pt x="2215" y="513"/>
                    </a:lnTo>
                    <a:lnTo>
                      <a:pt x="22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1dc165f7f4a_0_204"/>
              <p:cNvSpPr/>
              <p:nvPr/>
            </p:nvSpPr>
            <p:spPr>
              <a:xfrm>
                <a:off x="6871475" y="1189500"/>
                <a:ext cx="71450" cy="202425"/>
              </a:xfrm>
              <a:custGeom>
                <a:rect b="b" l="l" r="r" t="t"/>
                <a:pathLst>
                  <a:path extrusionOk="0" h="8097" w="2858">
                    <a:moveTo>
                      <a:pt x="0" y="0"/>
                    </a:moveTo>
                    <a:lnTo>
                      <a:pt x="0" y="8096"/>
                    </a:lnTo>
                    <a:lnTo>
                      <a:pt x="2858" y="8096"/>
                    </a:lnTo>
                    <a:lnTo>
                      <a:pt x="28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1dc165f7f4a_0_204"/>
              <p:cNvSpPr/>
              <p:nvPr/>
            </p:nvSpPr>
            <p:spPr>
              <a:xfrm>
                <a:off x="6879500" y="1176700"/>
                <a:ext cx="55400" cy="12825"/>
              </a:xfrm>
              <a:custGeom>
                <a:rect b="b" l="l" r="r" t="t"/>
                <a:pathLst>
                  <a:path extrusionOk="0" h="513" w="2216">
                    <a:moveTo>
                      <a:pt x="1" y="0"/>
                    </a:moveTo>
                    <a:lnTo>
                      <a:pt x="1" y="512"/>
                    </a:lnTo>
                    <a:lnTo>
                      <a:pt x="2215" y="512"/>
                    </a:lnTo>
                    <a:lnTo>
                      <a:pt x="221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1dc165f7f4a_0_204"/>
              <p:cNvSpPr/>
              <p:nvPr/>
            </p:nvSpPr>
            <p:spPr>
              <a:xfrm>
                <a:off x="6576500" y="756100"/>
                <a:ext cx="71150" cy="202425"/>
              </a:xfrm>
              <a:custGeom>
                <a:rect b="b" l="l" r="r" t="t"/>
                <a:pathLst>
                  <a:path extrusionOk="0" h="8097" w="2846">
                    <a:moveTo>
                      <a:pt x="0" y="1"/>
                    </a:moveTo>
                    <a:lnTo>
                      <a:pt x="0" y="8097"/>
                    </a:lnTo>
                    <a:lnTo>
                      <a:pt x="2846" y="8097"/>
                    </a:lnTo>
                    <a:lnTo>
                      <a:pt x="284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1dc165f7f4a_0_204"/>
              <p:cNvSpPr/>
              <p:nvPr/>
            </p:nvSpPr>
            <p:spPr>
              <a:xfrm>
                <a:off x="6584225" y="743300"/>
                <a:ext cx="55700" cy="12825"/>
              </a:xfrm>
              <a:custGeom>
                <a:rect b="b" l="l" r="r" t="t"/>
                <a:pathLst>
                  <a:path extrusionOk="0" h="513" w="2228">
                    <a:moveTo>
                      <a:pt x="1" y="1"/>
                    </a:moveTo>
                    <a:lnTo>
                      <a:pt x="1" y="513"/>
                    </a:lnTo>
                    <a:lnTo>
                      <a:pt x="2227" y="513"/>
                    </a:lnTo>
                    <a:lnTo>
                      <a:pt x="222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1dc165f7f4a_0_204"/>
              <p:cNvSpPr/>
              <p:nvPr/>
            </p:nvSpPr>
            <p:spPr>
              <a:xfrm>
                <a:off x="6367850" y="969225"/>
                <a:ext cx="834950" cy="797450"/>
              </a:xfrm>
              <a:custGeom>
                <a:rect b="b" l="l" r="r" t="t"/>
                <a:pathLst>
                  <a:path extrusionOk="0" h="31898" w="33398">
                    <a:moveTo>
                      <a:pt x="0" y="1"/>
                    </a:moveTo>
                    <a:lnTo>
                      <a:pt x="0" y="31897"/>
                    </a:lnTo>
                    <a:lnTo>
                      <a:pt x="29944" y="31897"/>
                    </a:lnTo>
                    <a:lnTo>
                      <a:pt x="33397" y="26647"/>
                    </a:lnTo>
                    <a:lnTo>
                      <a:pt x="15002" y="540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1dc165f7f4a_0_204"/>
              <p:cNvSpPr/>
              <p:nvPr/>
            </p:nvSpPr>
            <p:spPr>
              <a:xfrm>
                <a:off x="6367850" y="539700"/>
                <a:ext cx="375050" cy="564675"/>
              </a:xfrm>
              <a:custGeom>
                <a:rect b="b" l="l" r="r" t="t"/>
                <a:pathLst>
                  <a:path extrusionOk="0" h="22587" w="15002">
                    <a:moveTo>
                      <a:pt x="0" y="1"/>
                    </a:moveTo>
                    <a:lnTo>
                      <a:pt x="0" y="17182"/>
                    </a:lnTo>
                    <a:lnTo>
                      <a:pt x="15002" y="22587"/>
                    </a:lnTo>
                    <a:cubicBezTo>
                      <a:pt x="15002" y="22587"/>
                      <a:pt x="11037" y="1103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1dc165f7f4a_0_204"/>
              <p:cNvSpPr/>
              <p:nvPr/>
            </p:nvSpPr>
            <p:spPr>
              <a:xfrm>
                <a:off x="6661625" y="1104375"/>
                <a:ext cx="143200" cy="662300"/>
              </a:xfrm>
              <a:custGeom>
                <a:rect b="b" l="l" r="r" t="t"/>
                <a:pathLst>
                  <a:path extrusionOk="0" h="26492" w="5728">
                    <a:moveTo>
                      <a:pt x="3251" y="0"/>
                    </a:moveTo>
                    <a:lnTo>
                      <a:pt x="1" y="26491"/>
                    </a:lnTo>
                    <a:lnTo>
                      <a:pt x="2584" y="26491"/>
                    </a:lnTo>
                    <a:lnTo>
                      <a:pt x="5727" y="1798"/>
                    </a:lnTo>
                    <a:lnTo>
                      <a:pt x="32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1dc165f7f4a_0_204"/>
              <p:cNvSpPr/>
              <p:nvPr/>
            </p:nvSpPr>
            <p:spPr>
              <a:xfrm>
                <a:off x="6368125" y="1175800"/>
                <a:ext cx="265550" cy="530750"/>
              </a:xfrm>
              <a:custGeom>
                <a:rect b="b" l="l" r="r" t="t"/>
                <a:pathLst>
                  <a:path extrusionOk="0" h="21230" w="10622">
                    <a:moveTo>
                      <a:pt x="1" y="0"/>
                    </a:moveTo>
                    <a:lnTo>
                      <a:pt x="1" y="21229"/>
                    </a:lnTo>
                    <a:cubicBezTo>
                      <a:pt x="5859" y="21229"/>
                      <a:pt x="10609" y="16479"/>
                      <a:pt x="10621" y="10609"/>
                    </a:cubicBezTo>
                    <a:cubicBezTo>
                      <a:pt x="10609" y="4751"/>
                      <a:pt x="5859"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1dc165f7f4a_0_204"/>
              <p:cNvSpPr/>
              <p:nvPr/>
            </p:nvSpPr>
            <p:spPr>
              <a:xfrm>
                <a:off x="6367850" y="1221650"/>
                <a:ext cx="219675" cy="439050"/>
              </a:xfrm>
              <a:custGeom>
                <a:rect b="b" l="l" r="r" t="t"/>
                <a:pathLst>
                  <a:path extrusionOk="0" h="17562" w="8787">
                    <a:moveTo>
                      <a:pt x="0" y="0"/>
                    </a:moveTo>
                    <a:lnTo>
                      <a:pt x="0" y="17562"/>
                    </a:lnTo>
                    <a:cubicBezTo>
                      <a:pt x="4858" y="17562"/>
                      <a:pt x="8787" y="13633"/>
                      <a:pt x="8787" y="8775"/>
                    </a:cubicBezTo>
                    <a:cubicBezTo>
                      <a:pt x="8787" y="3929"/>
                      <a:pt x="4858"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1dc165f7f4a_0_204"/>
              <p:cNvSpPr/>
              <p:nvPr/>
            </p:nvSpPr>
            <p:spPr>
              <a:xfrm>
                <a:off x="6955125" y="1766650"/>
                <a:ext cx="127400" cy="59850"/>
              </a:xfrm>
              <a:custGeom>
                <a:rect b="b" l="l" r="r" t="t"/>
                <a:pathLst>
                  <a:path extrusionOk="0" h="2394" w="5096">
                    <a:moveTo>
                      <a:pt x="0" y="0"/>
                    </a:moveTo>
                    <a:lnTo>
                      <a:pt x="1345" y="2394"/>
                    </a:lnTo>
                    <a:lnTo>
                      <a:pt x="3751" y="2394"/>
                    </a:lnTo>
                    <a:lnTo>
                      <a:pt x="50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1dc165f7f4a_0_204"/>
              <p:cNvSpPr/>
              <p:nvPr/>
            </p:nvSpPr>
            <p:spPr>
              <a:xfrm>
                <a:off x="6738125" y="1766650"/>
                <a:ext cx="127425" cy="59850"/>
              </a:xfrm>
              <a:custGeom>
                <a:rect b="b" l="l" r="r" t="t"/>
                <a:pathLst>
                  <a:path extrusionOk="0" h="2394" w="5097">
                    <a:moveTo>
                      <a:pt x="0" y="0"/>
                    </a:moveTo>
                    <a:lnTo>
                      <a:pt x="1346" y="2394"/>
                    </a:lnTo>
                    <a:lnTo>
                      <a:pt x="3751" y="2394"/>
                    </a:lnTo>
                    <a:lnTo>
                      <a:pt x="50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1dc165f7f4a_0_204"/>
              <p:cNvSpPr/>
              <p:nvPr/>
            </p:nvSpPr>
            <p:spPr>
              <a:xfrm>
                <a:off x="6367850" y="1766650"/>
                <a:ext cx="293800" cy="112525"/>
              </a:xfrm>
              <a:custGeom>
                <a:rect b="b" l="l" r="r" t="t"/>
                <a:pathLst>
                  <a:path extrusionOk="0" h="4501" w="11752">
                    <a:moveTo>
                      <a:pt x="0" y="0"/>
                    </a:moveTo>
                    <a:lnTo>
                      <a:pt x="0" y="4501"/>
                    </a:lnTo>
                    <a:lnTo>
                      <a:pt x="117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1dc165f7f4a_0_204"/>
              <p:cNvSpPr/>
              <p:nvPr/>
            </p:nvSpPr>
            <p:spPr>
              <a:xfrm>
                <a:off x="6729800" y="1211825"/>
                <a:ext cx="437275" cy="526575"/>
              </a:xfrm>
              <a:custGeom>
                <a:rect b="b" l="l" r="r" t="t"/>
                <a:pathLst>
                  <a:path extrusionOk="0" h="21063" w="17491">
                    <a:moveTo>
                      <a:pt x="2679" y="0"/>
                    </a:moveTo>
                    <a:lnTo>
                      <a:pt x="0" y="21062"/>
                    </a:lnTo>
                    <a:lnTo>
                      <a:pt x="14645" y="21062"/>
                    </a:lnTo>
                    <a:lnTo>
                      <a:pt x="17490" y="16943"/>
                    </a:lnTo>
                    <a:lnTo>
                      <a:pt x="267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1dc165f7f4a_0_204"/>
              <p:cNvSpPr/>
              <p:nvPr/>
            </p:nvSpPr>
            <p:spPr>
              <a:xfrm>
                <a:off x="6367850" y="1076675"/>
                <a:ext cx="98250" cy="61050"/>
              </a:xfrm>
              <a:custGeom>
                <a:rect b="b" l="l" r="r" t="t"/>
                <a:pathLst>
                  <a:path extrusionOk="0" h="2442" w="3930">
                    <a:moveTo>
                      <a:pt x="0" y="1"/>
                    </a:moveTo>
                    <a:lnTo>
                      <a:pt x="0" y="2441"/>
                    </a:lnTo>
                    <a:lnTo>
                      <a:pt x="3929" y="2441"/>
                    </a:lnTo>
                    <a:lnTo>
                      <a:pt x="39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1dc165f7f4a_0_204"/>
              <p:cNvSpPr/>
              <p:nvPr/>
            </p:nvSpPr>
            <p:spPr>
              <a:xfrm>
                <a:off x="5687100" y="1826475"/>
                <a:ext cx="60150" cy="167000"/>
              </a:xfrm>
              <a:custGeom>
                <a:rect b="b" l="l" r="r" t="t"/>
                <a:pathLst>
                  <a:path extrusionOk="0" h="6680" w="2406">
                    <a:moveTo>
                      <a:pt x="0" y="1"/>
                    </a:moveTo>
                    <a:lnTo>
                      <a:pt x="2406" y="1"/>
                    </a:lnTo>
                    <a:lnTo>
                      <a:pt x="2406" y="6680"/>
                    </a:lnTo>
                    <a:lnTo>
                      <a:pt x="0" y="6680"/>
                    </a:ln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1dc165f7f4a_0_204"/>
              <p:cNvSpPr/>
              <p:nvPr/>
            </p:nvSpPr>
            <p:spPr>
              <a:xfrm>
                <a:off x="5904100" y="1826475"/>
                <a:ext cx="60150" cy="167000"/>
              </a:xfrm>
              <a:custGeom>
                <a:rect b="b" l="l" r="r" t="t"/>
                <a:pathLst>
                  <a:path extrusionOk="0" h="6680" w="2406">
                    <a:moveTo>
                      <a:pt x="0" y="1"/>
                    </a:moveTo>
                    <a:lnTo>
                      <a:pt x="2405" y="1"/>
                    </a:lnTo>
                    <a:lnTo>
                      <a:pt x="2405" y="6680"/>
                    </a:lnTo>
                    <a:lnTo>
                      <a:pt x="0" y="6680"/>
                    </a:ln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1dc165f7f4a_0_204"/>
              <p:cNvSpPr/>
              <p:nvPr/>
            </p:nvSpPr>
            <p:spPr>
              <a:xfrm>
                <a:off x="6771750" y="1826475"/>
                <a:ext cx="60150" cy="167000"/>
              </a:xfrm>
              <a:custGeom>
                <a:rect b="b" l="l" r="r" t="t"/>
                <a:pathLst>
                  <a:path extrusionOk="0" h="6680" w="2406">
                    <a:moveTo>
                      <a:pt x="1" y="1"/>
                    </a:moveTo>
                    <a:lnTo>
                      <a:pt x="2406" y="1"/>
                    </a:lnTo>
                    <a:lnTo>
                      <a:pt x="2406" y="6680"/>
                    </a:lnTo>
                    <a:lnTo>
                      <a:pt x="1" y="6680"/>
                    </a:ln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1dc165f7f4a_0_204"/>
              <p:cNvSpPr/>
              <p:nvPr/>
            </p:nvSpPr>
            <p:spPr>
              <a:xfrm>
                <a:off x="6988750" y="1826475"/>
                <a:ext cx="60150" cy="167000"/>
              </a:xfrm>
              <a:custGeom>
                <a:rect b="b" l="l" r="r" t="t"/>
                <a:pathLst>
                  <a:path extrusionOk="0" h="6680" w="2406">
                    <a:moveTo>
                      <a:pt x="0" y="1"/>
                    </a:moveTo>
                    <a:lnTo>
                      <a:pt x="2406" y="1"/>
                    </a:lnTo>
                    <a:lnTo>
                      <a:pt x="2406" y="6680"/>
                    </a:lnTo>
                    <a:lnTo>
                      <a:pt x="0" y="6680"/>
                    </a:lnTo>
                    <a:close/>
                  </a:path>
                </a:pathLst>
              </a:custGeom>
              <a:gradFill>
                <a:gsLst>
                  <a:gs pos="0">
                    <a:srgbClr val="FFFFFF">
                      <a:alpha val="0"/>
                    </a:srgbClr>
                  </a:gs>
                  <a:gs pos="100000">
                    <a:srgbClr val="FFFFFF">
                      <a:alpha val="17647"/>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g1dc165f829c_0_107"/>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1979" name="Google Shape;1979;g1dc165f829c_0_107"/>
          <p:cNvSpPr txBox="1"/>
          <p:nvPr>
            <p:ph idx="4294967295" type="subTitle"/>
          </p:nvPr>
        </p:nvSpPr>
        <p:spPr>
          <a:xfrm>
            <a:off x="356875" y="1777199"/>
            <a:ext cx="3815400" cy="158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La imagen original se saca con un ángulo muy agresivo, para probar los límites del programa.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Se usaron colores similares a la imagen de prueba, y las dimensiones son iguales.</a:t>
            </a:r>
            <a:endParaRPr/>
          </a:p>
        </p:txBody>
      </p:sp>
      <p:pic>
        <p:nvPicPr>
          <p:cNvPr id="1980" name="Google Shape;1980;g1dc165f829c_0_107"/>
          <p:cNvPicPr preferRelativeResize="0"/>
          <p:nvPr/>
        </p:nvPicPr>
        <p:blipFill>
          <a:blip r:embed="rId3">
            <a:alphaModFix/>
          </a:blip>
          <a:stretch>
            <a:fillRect/>
          </a:stretch>
        </p:blipFill>
        <p:spPr>
          <a:xfrm>
            <a:off x="4250125" y="985750"/>
            <a:ext cx="4666924" cy="3172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g1dc165f829c_0_117"/>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1986" name="Google Shape;1986;g1dc165f829c_0_117"/>
          <p:cNvSpPr txBox="1"/>
          <p:nvPr>
            <p:ph idx="4294967295" type="subTitle"/>
          </p:nvPr>
        </p:nvSpPr>
        <p:spPr>
          <a:xfrm>
            <a:off x="369300" y="398150"/>
            <a:ext cx="8029200" cy="158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La imagen original se pasa por un filtrado RGB para aislar los colores rojo y verde. Mediante la GUI se puede modificar esta máscara para casos particulares, pero ya viene con valores por defecto que funcionan en la mayoría de casos.</a:t>
            </a:r>
            <a:endParaRPr/>
          </a:p>
        </p:txBody>
      </p:sp>
      <p:pic>
        <p:nvPicPr>
          <p:cNvPr id="1987" name="Google Shape;1987;g1dc165f829c_0_117"/>
          <p:cNvPicPr preferRelativeResize="0"/>
          <p:nvPr/>
        </p:nvPicPr>
        <p:blipFill>
          <a:blip r:embed="rId3">
            <a:alphaModFix/>
          </a:blip>
          <a:stretch>
            <a:fillRect/>
          </a:stretch>
        </p:blipFill>
        <p:spPr>
          <a:xfrm>
            <a:off x="740913" y="1543300"/>
            <a:ext cx="7662174" cy="34739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g1dc165f829c_0_124"/>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1993" name="Google Shape;1993;g1dc165f829c_0_124"/>
          <p:cNvSpPr txBox="1"/>
          <p:nvPr>
            <p:ph idx="4294967295" type="subTitle"/>
          </p:nvPr>
        </p:nvSpPr>
        <p:spPr>
          <a:xfrm>
            <a:off x="369300" y="398150"/>
            <a:ext cx="8029200" cy="158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Adicionalmente, se pasa a las </a:t>
            </a:r>
            <a:r>
              <a:rPr lang="en"/>
              <a:t>imágenes</a:t>
            </a:r>
            <a:r>
              <a:rPr lang="en"/>
              <a:t> con colores aislados por un proceso de apertura y clausura para eliminar pequeños blobs que hayan sobrevivido al filtrado inicial. Las imágenes filtradas se encuentran a continuación:</a:t>
            </a:r>
            <a:endParaRPr/>
          </a:p>
        </p:txBody>
      </p:sp>
      <p:pic>
        <p:nvPicPr>
          <p:cNvPr id="1994" name="Google Shape;1994;g1dc165f829c_0_124"/>
          <p:cNvPicPr preferRelativeResize="0"/>
          <p:nvPr/>
        </p:nvPicPr>
        <p:blipFill>
          <a:blip r:embed="rId3">
            <a:alphaModFix/>
          </a:blip>
          <a:stretch>
            <a:fillRect/>
          </a:stretch>
        </p:blipFill>
        <p:spPr>
          <a:xfrm>
            <a:off x="304800" y="1866325"/>
            <a:ext cx="4255896" cy="2851450"/>
          </a:xfrm>
          <a:prstGeom prst="rect">
            <a:avLst/>
          </a:prstGeom>
          <a:noFill/>
          <a:ln>
            <a:noFill/>
          </a:ln>
        </p:spPr>
      </p:pic>
      <p:pic>
        <p:nvPicPr>
          <p:cNvPr id="1995" name="Google Shape;1995;g1dc165f829c_0_124"/>
          <p:cNvPicPr preferRelativeResize="0"/>
          <p:nvPr/>
        </p:nvPicPr>
        <p:blipFill>
          <a:blip r:embed="rId4">
            <a:alphaModFix/>
          </a:blip>
          <a:stretch>
            <a:fillRect/>
          </a:stretch>
        </p:blipFill>
        <p:spPr>
          <a:xfrm>
            <a:off x="4635246" y="1866325"/>
            <a:ext cx="4240328" cy="285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pic>
        <p:nvPicPr>
          <p:cNvPr id="2000" name="Google Shape;2000;g1dc165f829c_0_132"/>
          <p:cNvPicPr preferRelativeResize="0"/>
          <p:nvPr/>
        </p:nvPicPr>
        <p:blipFill>
          <a:blip r:embed="rId3">
            <a:alphaModFix/>
          </a:blip>
          <a:stretch>
            <a:fillRect/>
          </a:stretch>
        </p:blipFill>
        <p:spPr>
          <a:xfrm>
            <a:off x="4627463" y="1864905"/>
            <a:ext cx="4255899" cy="2854290"/>
          </a:xfrm>
          <a:prstGeom prst="rect">
            <a:avLst/>
          </a:prstGeom>
          <a:noFill/>
          <a:ln>
            <a:noFill/>
          </a:ln>
        </p:spPr>
      </p:pic>
      <p:pic>
        <p:nvPicPr>
          <p:cNvPr id="2001" name="Google Shape;2001;g1dc165f829c_0_132"/>
          <p:cNvPicPr preferRelativeResize="0"/>
          <p:nvPr/>
        </p:nvPicPr>
        <p:blipFill>
          <a:blip r:embed="rId4">
            <a:alphaModFix/>
          </a:blip>
          <a:stretch>
            <a:fillRect/>
          </a:stretch>
        </p:blipFill>
        <p:spPr>
          <a:xfrm>
            <a:off x="304800" y="1861975"/>
            <a:ext cx="4255899" cy="2860151"/>
          </a:xfrm>
          <a:prstGeom prst="rect">
            <a:avLst/>
          </a:prstGeom>
          <a:noFill/>
          <a:ln>
            <a:noFill/>
          </a:ln>
        </p:spPr>
      </p:pic>
      <p:sp>
        <p:nvSpPr>
          <p:cNvPr id="2002" name="Google Shape;2002;g1dc165f829c_0_132"/>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2003" name="Google Shape;2003;g1dc165f829c_0_132"/>
          <p:cNvSpPr txBox="1"/>
          <p:nvPr>
            <p:ph idx="4294967295" type="subTitle"/>
          </p:nvPr>
        </p:nvSpPr>
        <p:spPr>
          <a:xfrm>
            <a:off x="277800" y="373300"/>
            <a:ext cx="8588400" cy="158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Luego se pasa por el método de Hough para identificar líneas en una imagen. En el programa se usa un proceso de reducción sucesiva de los thresholds hasta detectar la cantidad de </a:t>
            </a:r>
            <a:r>
              <a:rPr lang="en"/>
              <a:t>líneas</a:t>
            </a:r>
            <a:r>
              <a:rPr lang="en"/>
              <a:t> deseadas.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sp>
        <p:nvSpPr>
          <p:cNvPr id="2008" name="Google Shape;2008;g1dc165f829c_0_143"/>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2009" name="Google Shape;2009;g1dc165f829c_0_143"/>
          <p:cNvSpPr txBox="1"/>
          <p:nvPr>
            <p:ph idx="4294967295" type="subTitle"/>
          </p:nvPr>
        </p:nvSpPr>
        <p:spPr>
          <a:xfrm>
            <a:off x="277800" y="992875"/>
            <a:ext cx="3213300" cy="20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 la imagen con las esquinas, se obtienen las intersecciones entre las </a:t>
            </a:r>
            <a:r>
              <a:rPr lang="en"/>
              <a:t>líneas</a:t>
            </a:r>
            <a:r>
              <a:rPr lang="en"/>
              <a:t> encontradas, lo que delimita los valores de las esquinas.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Los puntos en los que hay intersección deben marcar un 2, mientras que el resto marca un 1.</a:t>
            </a:r>
            <a:endParaRPr/>
          </a:p>
          <a:p>
            <a:pPr indent="0" lvl="0" marL="0" rtl="0" algn="l">
              <a:lnSpc>
                <a:spcPct val="100000"/>
              </a:lnSpc>
              <a:spcBef>
                <a:spcPts val="0"/>
              </a:spcBef>
              <a:spcAft>
                <a:spcPts val="0"/>
              </a:spcAft>
              <a:buSzPts val="1400"/>
              <a:buNone/>
            </a:pPr>
            <a:r>
              <a:t/>
            </a:r>
            <a:endParaRPr/>
          </a:p>
        </p:txBody>
      </p:sp>
      <p:pic>
        <p:nvPicPr>
          <p:cNvPr id="2010" name="Google Shape;2010;g1dc165f829c_0_143"/>
          <p:cNvPicPr preferRelativeResize="0"/>
          <p:nvPr/>
        </p:nvPicPr>
        <p:blipFill>
          <a:blip r:embed="rId3">
            <a:alphaModFix/>
          </a:blip>
          <a:stretch>
            <a:fillRect/>
          </a:stretch>
        </p:blipFill>
        <p:spPr>
          <a:xfrm>
            <a:off x="3660500" y="992875"/>
            <a:ext cx="5276849" cy="351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4" name="Shape 2014"/>
        <p:cNvGrpSpPr/>
        <p:nvPr/>
      </p:nvGrpSpPr>
      <p:grpSpPr>
        <a:xfrm>
          <a:off x="0" y="0"/>
          <a:ext cx="0" cy="0"/>
          <a:chOff x="0" y="0"/>
          <a:chExt cx="0" cy="0"/>
        </a:xfrm>
      </p:grpSpPr>
      <p:sp>
        <p:nvSpPr>
          <p:cNvPr id="2015" name="Google Shape;2015;g1dc165f829c_0_151"/>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2016" name="Google Shape;2016;g1dc165f829c_0_151"/>
          <p:cNvSpPr txBox="1"/>
          <p:nvPr>
            <p:ph idx="4294967295" type="subTitle"/>
          </p:nvPr>
        </p:nvSpPr>
        <p:spPr>
          <a:xfrm>
            <a:off x="277800" y="992875"/>
            <a:ext cx="3213300" cy="20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 la imagen con las esquinas, se obtienen las intersecciones entre las líneas encontradas, lo que delimita los valores de las esquinas.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Los puntos en los que hay intersección deben marcar un 2, mientras que el resto marca un 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Sin embargo…</a:t>
            </a:r>
            <a:endParaRPr/>
          </a:p>
        </p:txBody>
      </p:sp>
      <p:pic>
        <p:nvPicPr>
          <p:cNvPr id="2017" name="Google Shape;2017;g1dc165f829c_0_151"/>
          <p:cNvPicPr preferRelativeResize="0"/>
          <p:nvPr/>
        </p:nvPicPr>
        <p:blipFill>
          <a:blip r:embed="rId3">
            <a:alphaModFix/>
          </a:blip>
          <a:stretch>
            <a:fillRect/>
          </a:stretch>
        </p:blipFill>
        <p:spPr>
          <a:xfrm>
            <a:off x="3660500" y="992875"/>
            <a:ext cx="5276849" cy="3510825"/>
          </a:xfrm>
          <a:prstGeom prst="rect">
            <a:avLst/>
          </a:prstGeom>
          <a:noFill/>
          <a:ln>
            <a:noFill/>
          </a:ln>
        </p:spPr>
      </p:pic>
      <p:sp>
        <p:nvSpPr>
          <p:cNvPr id="2018" name="Google Shape;2018;g1dc165f829c_0_151"/>
          <p:cNvSpPr/>
          <p:nvPr/>
        </p:nvSpPr>
        <p:spPr>
          <a:xfrm>
            <a:off x="8585875" y="2695975"/>
            <a:ext cx="426000" cy="426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cxnSp>
        <p:nvCxnSpPr>
          <p:cNvPr id="2019" name="Google Shape;2019;g1dc165f829c_0_151"/>
          <p:cNvCxnSpPr>
            <a:endCxn id="2018" idx="2"/>
          </p:cNvCxnSpPr>
          <p:nvPr/>
        </p:nvCxnSpPr>
        <p:spPr>
          <a:xfrm>
            <a:off x="7789675" y="2869975"/>
            <a:ext cx="796200" cy="390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3" name="Shape 2023"/>
        <p:cNvGrpSpPr/>
        <p:nvPr/>
      </p:nvGrpSpPr>
      <p:grpSpPr>
        <a:xfrm>
          <a:off x="0" y="0"/>
          <a:ext cx="0" cy="0"/>
          <a:chOff x="0" y="0"/>
          <a:chExt cx="0" cy="0"/>
        </a:xfrm>
      </p:grpSpPr>
      <p:sp>
        <p:nvSpPr>
          <p:cNvPr id="2024" name="Google Shape;2024;g1dc165f829c_0_159"/>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2025" name="Google Shape;2025;g1dc165f829c_0_159"/>
          <p:cNvSpPr txBox="1"/>
          <p:nvPr>
            <p:ph idx="4294967295" type="subTitle"/>
          </p:nvPr>
        </p:nvSpPr>
        <p:spPr>
          <a:xfrm>
            <a:off x="277800" y="992875"/>
            <a:ext cx="3213300" cy="359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 la imagen con las esquinas, se obtienen las intersecciones entre las líneas encontradas, lo que delimita los valores de las esquinas.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Los puntos en los que hay intersección deben marcar un 2, mientras que el resto marca un 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Sin embargo, a veces la intersección se pierde porque las </a:t>
            </a:r>
            <a:r>
              <a:rPr lang="en"/>
              <a:t>líneas</a:t>
            </a:r>
            <a:r>
              <a:rPr lang="en"/>
              <a:t> cambian en u y v simultáneamente.</a:t>
            </a:r>
            <a:endParaRPr/>
          </a:p>
        </p:txBody>
      </p:sp>
      <p:pic>
        <p:nvPicPr>
          <p:cNvPr id="2026" name="Google Shape;2026;g1dc165f829c_0_159"/>
          <p:cNvPicPr preferRelativeResize="0"/>
          <p:nvPr/>
        </p:nvPicPr>
        <p:blipFill>
          <a:blip r:embed="rId3">
            <a:alphaModFix/>
          </a:blip>
          <a:stretch>
            <a:fillRect/>
          </a:stretch>
        </p:blipFill>
        <p:spPr>
          <a:xfrm>
            <a:off x="3660500" y="992875"/>
            <a:ext cx="5276849" cy="3510825"/>
          </a:xfrm>
          <a:prstGeom prst="rect">
            <a:avLst/>
          </a:prstGeom>
          <a:noFill/>
          <a:ln>
            <a:noFill/>
          </a:ln>
        </p:spPr>
      </p:pic>
      <p:sp>
        <p:nvSpPr>
          <p:cNvPr id="2027" name="Google Shape;2027;g1dc165f829c_0_159"/>
          <p:cNvSpPr/>
          <p:nvPr/>
        </p:nvSpPr>
        <p:spPr>
          <a:xfrm>
            <a:off x="8585875" y="2695975"/>
            <a:ext cx="426000" cy="426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cxnSp>
        <p:nvCxnSpPr>
          <p:cNvPr id="2028" name="Google Shape;2028;g1dc165f829c_0_159"/>
          <p:cNvCxnSpPr>
            <a:endCxn id="2027" idx="2"/>
          </p:cNvCxnSpPr>
          <p:nvPr/>
        </p:nvCxnSpPr>
        <p:spPr>
          <a:xfrm>
            <a:off x="7789675" y="2869975"/>
            <a:ext cx="796200" cy="390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g1dc165f829c_0_167"/>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2034" name="Google Shape;2034;g1dc165f829c_0_167"/>
          <p:cNvSpPr txBox="1"/>
          <p:nvPr>
            <p:ph idx="4294967295" type="subTitle"/>
          </p:nvPr>
        </p:nvSpPr>
        <p:spPr>
          <a:xfrm>
            <a:off x="277800" y="992875"/>
            <a:ext cx="3213300" cy="359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 la imagen con las esquinas, se obtienen las intersecciones entre las líneas encontradas, lo que delimita los valores de las esquinas.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Los puntos en los que hay intersección deben marcar un 2, mientras que el resto marca un 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Sin embargo, a veces la intersección se pierde porque las líneas cambian en u y v simultáneamente.</a:t>
            </a:r>
            <a:endParaRPr/>
          </a:p>
        </p:txBody>
      </p:sp>
      <p:pic>
        <p:nvPicPr>
          <p:cNvPr id="2035" name="Google Shape;2035;g1dc165f829c_0_167"/>
          <p:cNvPicPr preferRelativeResize="0"/>
          <p:nvPr/>
        </p:nvPicPr>
        <p:blipFill>
          <a:blip r:embed="rId3">
            <a:alphaModFix/>
          </a:blip>
          <a:stretch>
            <a:fillRect/>
          </a:stretch>
        </p:blipFill>
        <p:spPr>
          <a:xfrm>
            <a:off x="3618650" y="1009500"/>
            <a:ext cx="5348100" cy="35749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pic>
        <p:nvPicPr>
          <p:cNvPr id="2040" name="Google Shape;2040;g1dc165f829c_0_176"/>
          <p:cNvPicPr preferRelativeResize="0"/>
          <p:nvPr/>
        </p:nvPicPr>
        <p:blipFill>
          <a:blip r:embed="rId3">
            <a:alphaModFix/>
          </a:blip>
          <a:stretch>
            <a:fillRect/>
          </a:stretch>
        </p:blipFill>
        <p:spPr>
          <a:xfrm>
            <a:off x="3618647" y="1009500"/>
            <a:ext cx="5348100" cy="3574971"/>
          </a:xfrm>
          <a:prstGeom prst="rect">
            <a:avLst/>
          </a:prstGeom>
          <a:noFill/>
          <a:ln>
            <a:noFill/>
          </a:ln>
        </p:spPr>
      </p:pic>
      <p:sp>
        <p:nvSpPr>
          <p:cNvPr id="2041" name="Google Shape;2041;g1dc165f829c_0_176"/>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2042" name="Google Shape;2042;g1dc165f829c_0_176"/>
          <p:cNvSpPr txBox="1"/>
          <p:nvPr>
            <p:ph idx="4294967295" type="subTitle"/>
          </p:nvPr>
        </p:nvSpPr>
        <p:spPr>
          <a:xfrm>
            <a:off x="277800" y="992875"/>
            <a:ext cx="3213300" cy="359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 la imagen con las esquinas, se obtienen las intersecciones entre las líneas encontradas, lo que delimita los valores de las esquinas.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Los puntos en los que hay intersección deben marcar un 2, mientras que el resto marca un 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Sin embargo, a veces la intersección se pierde porque las líneas cambian en u y v simultáneamente.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sp>
        <p:nvSpPr>
          <p:cNvPr id="1820" name="Google Shape;1820;g1dc165f7f4a_0_84"/>
          <p:cNvSpPr/>
          <p:nvPr/>
        </p:nvSpPr>
        <p:spPr>
          <a:xfrm flipH="1">
            <a:off x="5248025" y="927743"/>
            <a:ext cx="1313100" cy="1313100"/>
          </a:xfrm>
          <a:prstGeom prst="ellipse">
            <a:avLst/>
          </a:prstGeom>
          <a:gradFill>
            <a:gsLst>
              <a:gs pos="0">
                <a:srgbClr val="515EA6">
                  <a:alpha val="73333"/>
                </a:srgbClr>
              </a:gs>
              <a:gs pos="7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1dc165f7f4a_0_84"/>
          <p:cNvSpPr txBox="1"/>
          <p:nvPr>
            <p:ph type="title"/>
          </p:nvPr>
        </p:nvSpPr>
        <p:spPr>
          <a:xfrm>
            <a:off x="3635525" y="2613650"/>
            <a:ext cx="4538100" cy="9819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7000"/>
              <a:buNone/>
            </a:pPr>
            <a:r>
              <a:rPr lang="en"/>
              <a:t>Caracterización</a:t>
            </a:r>
            <a:endParaRPr/>
          </a:p>
        </p:txBody>
      </p:sp>
      <p:sp>
        <p:nvSpPr>
          <p:cNvPr id="1822" name="Google Shape;1822;g1dc165f7f4a_0_84"/>
          <p:cNvSpPr txBox="1"/>
          <p:nvPr>
            <p:ph idx="2" type="title"/>
          </p:nvPr>
        </p:nvSpPr>
        <p:spPr>
          <a:xfrm>
            <a:off x="5248025" y="1140129"/>
            <a:ext cx="1313100" cy="77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
              <a:t>01</a:t>
            </a:r>
            <a:endParaRPr/>
          </a:p>
        </p:txBody>
      </p:sp>
      <p:sp>
        <p:nvSpPr>
          <p:cNvPr id="1823" name="Google Shape;1823;g1dc165f7f4a_0_84"/>
          <p:cNvSpPr txBox="1"/>
          <p:nvPr>
            <p:ph idx="1" type="subTitle"/>
          </p:nvPr>
        </p:nvSpPr>
        <p:spPr>
          <a:xfrm>
            <a:off x="4384925" y="3643179"/>
            <a:ext cx="3039300" cy="69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Análisis</a:t>
            </a:r>
            <a:r>
              <a:rPr lang="en"/>
              <a:t> del modelo</a:t>
            </a:r>
            <a:endParaRPr/>
          </a:p>
        </p:txBody>
      </p:sp>
      <p:grpSp>
        <p:nvGrpSpPr>
          <p:cNvPr id="1824" name="Google Shape;1824;g1dc165f7f4a_0_84"/>
          <p:cNvGrpSpPr/>
          <p:nvPr/>
        </p:nvGrpSpPr>
        <p:grpSpPr>
          <a:xfrm rot="2700000">
            <a:off x="1073443" y="719427"/>
            <a:ext cx="2299362" cy="3471142"/>
            <a:chOff x="655175" y="2804425"/>
            <a:chExt cx="1736325" cy="2621175"/>
          </a:xfrm>
        </p:grpSpPr>
        <p:sp>
          <p:nvSpPr>
            <p:cNvPr id="1825" name="Google Shape;1825;g1dc165f7f4a_0_84"/>
            <p:cNvSpPr/>
            <p:nvPr/>
          </p:nvSpPr>
          <p:spPr>
            <a:xfrm>
              <a:off x="1195375" y="4615850"/>
              <a:ext cx="655900" cy="809750"/>
            </a:xfrm>
            <a:custGeom>
              <a:rect b="b" l="l" r="r" t="t"/>
              <a:pathLst>
                <a:path extrusionOk="0" h="32390" w="26236">
                  <a:moveTo>
                    <a:pt x="13118" y="1"/>
                  </a:moveTo>
                  <a:cubicBezTo>
                    <a:pt x="5868" y="1"/>
                    <a:pt x="0" y="7252"/>
                    <a:pt x="0" y="16219"/>
                  </a:cubicBezTo>
                  <a:cubicBezTo>
                    <a:pt x="0" y="25139"/>
                    <a:pt x="5868" y="32390"/>
                    <a:pt x="13118" y="32390"/>
                  </a:cubicBezTo>
                  <a:cubicBezTo>
                    <a:pt x="20369" y="32390"/>
                    <a:pt x="26236" y="25139"/>
                    <a:pt x="26236" y="16219"/>
                  </a:cubicBezTo>
                  <a:cubicBezTo>
                    <a:pt x="26236" y="7252"/>
                    <a:pt x="20369" y="1"/>
                    <a:pt x="13118" y="1"/>
                  </a:cubicBezTo>
                  <a:close/>
                </a:path>
              </a:pathLst>
            </a:custGeom>
            <a:gradFill>
              <a:gsLst>
                <a:gs pos="0">
                  <a:schemeClr val="accent4"/>
                </a:gs>
                <a:gs pos="72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g1dc165f7f4a_0_84"/>
            <p:cNvSpPr/>
            <p:nvPr/>
          </p:nvSpPr>
          <p:spPr>
            <a:xfrm>
              <a:off x="655175" y="2906975"/>
              <a:ext cx="1736325" cy="1687750"/>
            </a:xfrm>
            <a:custGeom>
              <a:rect b="b" l="l" r="r" t="t"/>
              <a:pathLst>
                <a:path extrusionOk="0" h="67510" w="69453">
                  <a:moveTo>
                    <a:pt x="23421" y="1"/>
                  </a:moveTo>
                  <a:cubicBezTo>
                    <a:pt x="9540" y="4771"/>
                    <a:pt x="143" y="17745"/>
                    <a:pt x="0" y="32437"/>
                  </a:cubicBezTo>
                  <a:lnTo>
                    <a:pt x="0" y="32819"/>
                  </a:lnTo>
                  <a:lnTo>
                    <a:pt x="0" y="33010"/>
                  </a:lnTo>
                  <a:cubicBezTo>
                    <a:pt x="48" y="41548"/>
                    <a:pt x="3244" y="49800"/>
                    <a:pt x="9015" y="56145"/>
                  </a:cubicBezTo>
                  <a:cubicBezTo>
                    <a:pt x="9111" y="56288"/>
                    <a:pt x="9254" y="56431"/>
                    <a:pt x="9397" y="56526"/>
                  </a:cubicBezTo>
                  <a:cubicBezTo>
                    <a:pt x="16242" y="63848"/>
                    <a:pt x="25472" y="67509"/>
                    <a:pt x="34708" y="67509"/>
                  </a:cubicBezTo>
                  <a:cubicBezTo>
                    <a:pt x="43944" y="67509"/>
                    <a:pt x="53186" y="63848"/>
                    <a:pt x="60055" y="56526"/>
                  </a:cubicBezTo>
                  <a:cubicBezTo>
                    <a:pt x="60198" y="56431"/>
                    <a:pt x="60294" y="56288"/>
                    <a:pt x="60437" y="56145"/>
                  </a:cubicBezTo>
                  <a:cubicBezTo>
                    <a:pt x="66161" y="49800"/>
                    <a:pt x="69405" y="41548"/>
                    <a:pt x="69452" y="33010"/>
                  </a:cubicBezTo>
                  <a:lnTo>
                    <a:pt x="69452" y="32819"/>
                  </a:lnTo>
                  <a:cubicBezTo>
                    <a:pt x="69452" y="32676"/>
                    <a:pt x="69452" y="32580"/>
                    <a:pt x="69452" y="32437"/>
                  </a:cubicBezTo>
                  <a:cubicBezTo>
                    <a:pt x="69309" y="17745"/>
                    <a:pt x="59912" y="4771"/>
                    <a:pt x="46031" y="1"/>
                  </a:cubicBezTo>
                  <a:lnTo>
                    <a:pt x="46031" y="3626"/>
                  </a:lnTo>
                  <a:cubicBezTo>
                    <a:pt x="54140" y="8682"/>
                    <a:pt x="57956" y="18461"/>
                    <a:pt x="55285" y="27667"/>
                  </a:cubicBezTo>
                  <a:cubicBezTo>
                    <a:pt x="52662" y="36873"/>
                    <a:pt x="44266" y="43218"/>
                    <a:pt x="34726" y="43218"/>
                  </a:cubicBezTo>
                  <a:cubicBezTo>
                    <a:pt x="25138" y="43218"/>
                    <a:pt x="16743" y="36873"/>
                    <a:pt x="14119" y="27667"/>
                  </a:cubicBezTo>
                  <a:cubicBezTo>
                    <a:pt x="11496" y="18461"/>
                    <a:pt x="15312" y="8682"/>
                    <a:pt x="23421" y="3626"/>
                  </a:cubicBezTo>
                  <a:lnTo>
                    <a:pt x="2342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g1dc165f7f4a_0_84"/>
            <p:cNvSpPr/>
            <p:nvPr/>
          </p:nvSpPr>
          <p:spPr>
            <a:xfrm>
              <a:off x="1039150" y="4332275"/>
              <a:ext cx="968350" cy="284375"/>
            </a:xfrm>
            <a:custGeom>
              <a:rect b="b" l="l" r="r" t="t"/>
              <a:pathLst>
                <a:path extrusionOk="0" h="11375" w="38734">
                  <a:moveTo>
                    <a:pt x="4056" y="1"/>
                  </a:moveTo>
                  <a:cubicBezTo>
                    <a:pt x="2640" y="1"/>
                    <a:pt x="1310" y="959"/>
                    <a:pt x="907" y="2424"/>
                  </a:cubicBezTo>
                  <a:lnTo>
                    <a:pt x="96" y="5715"/>
                  </a:lnTo>
                  <a:cubicBezTo>
                    <a:pt x="1" y="6145"/>
                    <a:pt x="144" y="6526"/>
                    <a:pt x="478" y="6765"/>
                  </a:cubicBezTo>
                  <a:cubicBezTo>
                    <a:pt x="3721" y="8864"/>
                    <a:pt x="7299" y="10390"/>
                    <a:pt x="11020" y="11344"/>
                  </a:cubicBezTo>
                  <a:cubicBezTo>
                    <a:pt x="11101" y="11364"/>
                    <a:pt x="11182" y="11374"/>
                    <a:pt x="11261" y="11374"/>
                  </a:cubicBezTo>
                  <a:cubicBezTo>
                    <a:pt x="11733" y="11374"/>
                    <a:pt x="12130" y="11024"/>
                    <a:pt x="12212" y="10533"/>
                  </a:cubicBezTo>
                  <a:lnTo>
                    <a:pt x="12498" y="8768"/>
                  </a:lnTo>
                  <a:cubicBezTo>
                    <a:pt x="12641" y="7671"/>
                    <a:pt x="13548" y="6908"/>
                    <a:pt x="14645" y="6908"/>
                  </a:cubicBezTo>
                  <a:lnTo>
                    <a:pt x="24090" y="6908"/>
                  </a:lnTo>
                  <a:cubicBezTo>
                    <a:pt x="25139" y="6908"/>
                    <a:pt x="26045" y="7671"/>
                    <a:pt x="26236" y="8768"/>
                  </a:cubicBezTo>
                  <a:lnTo>
                    <a:pt x="26475" y="10533"/>
                  </a:lnTo>
                  <a:cubicBezTo>
                    <a:pt x="26556" y="11024"/>
                    <a:pt x="26989" y="11374"/>
                    <a:pt x="27441" y="11374"/>
                  </a:cubicBezTo>
                  <a:cubicBezTo>
                    <a:pt x="27516" y="11374"/>
                    <a:pt x="27592" y="11364"/>
                    <a:pt x="27667" y="11344"/>
                  </a:cubicBezTo>
                  <a:cubicBezTo>
                    <a:pt x="31436" y="10390"/>
                    <a:pt x="35013" y="8864"/>
                    <a:pt x="38209" y="6765"/>
                  </a:cubicBezTo>
                  <a:cubicBezTo>
                    <a:pt x="38591" y="6526"/>
                    <a:pt x="38734" y="6097"/>
                    <a:pt x="38638" y="5715"/>
                  </a:cubicBezTo>
                  <a:lnTo>
                    <a:pt x="37827" y="2424"/>
                  </a:lnTo>
                  <a:cubicBezTo>
                    <a:pt x="37425" y="959"/>
                    <a:pt x="36095" y="1"/>
                    <a:pt x="34679" y="1"/>
                  </a:cubicBezTo>
                  <a:cubicBezTo>
                    <a:pt x="34250" y="1"/>
                    <a:pt x="33813" y="89"/>
                    <a:pt x="33391" y="277"/>
                  </a:cubicBezTo>
                  <a:cubicBezTo>
                    <a:pt x="28931" y="2257"/>
                    <a:pt x="24149" y="3247"/>
                    <a:pt x="19367" y="3247"/>
                  </a:cubicBezTo>
                  <a:cubicBezTo>
                    <a:pt x="14585" y="3247"/>
                    <a:pt x="9803" y="2257"/>
                    <a:pt x="5343" y="277"/>
                  </a:cubicBezTo>
                  <a:cubicBezTo>
                    <a:pt x="4922" y="89"/>
                    <a:pt x="4485" y="1"/>
                    <a:pt x="40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1dc165f7f4a_0_84"/>
            <p:cNvSpPr/>
            <p:nvPr/>
          </p:nvSpPr>
          <p:spPr>
            <a:xfrm>
              <a:off x="1897775" y="4054175"/>
              <a:ext cx="268325" cy="265975"/>
            </a:xfrm>
            <a:custGeom>
              <a:rect b="b" l="l" r="r" t="t"/>
              <a:pathLst>
                <a:path extrusionOk="0" h="10639" w="10733">
                  <a:moveTo>
                    <a:pt x="382" y="1"/>
                  </a:moveTo>
                  <a:lnTo>
                    <a:pt x="0" y="335"/>
                  </a:lnTo>
                  <a:lnTo>
                    <a:pt x="382" y="716"/>
                  </a:lnTo>
                  <a:lnTo>
                    <a:pt x="10351" y="10638"/>
                  </a:lnTo>
                  <a:cubicBezTo>
                    <a:pt x="10494" y="10543"/>
                    <a:pt x="10590" y="10400"/>
                    <a:pt x="10733" y="10257"/>
                  </a:cubicBezTo>
                  <a:lnTo>
                    <a:pt x="763" y="382"/>
                  </a:lnTo>
                  <a:lnTo>
                    <a:pt x="38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1dc165f7f4a_0_84"/>
            <p:cNvSpPr/>
            <p:nvPr/>
          </p:nvSpPr>
          <p:spPr>
            <a:xfrm>
              <a:off x="2118375" y="3652300"/>
              <a:ext cx="273125" cy="79925"/>
            </a:xfrm>
            <a:custGeom>
              <a:rect b="b" l="l" r="r" t="t"/>
              <a:pathLst>
                <a:path extrusionOk="0" h="3197" w="10925">
                  <a:moveTo>
                    <a:pt x="96" y="1"/>
                  </a:moveTo>
                  <a:cubicBezTo>
                    <a:pt x="49" y="144"/>
                    <a:pt x="49" y="335"/>
                    <a:pt x="1" y="525"/>
                  </a:cubicBezTo>
                  <a:lnTo>
                    <a:pt x="526" y="621"/>
                  </a:lnTo>
                  <a:lnTo>
                    <a:pt x="10924" y="3197"/>
                  </a:lnTo>
                  <a:lnTo>
                    <a:pt x="10924" y="3006"/>
                  </a:lnTo>
                  <a:cubicBezTo>
                    <a:pt x="10924" y="2863"/>
                    <a:pt x="10924" y="2767"/>
                    <a:pt x="10924" y="2624"/>
                  </a:cubicBezTo>
                  <a:lnTo>
                    <a:pt x="621" y="96"/>
                  </a:lnTo>
                  <a:lnTo>
                    <a:pt x="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1dc165f7f4a_0_84"/>
            <p:cNvSpPr/>
            <p:nvPr/>
          </p:nvSpPr>
          <p:spPr>
            <a:xfrm>
              <a:off x="880550" y="4054175"/>
              <a:ext cx="268350" cy="265975"/>
            </a:xfrm>
            <a:custGeom>
              <a:rect b="b" l="l" r="r" t="t"/>
              <a:pathLst>
                <a:path extrusionOk="0" h="10639" w="10734">
                  <a:moveTo>
                    <a:pt x="10352" y="1"/>
                  </a:moveTo>
                  <a:lnTo>
                    <a:pt x="9970" y="382"/>
                  </a:lnTo>
                  <a:lnTo>
                    <a:pt x="0" y="10257"/>
                  </a:lnTo>
                  <a:cubicBezTo>
                    <a:pt x="96" y="10400"/>
                    <a:pt x="239" y="10543"/>
                    <a:pt x="382" y="10638"/>
                  </a:cubicBezTo>
                  <a:lnTo>
                    <a:pt x="10352" y="716"/>
                  </a:lnTo>
                  <a:lnTo>
                    <a:pt x="10733" y="335"/>
                  </a:lnTo>
                  <a:lnTo>
                    <a:pt x="1035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g1dc165f7f4a_0_84"/>
            <p:cNvSpPr/>
            <p:nvPr/>
          </p:nvSpPr>
          <p:spPr>
            <a:xfrm>
              <a:off x="655175" y="3652300"/>
              <a:ext cx="271900" cy="79925"/>
            </a:xfrm>
            <a:custGeom>
              <a:rect b="b" l="l" r="r" t="t"/>
              <a:pathLst>
                <a:path extrusionOk="0" h="3197" w="10876">
                  <a:moveTo>
                    <a:pt x="10828" y="1"/>
                  </a:moveTo>
                  <a:lnTo>
                    <a:pt x="10303" y="96"/>
                  </a:lnTo>
                  <a:lnTo>
                    <a:pt x="0" y="2624"/>
                  </a:lnTo>
                  <a:lnTo>
                    <a:pt x="0" y="3006"/>
                  </a:lnTo>
                  <a:lnTo>
                    <a:pt x="0" y="3197"/>
                  </a:lnTo>
                  <a:lnTo>
                    <a:pt x="10351" y="621"/>
                  </a:lnTo>
                  <a:lnTo>
                    <a:pt x="10876" y="525"/>
                  </a:lnTo>
                  <a:cubicBezTo>
                    <a:pt x="10876" y="335"/>
                    <a:pt x="10828" y="144"/>
                    <a:pt x="108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g1dc165f7f4a_0_84"/>
            <p:cNvSpPr/>
            <p:nvPr/>
          </p:nvSpPr>
          <p:spPr>
            <a:xfrm>
              <a:off x="903200" y="2930825"/>
              <a:ext cx="1240250" cy="1289150"/>
            </a:xfrm>
            <a:custGeom>
              <a:rect b="b" l="l" r="r" t="t"/>
              <a:pathLst>
                <a:path extrusionOk="0" h="51566" w="49610">
                  <a:moveTo>
                    <a:pt x="13500" y="1"/>
                  </a:moveTo>
                  <a:cubicBezTo>
                    <a:pt x="5486" y="4532"/>
                    <a:pt x="1" y="13738"/>
                    <a:pt x="1" y="24280"/>
                  </a:cubicBezTo>
                  <a:cubicBezTo>
                    <a:pt x="1" y="25854"/>
                    <a:pt x="144" y="27429"/>
                    <a:pt x="382" y="29003"/>
                  </a:cubicBezTo>
                  <a:cubicBezTo>
                    <a:pt x="382" y="29146"/>
                    <a:pt x="430" y="29337"/>
                    <a:pt x="430" y="29527"/>
                  </a:cubicBezTo>
                  <a:cubicBezTo>
                    <a:pt x="1479" y="35585"/>
                    <a:pt x="4532" y="41119"/>
                    <a:pt x="9016" y="45316"/>
                  </a:cubicBezTo>
                  <a:cubicBezTo>
                    <a:pt x="9159" y="45460"/>
                    <a:pt x="9302" y="45555"/>
                    <a:pt x="9446" y="45698"/>
                  </a:cubicBezTo>
                  <a:cubicBezTo>
                    <a:pt x="13810" y="49610"/>
                    <a:pt x="19308" y="51565"/>
                    <a:pt x="24805" y="51565"/>
                  </a:cubicBezTo>
                  <a:cubicBezTo>
                    <a:pt x="30303" y="51565"/>
                    <a:pt x="35800" y="49610"/>
                    <a:pt x="40165" y="45698"/>
                  </a:cubicBezTo>
                  <a:cubicBezTo>
                    <a:pt x="40308" y="45555"/>
                    <a:pt x="40451" y="45460"/>
                    <a:pt x="40546" y="45316"/>
                  </a:cubicBezTo>
                  <a:cubicBezTo>
                    <a:pt x="45078" y="41166"/>
                    <a:pt x="48083" y="35585"/>
                    <a:pt x="49133" y="29527"/>
                  </a:cubicBezTo>
                  <a:cubicBezTo>
                    <a:pt x="49180" y="29337"/>
                    <a:pt x="49228" y="29146"/>
                    <a:pt x="49228" y="29003"/>
                  </a:cubicBezTo>
                  <a:cubicBezTo>
                    <a:pt x="49467" y="27429"/>
                    <a:pt x="49610" y="25854"/>
                    <a:pt x="49610" y="24280"/>
                  </a:cubicBezTo>
                  <a:cubicBezTo>
                    <a:pt x="49610" y="13691"/>
                    <a:pt x="44124" y="4532"/>
                    <a:pt x="36110" y="1"/>
                  </a:cubicBezTo>
                  <a:lnTo>
                    <a:pt x="36110" y="621"/>
                  </a:lnTo>
                  <a:cubicBezTo>
                    <a:pt x="43790" y="5105"/>
                    <a:pt x="49085" y="13977"/>
                    <a:pt x="49085" y="24233"/>
                  </a:cubicBezTo>
                  <a:cubicBezTo>
                    <a:pt x="49085" y="25759"/>
                    <a:pt x="48942" y="27286"/>
                    <a:pt x="48703" y="28812"/>
                  </a:cubicBezTo>
                  <a:cubicBezTo>
                    <a:pt x="48703" y="29003"/>
                    <a:pt x="48656" y="29194"/>
                    <a:pt x="48608" y="29337"/>
                  </a:cubicBezTo>
                  <a:cubicBezTo>
                    <a:pt x="47606" y="35347"/>
                    <a:pt x="44649" y="40833"/>
                    <a:pt x="40165" y="44935"/>
                  </a:cubicBezTo>
                  <a:lnTo>
                    <a:pt x="39783" y="45316"/>
                  </a:lnTo>
                  <a:cubicBezTo>
                    <a:pt x="35514" y="49109"/>
                    <a:pt x="30148" y="51005"/>
                    <a:pt x="24787" y="51005"/>
                  </a:cubicBezTo>
                  <a:cubicBezTo>
                    <a:pt x="19427" y="51005"/>
                    <a:pt x="14073" y="49109"/>
                    <a:pt x="9827" y="45316"/>
                  </a:cubicBezTo>
                  <a:lnTo>
                    <a:pt x="9398" y="44935"/>
                  </a:lnTo>
                  <a:cubicBezTo>
                    <a:pt x="4962" y="40833"/>
                    <a:pt x="2004" y="35347"/>
                    <a:pt x="955" y="29384"/>
                  </a:cubicBezTo>
                  <a:cubicBezTo>
                    <a:pt x="955" y="29194"/>
                    <a:pt x="907" y="29003"/>
                    <a:pt x="907" y="28860"/>
                  </a:cubicBezTo>
                  <a:cubicBezTo>
                    <a:pt x="669" y="27333"/>
                    <a:pt x="525" y="25807"/>
                    <a:pt x="525" y="24280"/>
                  </a:cubicBezTo>
                  <a:cubicBezTo>
                    <a:pt x="525" y="14025"/>
                    <a:pt x="5773" y="5105"/>
                    <a:pt x="13500" y="621"/>
                  </a:cubicBezTo>
                  <a:lnTo>
                    <a:pt x="135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g1dc165f7f4a_0_84"/>
            <p:cNvSpPr/>
            <p:nvPr/>
          </p:nvSpPr>
          <p:spPr>
            <a:xfrm>
              <a:off x="1222800" y="3451950"/>
              <a:ext cx="601050" cy="814525"/>
            </a:xfrm>
            <a:custGeom>
              <a:rect b="b" l="l" r="r" t="t"/>
              <a:pathLst>
                <a:path extrusionOk="0" h="32581" w="24042">
                  <a:moveTo>
                    <a:pt x="9970" y="1"/>
                  </a:moveTo>
                  <a:cubicBezTo>
                    <a:pt x="8301" y="96"/>
                    <a:pt x="6822" y="1241"/>
                    <a:pt x="6440" y="2863"/>
                  </a:cubicBezTo>
                  <a:lnTo>
                    <a:pt x="382" y="25712"/>
                  </a:lnTo>
                  <a:cubicBezTo>
                    <a:pt x="1" y="27047"/>
                    <a:pt x="382" y="28431"/>
                    <a:pt x="1336" y="29480"/>
                  </a:cubicBezTo>
                  <a:lnTo>
                    <a:pt x="3197" y="31388"/>
                  </a:lnTo>
                  <a:cubicBezTo>
                    <a:pt x="3721" y="31960"/>
                    <a:pt x="4437" y="32342"/>
                    <a:pt x="5248" y="32533"/>
                  </a:cubicBezTo>
                  <a:cubicBezTo>
                    <a:pt x="5438" y="32581"/>
                    <a:pt x="5582" y="32581"/>
                    <a:pt x="5772" y="32581"/>
                  </a:cubicBezTo>
                  <a:lnTo>
                    <a:pt x="18270" y="32581"/>
                  </a:lnTo>
                  <a:cubicBezTo>
                    <a:pt x="18461" y="32581"/>
                    <a:pt x="18652" y="32581"/>
                    <a:pt x="18795" y="32533"/>
                  </a:cubicBezTo>
                  <a:cubicBezTo>
                    <a:pt x="19606" y="32342"/>
                    <a:pt x="20321" y="31960"/>
                    <a:pt x="20894" y="31388"/>
                  </a:cubicBezTo>
                  <a:lnTo>
                    <a:pt x="22706" y="29480"/>
                  </a:lnTo>
                  <a:cubicBezTo>
                    <a:pt x="23660" y="28431"/>
                    <a:pt x="24042" y="27000"/>
                    <a:pt x="23660" y="25664"/>
                  </a:cubicBezTo>
                  <a:lnTo>
                    <a:pt x="17602" y="2863"/>
                  </a:lnTo>
                  <a:cubicBezTo>
                    <a:pt x="17173" y="1241"/>
                    <a:pt x="15742" y="96"/>
                    <a:pt x="140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1dc165f7f4a_0_84"/>
            <p:cNvSpPr/>
            <p:nvPr/>
          </p:nvSpPr>
          <p:spPr>
            <a:xfrm>
              <a:off x="1472050" y="3451950"/>
              <a:ext cx="102575" cy="602281"/>
            </a:xfrm>
            <a:custGeom>
              <a:rect b="b" l="l" r="r" t="t"/>
              <a:pathLst>
                <a:path extrusionOk="0" h="21562" w="4103">
                  <a:moveTo>
                    <a:pt x="0" y="1"/>
                  </a:moveTo>
                  <a:lnTo>
                    <a:pt x="0" y="21562"/>
                  </a:lnTo>
                  <a:lnTo>
                    <a:pt x="4102" y="21562"/>
                  </a:lnTo>
                  <a:lnTo>
                    <a:pt x="4102" y="1"/>
                  </a:lnTo>
                  <a:lnTo>
                    <a:pt x="3578" y="1"/>
                  </a:lnTo>
                  <a:lnTo>
                    <a:pt x="3578" y="21085"/>
                  </a:lnTo>
                  <a:lnTo>
                    <a:pt x="525" y="21085"/>
                  </a:lnTo>
                  <a:lnTo>
                    <a:pt x="5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1dc165f7f4a_0_84"/>
            <p:cNvSpPr/>
            <p:nvPr/>
          </p:nvSpPr>
          <p:spPr>
            <a:xfrm>
              <a:off x="1406450" y="3547350"/>
              <a:ext cx="233750" cy="270750"/>
            </a:xfrm>
            <a:custGeom>
              <a:rect b="b" l="l" r="r" t="t"/>
              <a:pathLst>
                <a:path extrusionOk="0" h="10830" w="9350">
                  <a:moveTo>
                    <a:pt x="3960" y="1"/>
                  </a:moveTo>
                  <a:cubicBezTo>
                    <a:pt x="3340" y="1"/>
                    <a:pt x="2767" y="430"/>
                    <a:pt x="2576" y="1050"/>
                  </a:cubicBezTo>
                  <a:lnTo>
                    <a:pt x="1" y="10829"/>
                  </a:lnTo>
                  <a:lnTo>
                    <a:pt x="9350" y="10829"/>
                  </a:lnTo>
                  <a:lnTo>
                    <a:pt x="6726" y="1050"/>
                  </a:lnTo>
                  <a:cubicBezTo>
                    <a:pt x="6583" y="430"/>
                    <a:pt x="6011" y="1"/>
                    <a:pt x="539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g1dc165f7f4a_0_84"/>
            <p:cNvSpPr/>
            <p:nvPr/>
          </p:nvSpPr>
          <p:spPr>
            <a:xfrm>
              <a:off x="1801175" y="2804425"/>
              <a:ext cx="101400" cy="444825"/>
            </a:xfrm>
            <a:custGeom>
              <a:rect b="b" l="l" r="r" t="t"/>
              <a:pathLst>
                <a:path extrusionOk="0" h="17793" w="4056">
                  <a:moveTo>
                    <a:pt x="716" y="0"/>
                  </a:moveTo>
                  <a:cubicBezTo>
                    <a:pt x="334" y="0"/>
                    <a:pt x="0" y="287"/>
                    <a:pt x="0" y="668"/>
                  </a:cubicBezTo>
                  <a:lnTo>
                    <a:pt x="0" y="17077"/>
                  </a:lnTo>
                  <a:cubicBezTo>
                    <a:pt x="0" y="17459"/>
                    <a:pt x="334" y="17793"/>
                    <a:pt x="716" y="17793"/>
                  </a:cubicBezTo>
                  <a:lnTo>
                    <a:pt x="3387" y="17793"/>
                  </a:lnTo>
                  <a:cubicBezTo>
                    <a:pt x="3769" y="17793"/>
                    <a:pt x="4055" y="17459"/>
                    <a:pt x="4055" y="17077"/>
                  </a:cubicBezTo>
                  <a:lnTo>
                    <a:pt x="4055" y="668"/>
                  </a:lnTo>
                  <a:cubicBezTo>
                    <a:pt x="4055" y="287"/>
                    <a:pt x="3769" y="0"/>
                    <a:pt x="33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g1dc165f7f4a_0_84"/>
            <p:cNvSpPr/>
            <p:nvPr/>
          </p:nvSpPr>
          <p:spPr>
            <a:xfrm>
              <a:off x="1776125" y="2896250"/>
              <a:ext cx="152675" cy="332725"/>
            </a:xfrm>
            <a:custGeom>
              <a:rect b="b" l="l" r="r" t="t"/>
              <a:pathLst>
                <a:path extrusionOk="0" h="13309" w="6107">
                  <a:moveTo>
                    <a:pt x="1575" y="0"/>
                  </a:moveTo>
                  <a:cubicBezTo>
                    <a:pt x="716" y="0"/>
                    <a:pt x="1" y="668"/>
                    <a:pt x="1" y="1527"/>
                  </a:cubicBezTo>
                  <a:lnTo>
                    <a:pt x="1" y="11782"/>
                  </a:lnTo>
                  <a:cubicBezTo>
                    <a:pt x="1" y="12641"/>
                    <a:pt x="716" y="13309"/>
                    <a:pt x="1575" y="13309"/>
                  </a:cubicBezTo>
                  <a:lnTo>
                    <a:pt x="4532" y="13309"/>
                  </a:lnTo>
                  <a:cubicBezTo>
                    <a:pt x="5391" y="13309"/>
                    <a:pt x="6106" y="12641"/>
                    <a:pt x="6106" y="11782"/>
                  </a:cubicBezTo>
                  <a:lnTo>
                    <a:pt x="6106" y="1527"/>
                  </a:lnTo>
                  <a:cubicBezTo>
                    <a:pt x="6106" y="668"/>
                    <a:pt x="5391" y="0"/>
                    <a:pt x="453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1dc165f7f4a_0_84"/>
            <p:cNvSpPr/>
            <p:nvPr/>
          </p:nvSpPr>
          <p:spPr>
            <a:xfrm>
              <a:off x="1142900" y="2804425"/>
              <a:ext cx="101400" cy="444825"/>
            </a:xfrm>
            <a:custGeom>
              <a:rect b="b" l="l" r="r" t="t"/>
              <a:pathLst>
                <a:path extrusionOk="0" h="17793" w="4056">
                  <a:moveTo>
                    <a:pt x="716" y="0"/>
                  </a:moveTo>
                  <a:cubicBezTo>
                    <a:pt x="335" y="0"/>
                    <a:pt x="1" y="287"/>
                    <a:pt x="1" y="668"/>
                  </a:cubicBezTo>
                  <a:lnTo>
                    <a:pt x="1" y="17077"/>
                  </a:lnTo>
                  <a:cubicBezTo>
                    <a:pt x="1" y="17459"/>
                    <a:pt x="335" y="17793"/>
                    <a:pt x="716" y="17793"/>
                  </a:cubicBezTo>
                  <a:lnTo>
                    <a:pt x="3387" y="17793"/>
                  </a:lnTo>
                  <a:cubicBezTo>
                    <a:pt x="3769" y="17793"/>
                    <a:pt x="4055" y="17459"/>
                    <a:pt x="4055" y="17077"/>
                  </a:cubicBezTo>
                  <a:lnTo>
                    <a:pt x="4055" y="668"/>
                  </a:lnTo>
                  <a:cubicBezTo>
                    <a:pt x="4055" y="287"/>
                    <a:pt x="3769" y="0"/>
                    <a:pt x="33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1dc165f7f4a_0_84"/>
            <p:cNvSpPr/>
            <p:nvPr/>
          </p:nvSpPr>
          <p:spPr>
            <a:xfrm>
              <a:off x="1117850" y="2896250"/>
              <a:ext cx="151475" cy="332725"/>
            </a:xfrm>
            <a:custGeom>
              <a:rect b="b" l="l" r="r" t="t"/>
              <a:pathLst>
                <a:path extrusionOk="0" h="13309" w="6059">
                  <a:moveTo>
                    <a:pt x="1575" y="0"/>
                  </a:moveTo>
                  <a:cubicBezTo>
                    <a:pt x="716" y="0"/>
                    <a:pt x="1" y="668"/>
                    <a:pt x="1" y="1527"/>
                  </a:cubicBezTo>
                  <a:lnTo>
                    <a:pt x="1" y="11782"/>
                  </a:lnTo>
                  <a:cubicBezTo>
                    <a:pt x="1" y="12641"/>
                    <a:pt x="716" y="13309"/>
                    <a:pt x="1575" y="13309"/>
                  </a:cubicBezTo>
                  <a:lnTo>
                    <a:pt x="4532" y="13309"/>
                  </a:lnTo>
                  <a:cubicBezTo>
                    <a:pt x="5391" y="13309"/>
                    <a:pt x="6059" y="12641"/>
                    <a:pt x="6059" y="11782"/>
                  </a:cubicBezTo>
                  <a:lnTo>
                    <a:pt x="6059" y="1527"/>
                  </a:lnTo>
                  <a:cubicBezTo>
                    <a:pt x="6059" y="668"/>
                    <a:pt x="5391" y="0"/>
                    <a:pt x="453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g1dc165f7f4a_0_84"/>
            <p:cNvSpPr/>
            <p:nvPr/>
          </p:nvSpPr>
          <p:spPr>
            <a:xfrm>
              <a:off x="1367100" y="3992175"/>
              <a:ext cx="312450" cy="274300"/>
            </a:xfrm>
            <a:custGeom>
              <a:rect b="b" l="l" r="r" t="t"/>
              <a:pathLst>
                <a:path extrusionOk="0" h="10972" w="12498">
                  <a:moveTo>
                    <a:pt x="1670" y="0"/>
                  </a:moveTo>
                  <a:lnTo>
                    <a:pt x="0" y="10972"/>
                  </a:lnTo>
                  <a:lnTo>
                    <a:pt x="12498" y="10972"/>
                  </a:lnTo>
                  <a:lnTo>
                    <a:pt x="1082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4"/>
                                        </p:tgtEl>
                                        <p:attrNameLst>
                                          <p:attrName>style.visibility</p:attrName>
                                        </p:attrNameLst>
                                      </p:cBhvr>
                                      <p:to>
                                        <p:strVal val="visible"/>
                                      </p:to>
                                    </p:set>
                                    <p:animEffect filter="fade" transition="in">
                                      <p:cBhvr>
                                        <p:cTn dur="1000"/>
                                        <p:tgtEl>
                                          <p:spTgt spid="18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6" name="Shape 2046"/>
        <p:cNvGrpSpPr/>
        <p:nvPr/>
      </p:nvGrpSpPr>
      <p:grpSpPr>
        <a:xfrm>
          <a:off x="0" y="0"/>
          <a:ext cx="0" cy="0"/>
          <a:chOff x="0" y="0"/>
          <a:chExt cx="0" cy="0"/>
        </a:xfrm>
      </p:grpSpPr>
      <p:pic>
        <p:nvPicPr>
          <p:cNvPr id="2047" name="Google Shape;2047;g1dc165f829c_0_183"/>
          <p:cNvPicPr preferRelativeResize="0"/>
          <p:nvPr/>
        </p:nvPicPr>
        <p:blipFill>
          <a:blip r:embed="rId3">
            <a:alphaModFix/>
          </a:blip>
          <a:stretch>
            <a:fillRect/>
          </a:stretch>
        </p:blipFill>
        <p:spPr>
          <a:xfrm>
            <a:off x="3618650" y="1009500"/>
            <a:ext cx="5348100" cy="3574976"/>
          </a:xfrm>
          <a:prstGeom prst="rect">
            <a:avLst/>
          </a:prstGeom>
          <a:noFill/>
          <a:ln>
            <a:noFill/>
          </a:ln>
        </p:spPr>
      </p:pic>
      <p:sp>
        <p:nvSpPr>
          <p:cNvPr id="2048" name="Google Shape;2048;g1dc165f829c_0_183"/>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2049" name="Google Shape;2049;g1dc165f829c_0_183"/>
          <p:cNvSpPr txBox="1"/>
          <p:nvPr>
            <p:ph idx="4294967295" type="subTitle"/>
          </p:nvPr>
        </p:nvSpPr>
        <p:spPr>
          <a:xfrm>
            <a:off x="277800" y="992875"/>
            <a:ext cx="3213300" cy="380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 la imagen con las esquinas, se obtienen las intersecciones entre las líneas encontradas, lo que delimita los valores de las esquinas.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Los puntos en los que hay intersección deben marcar un 2, mientras que el resto marca un 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Sin embargo, a veces la intersección se pierde porque las líneas cambian en u y v simultáneamente.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Para solucionarlo, se eligen todos los puntos pertenecientes a un entorno de la intersección, y se los promedia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g1dc165f829c_0_190"/>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2055" name="Google Shape;2055;g1dc165f829c_0_190"/>
          <p:cNvSpPr txBox="1"/>
          <p:nvPr>
            <p:ph idx="4294967295" type="subTitle"/>
          </p:nvPr>
        </p:nvSpPr>
        <p:spPr>
          <a:xfrm>
            <a:off x="277800" y="992875"/>
            <a:ext cx="3213300" cy="20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Ahora que se tienen las 4 esquinas…</a:t>
            </a:r>
            <a:endParaRPr/>
          </a:p>
          <a:p>
            <a:pPr indent="0" lvl="0" marL="0" rtl="0" algn="l">
              <a:lnSpc>
                <a:spcPct val="100000"/>
              </a:lnSpc>
              <a:spcBef>
                <a:spcPts val="0"/>
              </a:spcBef>
              <a:spcAft>
                <a:spcPts val="0"/>
              </a:spcAft>
              <a:buSzPts val="1400"/>
              <a:buNone/>
            </a:pPr>
            <a:r>
              <a:t/>
            </a:r>
            <a:endParaRPr/>
          </a:p>
        </p:txBody>
      </p:sp>
      <p:pic>
        <p:nvPicPr>
          <p:cNvPr id="2056" name="Google Shape;2056;g1dc165f829c_0_190"/>
          <p:cNvPicPr preferRelativeResize="0"/>
          <p:nvPr/>
        </p:nvPicPr>
        <p:blipFill>
          <a:blip r:embed="rId3">
            <a:alphaModFix/>
          </a:blip>
          <a:stretch>
            <a:fillRect/>
          </a:stretch>
        </p:blipFill>
        <p:spPr>
          <a:xfrm>
            <a:off x="3660500" y="992875"/>
            <a:ext cx="5276849" cy="3510825"/>
          </a:xfrm>
          <a:prstGeom prst="rect">
            <a:avLst/>
          </a:prstGeom>
          <a:noFill/>
          <a:ln>
            <a:noFill/>
          </a:ln>
        </p:spPr>
      </p:pic>
      <p:sp>
        <p:nvSpPr>
          <p:cNvPr id="2057" name="Google Shape;2057;g1dc165f829c_0_190"/>
          <p:cNvSpPr/>
          <p:nvPr/>
        </p:nvSpPr>
        <p:spPr>
          <a:xfrm>
            <a:off x="8585875" y="2695975"/>
            <a:ext cx="426000" cy="426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058" name="Google Shape;2058;g1dc165f829c_0_190"/>
          <p:cNvSpPr/>
          <p:nvPr/>
        </p:nvSpPr>
        <p:spPr>
          <a:xfrm>
            <a:off x="7011350" y="910250"/>
            <a:ext cx="426000" cy="426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059" name="Google Shape;2059;g1dc165f829c_0_190"/>
          <p:cNvSpPr/>
          <p:nvPr/>
        </p:nvSpPr>
        <p:spPr>
          <a:xfrm>
            <a:off x="3548400" y="1708675"/>
            <a:ext cx="426000" cy="426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060" name="Google Shape;2060;g1dc165f829c_0_190"/>
          <p:cNvSpPr/>
          <p:nvPr/>
        </p:nvSpPr>
        <p:spPr>
          <a:xfrm>
            <a:off x="4197750" y="4221625"/>
            <a:ext cx="426000" cy="426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4" name="Shape 2064"/>
        <p:cNvGrpSpPr/>
        <p:nvPr/>
      </p:nvGrpSpPr>
      <p:grpSpPr>
        <a:xfrm>
          <a:off x="0" y="0"/>
          <a:ext cx="0" cy="0"/>
          <a:chOff x="0" y="0"/>
          <a:chExt cx="0" cy="0"/>
        </a:xfrm>
      </p:grpSpPr>
      <p:sp>
        <p:nvSpPr>
          <p:cNvPr id="2065" name="Google Shape;2065;g1dc165f829c_0_200"/>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2066" name="Google Shape;2066;g1dc165f829c_0_200"/>
          <p:cNvSpPr txBox="1"/>
          <p:nvPr>
            <p:ph idx="4294967295" type="subTitle"/>
          </p:nvPr>
        </p:nvSpPr>
        <p:spPr>
          <a:xfrm>
            <a:off x="277800" y="992875"/>
            <a:ext cx="3213300" cy="20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Ahora que se tienen las 4 esquinas, se usa una transformación morfológica para obtener la imagen corregida.</a:t>
            </a:r>
            <a:endParaRPr/>
          </a:p>
          <a:p>
            <a:pPr indent="0" lvl="0" marL="0" rtl="0" algn="l">
              <a:lnSpc>
                <a:spcPct val="100000"/>
              </a:lnSpc>
              <a:spcBef>
                <a:spcPts val="0"/>
              </a:spcBef>
              <a:spcAft>
                <a:spcPts val="0"/>
              </a:spcAft>
              <a:buSzPts val="1400"/>
              <a:buNone/>
            </a:pPr>
            <a:r>
              <a:t/>
            </a:r>
            <a:endParaRPr/>
          </a:p>
        </p:txBody>
      </p:sp>
      <p:pic>
        <p:nvPicPr>
          <p:cNvPr id="2067" name="Google Shape;2067;g1dc165f829c_0_200"/>
          <p:cNvPicPr preferRelativeResize="0"/>
          <p:nvPr/>
        </p:nvPicPr>
        <p:blipFill>
          <a:blip r:embed="rId3">
            <a:alphaModFix/>
          </a:blip>
          <a:stretch>
            <a:fillRect/>
          </a:stretch>
        </p:blipFill>
        <p:spPr>
          <a:xfrm>
            <a:off x="3660500" y="992875"/>
            <a:ext cx="5276849" cy="3510825"/>
          </a:xfrm>
          <a:prstGeom prst="rect">
            <a:avLst/>
          </a:prstGeom>
          <a:noFill/>
          <a:ln>
            <a:noFill/>
          </a:ln>
        </p:spPr>
      </p:pic>
      <p:sp>
        <p:nvSpPr>
          <p:cNvPr id="2068" name="Google Shape;2068;g1dc165f829c_0_200"/>
          <p:cNvSpPr/>
          <p:nvPr/>
        </p:nvSpPr>
        <p:spPr>
          <a:xfrm>
            <a:off x="8585875" y="2695975"/>
            <a:ext cx="426000" cy="426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069" name="Google Shape;2069;g1dc165f829c_0_200"/>
          <p:cNvSpPr/>
          <p:nvPr/>
        </p:nvSpPr>
        <p:spPr>
          <a:xfrm>
            <a:off x="7011350" y="910250"/>
            <a:ext cx="426000" cy="426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070" name="Google Shape;2070;g1dc165f829c_0_200"/>
          <p:cNvSpPr/>
          <p:nvPr/>
        </p:nvSpPr>
        <p:spPr>
          <a:xfrm>
            <a:off x="3548400" y="1708675"/>
            <a:ext cx="426000" cy="426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071" name="Google Shape;2071;g1dc165f829c_0_200"/>
          <p:cNvSpPr/>
          <p:nvPr/>
        </p:nvSpPr>
        <p:spPr>
          <a:xfrm>
            <a:off x="4197750" y="4221625"/>
            <a:ext cx="426000" cy="426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5" name="Shape 2075"/>
        <p:cNvGrpSpPr/>
        <p:nvPr/>
      </p:nvGrpSpPr>
      <p:grpSpPr>
        <a:xfrm>
          <a:off x="0" y="0"/>
          <a:ext cx="0" cy="0"/>
          <a:chOff x="0" y="0"/>
          <a:chExt cx="0" cy="0"/>
        </a:xfrm>
      </p:grpSpPr>
      <p:pic>
        <p:nvPicPr>
          <p:cNvPr id="2076" name="Google Shape;2076;g1dc165f829c_0_210"/>
          <p:cNvPicPr preferRelativeResize="0"/>
          <p:nvPr/>
        </p:nvPicPr>
        <p:blipFill>
          <a:blip r:embed="rId3">
            <a:alphaModFix/>
          </a:blip>
          <a:stretch>
            <a:fillRect/>
          </a:stretch>
        </p:blipFill>
        <p:spPr>
          <a:xfrm>
            <a:off x="281474" y="1709811"/>
            <a:ext cx="4527171" cy="3012042"/>
          </a:xfrm>
          <a:prstGeom prst="rect">
            <a:avLst/>
          </a:prstGeom>
          <a:noFill/>
          <a:ln>
            <a:noFill/>
          </a:ln>
        </p:spPr>
      </p:pic>
      <p:sp>
        <p:nvSpPr>
          <p:cNvPr id="2077" name="Google Shape;2077;g1dc165f829c_0_210"/>
          <p:cNvSpPr txBox="1"/>
          <p:nvPr>
            <p:ph idx="4294967295" type="ctrTitle"/>
          </p:nvPr>
        </p:nvSpPr>
        <p:spPr>
          <a:xfrm>
            <a:off x="207800" y="212275"/>
            <a:ext cx="21279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sp>
        <p:nvSpPr>
          <p:cNvPr id="2078" name="Google Shape;2078;g1dc165f829c_0_210"/>
          <p:cNvSpPr/>
          <p:nvPr/>
        </p:nvSpPr>
        <p:spPr>
          <a:xfrm>
            <a:off x="4507104" y="3170952"/>
            <a:ext cx="365400" cy="36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079" name="Google Shape;2079;g1dc165f829c_0_210"/>
          <p:cNvSpPr/>
          <p:nvPr/>
        </p:nvSpPr>
        <p:spPr>
          <a:xfrm>
            <a:off x="3156271" y="1638925"/>
            <a:ext cx="365400" cy="36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080" name="Google Shape;2080;g1dc165f829c_0_210"/>
          <p:cNvSpPr/>
          <p:nvPr/>
        </p:nvSpPr>
        <p:spPr>
          <a:xfrm>
            <a:off x="185300" y="2323918"/>
            <a:ext cx="365400" cy="36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081" name="Google Shape;2081;g1dc165f829c_0_210"/>
          <p:cNvSpPr/>
          <p:nvPr/>
        </p:nvSpPr>
        <p:spPr>
          <a:xfrm>
            <a:off x="742397" y="4479854"/>
            <a:ext cx="365400" cy="36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pic>
        <p:nvPicPr>
          <p:cNvPr id="2082" name="Google Shape;2082;g1dc165f829c_0_210"/>
          <p:cNvPicPr preferRelativeResize="0"/>
          <p:nvPr/>
        </p:nvPicPr>
        <p:blipFill>
          <a:blip r:embed="rId4">
            <a:alphaModFix/>
          </a:blip>
          <a:stretch>
            <a:fillRect/>
          </a:stretch>
        </p:blipFill>
        <p:spPr>
          <a:xfrm>
            <a:off x="4947777" y="1709807"/>
            <a:ext cx="4010923" cy="301203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sp>
        <p:nvSpPr>
          <p:cNvPr id="2087" name="Google Shape;2087;g1dc165f829c_0_222"/>
          <p:cNvSpPr txBox="1"/>
          <p:nvPr>
            <p:ph idx="4294967295" type="ctrTitle"/>
          </p:nvPr>
        </p:nvSpPr>
        <p:spPr>
          <a:xfrm>
            <a:off x="207800" y="212275"/>
            <a:ext cx="21279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pic>
        <p:nvPicPr>
          <p:cNvPr id="2088" name="Google Shape;2088;g1dc165f829c_0_222"/>
          <p:cNvPicPr preferRelativeResize="0"/>
          <p:nvPr/>
        </p:nvPicPr>
        <p:blipFill>
          <a:blip r:embed="rId3">
            <a:alphaModFix/>
          </a:blip>
          <a:stretch>
            <a:fillRect/>
          </a:stretch>
        </p:blipFill>
        <p:spPr>
          <a:xfrm>
            <a:off x="478827" y="1933457"/>
            <a:ext cx="4010923" cy="3012035"/>
          </a:xfrm>
          <a:prstGeom prst="rect">
            <a:avLst/>
          </a:prstGeom>
          <a:noFill/>
          <a:ln>
            <a:noFill/>
          </a:ln>
        </p:spPr>
      </p:pic>
      <p:pic>
        <p:nvPicPr>
          <p:cNvPr id="2089" name="Google Shape;2089;g1dc165f829c_0_222"/>
          <p:cNvPicPr preferRelativeResize="0"/>
          <p:nvPr/>
        </p:nvPicPr>
        <p:blipFill>
          <a:blip r:embed="rId4">
            <a:alphaModFix/>
          </a:blip>
          <a:stretch>
            <a:fillRect/>
          </a:stretch>
        </p:blipFill>
        <p:spPr>
          <a:xfrm>
            <a:off x="4721804" y="1933450"/>
            <a:ext cx="3943350" cy="2962275"/>
          </a:xfrm>
          <a:prstGeom prst="rect">
            <a:avLst/>
          </a:prstGeom>
          <a:noFill/>
          <a:ln>
            <a:noFill/>
          </a:ln>
        </p:spPr>
      </p:pic>
      <p:sp>
        <p:nvSpPr>
          <p:cNvPr id="2090" name="Google Shape;2090;g1dc165f829c_0_222"/>
          <p:cNvSpPr txBox="1"/>
          <p:nvPr>
            <p:ph idx="4294967295" type="subTitle"/>
          </p:nvPr>
        </p:nvSpPr>
        <p:spPr>
          <a:xfrm>
            <a:off x="277800" y="992875"/>
            <a:ext cx="85680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Esa misma transformación se aplica a la </a:t>
            </a:r>
            <a:r>
              <a:rPr lang="en"/>
              <a:t>línea</a:t>
            </a:r>
            <a:r>
              <a:rPr lang="en"/>
              <a:t> filtrada, y se </a:t>
            </a:r>
            <a:r>
              <a:rPr lang="en"/>
              <a:t>obtienen</a:t>
            </a:r>
            <a:r>
              <a:rPr lang="en"/>
              <a:t> las </a:t>
            </a:r>
            <a:r>
              <a:rPr lang="en"/>
              <a:t>coordenadas</a:t>
            </a:r>
            <a:r>
              <a:rPr lang="en"/>
              <a:t> del primer punto y el último. Estos puntos se escalan desde las coordenadas de la imagen a las coordenadas en la vida real.</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4" name="Shape 2094"/>
        <p:cNvGrpSpPr/>
        <p:nvPr/>
      </p:nvGrpSpPr>
      <p:grpSpPr>
        <a:xfrm>
          <a:off x="0" y="0"/>
          <a:ext cx="0" cy="0"/>
          <a:chOff x="0" y="0"/>
          <a:chExt cx="0" cy="0"/>
        </a:xfrm>
      </p:grpSpPr>
      <p:sp>
        <p:nvSpPr>
          <p:cNvPr id="2095" name="Google Shape;2095;g1dc165f829c_0_235"/>
          <p:cNvSpPr txBox="1"/>
          <p:nvPr>
            <p:ph idx="4294967295" type="ctrTitle"/>
          </p:nvPr>
        </p:nvSpPr>
        <p:spPr>
          <a:xfrm>
            <a:off x="207800" y="212275"/>
            <a:ext cx="21279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pic>
        <p:nvPicPr>
          <p:cNvPr id="2096" name="Google Shape;2096;g1dc165f829c_0_235"/>
          <p:cNvPicPr preferRelativeResize="0"/>
          <p:nvPr/>
        </p:nvPicPr>
        <p:blipFill>
          <a:blip r:embed="rId3">
            <a:alphaModFix/>
          </a:blip>
          <a:stretch>
            <a:fillRect/>
          </a:stretch>
        </p:blipFill>
        <p:spPr>
          <a:xfrm>
            <a:off x="478827" y="1933457"/>
            <a:ext cx="4010923" cy="3012035"/>
          </a:xfrm>
          <a:prstGeom prst="rect">
            <a:avLst/>
          </a:prstGeom>
          <a:noFill/>
          <a:ln>
            <a:noFill/>
          </a:ln>
        </p:spPr>
      </p:pic>
      <p:pic>
        <p:nvPicPr>
          <p:cNvPr id="2097" name="Google Shape;2097;g1dc165f829c_0_235"/>
          <p:cNvPicPr preferRelativeResize="0"/>
          <p:nvPr/>
        </p:nvPicPr>
        <p:blipFill>
          <a:blip r:embed="rId4">
            <a:alphaModFix/>
          </a:blip>
          <a:stretch>
            <a:fillRect/>
          </a:stretch>
        </p:blipFill>
        <p:spPr>
          <a:xfrm>
            <a:off x="4721804" y="1933450"/>
            <a:ext cx="3943350" cy="2962275"/>
          </a:xfrm>
          <a:prstGeom prst="rect">
            <a:avLst/>
          </a:prstGeom>
          <a:noFill/>
          <a:ln>
            <a:noFill/>
          </a:ln>
        </p:spPr>
      </p:pic>
      <p:sp>
        <p:nvSpPr>
          <p:cNvPr id="2098" name="Google Shape;2098;g1dc165f829c_0_235"/>
          <p:cNvSpPr txBox="1"/>
          <p:nvPr>
            <p:ph idx="4294967295" type="subTitle"/>
          </p:nvPr>
        </p:nvSpPr>
        <p:spPr>
          <a:xfrm>
            <a:off x="277800" y="992875"/>
            <a:ext cx="85680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Esa misma transformación se aplica a la línea filtrada, y se obtienen las coordenadas del primer punto y el último. Estos puntos se escalan desde las coordenadas de la imagen a las coordenadas en la vida real.</a:t>
            </a:r>
            <a:endParaRPr/>
          </a:p>
          <a:p>
            <a:pPr indent="0" lvl="0" marL="0" rtl="0" algn="l">
              <a:lnSpc>
                <a:spcPct val="100000"/>
              </a:lnSpc>
              <a:spcBef>
                <a:spcPts val="0"/>
              </a:spcBef>
              <a:spcAft>
                <a:spcPts val="0"/>
              </a:spcAft>
              <a:buSzPts val="1400"/>
              <a:buNone/>
            </a:pPr>
            <a:r>
              <a:t/>
            </a:r>
            <a:endParaRPr/>
          </a:p>
        </p:txBody>
      </p:sp>
      <p:sp>
        <p:nvSpPr>
          <p:cNvPr id="2099" name="Google Shape;2099;g1dc165f829c_0_235"/>
          <p:cNvSpPr/>
          <p:nvPr/>
        </p:nvSpPr>
        <p:spPr>
          <a:xfrm>
            <a:off x="4904654" y="2146802"/>
            <a:ext cx="365400" cy="36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100" name="Google Shape;2100;g1dc165f829c_0_235"/>
          <p:cNvSpPr/>
          <p:nvPr/>
        </p:nvSpPr>
        <p:spPr>
          <a:xfrm>
            <a:off x="8125754" y="4336727"/>
            <a:ext cx="365400" cy="36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sp>
        <p:nvSpPr>
          <p:cNvPr id="2105" name="Google Shape;2105;g1dc165f829c_0_244"/>
          <p:cNvSpPr txBox="1"/>
          <p:nvPr>
            <p:ph idx="4294967295" type="ctrTitle"/>
          </p:nvPr>
        </p:nvSpPr>
        <p:spPr>
          <a:xfrm>
            <a:off x="207800" y="212275"/>
            <a:ext cx="21279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3: Visión</a:t>
            </a:r>
            <a:endParaRPr sz="2700"/>
          </a:p>
        </p:txBody>
      </p:sp>
      <p:pic>
        <p:nvPicPr>
          <p:cNvPr id="2106" name="Google Shape;2106;g1dc165f829c_0_244"/>
          <p:cNvPicPr preferRelativeResize="0"/>
          <p:nvPr/>
        </p:nvPicPr>
        <p:blipFill>
          <a:blip r:embed="rId3">
            <a:alphaModFix/>
          </a:blip>
          <a:stretch>
            <a:fillRect/>
          </a:stretch>
        </p:blipFill>
        <p:spPr>
          <a:xfrm>
            <a:off x="478827" y="1933457"/>
            <a:ext cx="4010923" cy="3012035"/>
          </a:xfrm>
          <a:prstGeom prst="rect">
            <a:avLst/>
          </a:prstGeom>
          <a:noFill/>
          <a:ln>
            <a:noFill/>
          </a:ln>
        </p:spPr>
      </p:pic>
      <p:pic>
        <p:nvPicPr>
          <p:cNvPr id="2107" name="Google Shape;2107;g1dc165f829c_0_244"/>
          <p:cNvPicPr preferRelativeResize="0"/>
          <p:nvPr/>
        </p:nvPicPr>
        <p:blipFill>
          <a:blip r:embed="rId4">
            <a:alphaModFix/>
          </a:blip>
          <a:stretch>
            <a:fillRect/>
          </a:stretch>
        </p:blipFill>
        <p:spPr>
          <a:xfrm>
            <a:off x="4721804" y="1933450"/>
            <a:ext cx="3943350" cy="2962275"/>
          </a:xfrm>
          <a:prstGeom prst="rect">
            <a:avLst/>
          </a:prstGeom>
          <a:noFill/>
          <a:ln>
            <a:noFill/>
          </a:ln>
        </p:spPr>
      </p:pic>
      <p:sp>
        <p:nvSpPr>
          <p:cNvPr id="2108" name="Google Shape;2108;g1dc165f829c_0_244"/>
          <p:cNvSpPr txBox="1"/>
          <p:nvPr>
            <p:ph idx="4294967295" type="subTitle"/>
          </p:nvPr>
        </p:nvSpPr>
        <p:spPr>
          <a:xfrm>
            <a:off x="277800" y="992875"/>
            <a:ext cx="85680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Esa misma transformación se aplica a la línea filtrada, y se obtienen las coordenadas del primer punto y el último. Estos puntos se escalan desde las coordenadas de la imagen a las coordenadas en la vida real.</a:t>
            </a:r>
            <a:endParaRPr/>
          </a:p>
          <a:p>
            <a:pPr indent="0" lvl="0" marL="0" rtl="0" algn="l">
              <a:lnSpc>
                <a:spcPct val="100000"/>
              </a:lnSpc>
              <a:spcBef>
                <a:spcPts val="0"/>
              </a:spcBef>
              <a:spcAft>
                <a:spcPts val="0"/>
              </a:spcAft>
              <a:buSzPts val="1400"/>
              <a:buNone/>
            </a:pPr>
            <a:r>
              <a:t/>
            </a:r>
            <a:endParaRPr/>
          </a:p>
        </p:txBody>
      </p:sp>
      <p:sp>
        <p:nvSpPr>
          <p:cNvPr id="2109" name="Google Shape;2109;g1dc165f829c_0_244"/>
          <p:cNvSpPr/>
          <p:nvPr/>
        </p:nvSpPr>
        <p:spPr>
          <a:xfrm>
            <a:off x="4904654" y="2146802"/>
            <a:ext cx="365400" cy="36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110" name="Google Shape;2110;g1dc165f829c_0_244"/>
          <p:cNvSpPr/>
          <p:nvPr/>
        </p:nvSpPr>
        <p:spPr>
          <a:xfrm>
            <a:off x="8125754" y="4336727"/>
            <a:ext cx="365400" cy="36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111" name="Google Shape;2111;g1dc165f829c_0_244"/>
          <p:cNvSpPr/>
          <p:nvPr/>
        </p:nvSpPr>
        <p:spPr>
          <a:xfrm>
            <a:off x="729254" y="2136927"/>
            <a:ext cx="365400" cy="36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2112" name="Google Shape;2112;g1dc165f829c_0_244"/>
          <p:cNvSpPr/>
          <p:nvPr/>
        </p:nvSpPr>
        <p:spPr>
          <a:xfrm>
            <a:off x="3875804" y="4336727"/>
            <a:ext cx="365400" cy="36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cxnSp>
        <p:nvCxnSpPr>
          <p:cNvPr id="2113" name="Google Shape;2113;g1dc165f829c_0_244"/>
          <p:cNvCxnSpPr>
            <a:endCxn id="2111" idx="6"/>
          </p:cNvCxnSpPr>
          <p:nvPr/>
        </p:nvCxnSpPr>
        <p:spPr>
          <a:xfrm rot="10800000">
            <a:off x="1094654" y="2319627"/>
            <a:ext cx="407700" cy="0"/>
          </a:xfrm>
          <a:prstGeom prst="straightConnector1">
            <a:avLst/>
          </a:prstGeom>
          <a:noFill/>
          <a:ln cap="flat" cmpd="sng" w="28575">
            <a:solidFill>
              <a:srgbClr val="FF0000"/>
            </a:solidFill>
            <a:prstDash val="solid"/>
            <a:round/>
            <a:headEnd len="med" w="med" type="none"/>
            <a:tailEnd len="med" w="med" type="triangle"/>
          </a:ln>
        </p:spPr>
      </p:cxnSp>
      <p:cxnSp>
        <p:nvCxnSpPr>
          <p:cNvPr id="2114" name="Google Shape;2114;g1dc165f829c_0_244"/>
          <p:cNvCxnSpPr>
            <a:endCxn id="2112" idx="2"/>
          </p:cNvCxnSpPr>
          <p:nvPr/>
        </p:nvCxnSpPr>
        <p:spPr>
          <a:xfrm>
            <a:off x="3452804" y="4519427"/>
            <a:ext cx="423000" cy="0"/>
          </a:xfrm>
          <a:prstGeom prst="straightConnector1">
            <a:avLst/>
          </a:prstGeom>
          <a:noFill/>
          <a:ln cap="flat" cmpd="sng" w="28575">
            <a:solidFill>
              <a:srgbClr val="FF0000"/>
            </a:solidFill>
            <a:prstDash val="solid"/>
            <a:round/>
            <a:headEnd len="med" w="med" type="none"/>
            <a:tailEnd len="med" w="med" type="triangle"/>
          </a:ln>
        </p:spPr>
      </p:cxnSp>
      <p:sp>
        <p:nvSpPr>
          <p:cNvPr id="2115" name="Google Shape;2115;g1dc165f829c_0_244"/>
          <p:cNvSpPr txBox="1"/>
          <p:nvPr/>
        </p:nvSpPr>
        <p:spPr>
          <a:xfrm>
            <a:off x="1509550" y="2119525"/>
            <a:ext cx="24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A: (18.6, 19.2)</a:t>
            </a:r>
            <a:endParaRPr b="1">
              <a:solidFill>
                <a:srgbClr val="FF0000"/>
              </a:solidFill>
              <a:latin typeface="Open Sans"/>
              <a:ea typeface="Open Sans"/>
              <a:cs typeface="Open Sans"/>
              <a:sym typeface="Open Sans"/>
            </a:endParaRPr>
          </a:p>
        </p:txBody>
      </p:sp>
      <p:sp>
        <p:nvSpPr>
          <p:cNvPr id="2116" name="Google Shape;2116;g1dc165f829c_0_244"/>
          <p:cNvSpPr txBox="1"/>
          <p:nvPr/>
        </p:nvSpPr>
        <p:spPr>
          <a:xfrm>
            <a:off x="1967800" y="4319325"/>
            <a:ext cx="24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B: (180.2, 129.8)</a:t>
            </a:r>
            <a:endParaRPr b="1">
              <a:solidFill>
                <a:srgbClr val="FF0000"/>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sp>
        <p:nvSpPr>
          <p:cNvPr id="2121" name="Google Shape;2121;g1dc52788f76_1_43"/>
          <p:cNvSpPr txBox="1"/>
          <p:nvPr>
            <p:ph idx="1" type="body"/>
          </p:nvPr>
        </p:nvSpPr>
        <p:spPr>
          <a:xfrm>
            <a:off x="720000" y="1231375"/>
            <a:ext cx="7704000" cy="3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g1dc52788f76_1_43"/>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Funcionamiento del programa</a:t>
            </a:r>
            <a:endParaRPr/>
          </a:p>
        </p:txBody>
      </p:sp>
      <p:pic>
        <p:nvPicPr>
          <p:cNvPr id="2123" name="Google Shape;2123;g1dc52788f76_1_43"/>
          <p:cNvPicPr preferRelativeResize="0"/>
          <p:nvPr/>
        </p:nvPicPr>
        <p:blipFill>
          <a:blip r:embed="rId3">
            <a:alphaModFix/>
          </a:blip>
          <a:stretch>
            <a:fillRect/>
          </a:stretch>
        </p:blipFill>
        <p:spPr>
          <a:xfrm>
            <a:off x="4755075" y="529450"/>
            <a:ext cx="4275574" cy="3793351"/>
          </a:xfrm>
          <a:prstGeom prst="rect">
            <a:avLst/>
          </a:prstGeom>
          <a:noFill/>
          <a:ln>
            <a:noFill/>
          </a:ln>
        </p:spPr>
      </p:pic>
      <p:pic>
        <p:nvPicPr>
          <p:cNvPr id="2124" name="Google Shape;2124;g1dc52788f76_1_43"/>
          <p:cNvPicPr preferRelativeResize="0"/>
          <p:nvPr/>
        </p:nvPicPr>
        <p:blipFill>
          <a:blip r:embed="rId4">
            <a:alphaModFix/>
          </a:blip>
          <a:stretch>
            <a:fillRect/>
          </a:stretch>
        </p:blipFill>
        <p:spPr>
          <a:xfrm>
            <a:off x="396200" y="1231375"/>
            <a:ext cx="4218274" cy="2284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8" name="Shape 2128"/>
        <p:cNvGrpSpPr/>
        <p:nvPr/>
      </p:nvGrpSpPr>
      <p:grpSpPr>
        <a:xfrm>
          <a:off x="0" y="0"/>
          <a:ext cx="0" cy="0"/>
          <a:chOff x="0" y="0"/>
          <a:chExt cx="0" cy="0"/>
        </a:xfrm>
      </p:grpSpPr>
      <p:sp>
        <p:nvSpPr>
          <p:cNvPr id="2129" name="Google Shape;2129;g1dc52788f76_1_50"/>
          <p:cNvSpPr txBox="1"/>
          <p:nvPr>
            <p:ph idx="4294967295" type="ctrTitle"/>
          </p:nvPr>
        </p:nvSpPr>
        <p:spPr>
          <a:xfrm>
            <a:off x="555400" y="1362900"/>
            <a:ext cx="4914300" cy="24177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500"/>
              <a:buNone/>
            </a:pPr>
            <a:r>
              <a:rPr lang="en" sz="9600">
                <a:solidFill>
                  <a:schemeClr val="accent5"/>
                </a:solidFill>
              </a:rPr>
              <a:t>Gracias</a:t>
            </a:r>
            <a:endParaRPr sz="9600"/>
          </a:p>
        </p:txBody>
      </p:sp>
      <p:grpSp>
        <p:nvGrpSpPr>
          <p:cNvPr id="2130" name="Google Shape;2130;g1dc52788f76_1_50"/>
          <p:cNvGrpSpPr/>
          <p:nvPr/>
        </p:nvGrpSpPr>
        <p:grpSpPr>
          <a:xfrm>
            <a:off x="5418260" y="635117"/>
            <a:ext cx="3559895" cy="4535383"/>
            <a:chOff x="5418260" y="635117"/>
            <a:chExt cx="3559895" cy="4535383"/>
          </a:xfrm>
        </p:grpSpPr>
        <p:sp>
          <p:nvSpPr>
            <p:cNvPr id="2131" name="Google Shape;2131;g1dc52788f76_1_50"/>
            <p:cNvSpPr/>
            <p:nvPr/>
          </p:nvSpPr>
          <p:spPr>
            <a:xfrm rot="7200173">
              <a:off x="7238326" y="-153702"/>
              <a:ext cx="130339" cy="3792201"/>
            </a:xfrm>
            <a:custGeom>
              <a:rect b="b" l="l" r="r" t="t"/>
              <a:pathLst>
                <a:path extrusionOk="0" h="158272" w="6595">
                  <a:moveTo>
                    <a:pt x="3277" y="0"/>
                  </a:moveTo>
                  <a:cubicBezTo>
                    <a:pt x="1479" y="0"/>
                    <a:pt x="0" y="1719"/>
                    <a:pt x="0" y="3797"/>
                  </a:cubicBezTo>
                  <a:lnTo>
                    <a:pt x="0" y="158272"/>
                  </a:lnTo>
                  <a:lnTo>
                    <a:pt x="6595" y="158272"/>
                  </a:lnTo>
                  <a:lnTo>
                    <a:pt x="6595" y="3797"/>
                  </a:lnTo>
                  <a:cubicBezTo>
                    <a:pt x="6595" y="1719"/>
                    <a:pt x="5116" y="0"/>
                    <a:pt x="327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g1dc52788f76_1_50"/>
            <p:cNvSpPr/>
            <p:nvPr/>
          </p:nvSpPr>
          <p:spPr>
            <a:xfrm>
              <a:off x="5541775" y="3735000"/>
              <a:ext cx="1695350" cy="1435500"/>
            </a:xfrm>
            <a:custGeom>
              <a:rect b="b" l="l" r="r" t="t"/>
              <a:pathLst>
                <a:path extrusionOk="0" h="57420" w="67814">
                  <a:moveTo>
                    <a:pt x="17977" y="1013"/>
                  </a:moveTo>
                  <a:lnTo>
                    <a:pt x="0" y="57420"/>
                  </a:lnTo>
                  <a:lnTo>
                    <a:pt x="67814" y="57120"/>
                  </a:lnTo>
                  <a:lnTo>
                    <a:pt x="58027" y="2556"/>
                  </a:lnTo>
                  <a:lnTo>
                    <a:pt x="43046" y="0"/>
                  </a:lnTo>
                  <a:close/>
                </a:path>
              </a:pathLst>
            </a:custGeom>
            <a:solidFill>
              <a:schemeClr val="dk2"/>
            </a:solidFill>
            <a:ln>
              <a:noFill/>
            </a:ln>
          </p:spPr>
        </p:sp>
        <p:sp>
          <p:nvSpPr>
            <p:cNvPr id="2133" name="Google Shape;2133;g1dc52788f76_1_50"/>
            <p:cNvSpPr/>
            <p:nvPr/>
          </p:nvSpPr>
          <p:spPr>
            <a:xfrm>
              <a:off x="5821256" y="1068724"/>
              <a:ext cx="714191" cy="1083676"/>
            </a:xfrm>
            <a:custGeom>
              <a:rect b="b" l="l" r="r" t="t"/>
              <a:pathLst>
                <a:path extrusionOk="0" h="68006" w="44819">
                  <a:moveTo>
                    <a:pt x="16922" y="0"/>
                  </a:moveTo>
                  <a:lnTo>
                    <a:pt x="2424" y="3156"/>
                  </a:lnTo>
                  <a:cubicBezTo>
                    <a:pt x="2424" y="3156"/>
                    <a:pt x="0" y="19483"/>
                    <a:pt x="3385" y="32014"/>
                  </a:cubicBezTo>
                  <a:cubicBezTo>
                    <a:pt x="6769" y="44545"/>
                    <a:pt x="19025" y="68006"/>
                    <a:pt x="19025" y="68006"/>
                  </a:cubicBezTo>
                  <a:lnTo>
                    <a:pt x="44819" y="64804"/>
                  </a:lnTo>
                  <a:cubicBezTo>
                    <a:pt x="44819" y="64804"/>
                    <a:pt x="30504" y="22638"/>
                    <a:pt x="29041" y="19025"/>
                  </a:cubicBezTo>
                  <a:cubicBezTo>
                    <a:pt x="27578" y="15413"/>
                    <a:pt x="18431" y="9330"/>
                    <a:pt x="18431" y="9330"/>
                  </a:cubicBezTo>
                  <a:lnTo>
                    <a:pt x="1692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g1dc52788f76_1_50"/>
            <p:cNvSpPr/>
            <p:nvPr/>
          </p:nvSpPr>
          <p:spPr>
            <a:xfrm>
              <a:off x="5931304" y="1161609"/>
              <a:ext cx="1265127" cy="2480649"/>
            </a:xfrm>
            <a:custGeom>
              <a:rect b="b" l="l" r="r" t="t"/>
              <a:pathLst>
                <a:path extrusionOk="0" h="155673" w="79393">
                  <a:moveTo>
                    <a:pt x="38899" y="0"/>
                  </a:moveTo>
                  <a:cubicBezTo>
                    <a:pt x="34581" y="0"/>
                    <a:pt x="25218" y="1265"/>
                    <a:pt x="16327" y="10864"/>
                  </a:cubicBezTo>
                  <a:cubicBezTo>
                    <a:pt x="15366" y="11824"/>
                    <a:pt x="14360" y="12693"/>
                    <a:pt x="13308" y="13517"/>
                  </a:cubicBezTo>
                  <a:cubicBezTo>
                    <a:pt x="11433" y="15163"/>
                    <a:pt x="9375" y="16626"/>
                    <a:pt x="7226" y="17861"/>
                  </a:cubicBezTo>
                  <a:cubicBezTo>
                    <a:pt x="7226" y="17861"/>
                    <a:pt x="9330" y="46627"/>
                    <a:pt x="23324" y="54722"/>
                  </a:cubicBezTo>
                  <a:cubicBezTo>
                    <a:pt x="23324" y="54722"/>
                    <a:pt x="23050" y="55180"/>
                    <a:pt x="22547" y="55911"/>
                  </a:cubicBezTo>
                  <a:cubicBezTo>
                    <a:pt x="22272" y="56369"/>
                    <a:pt x="21906" y="56963"/>
                    <a:pt x="21449" y="57649"/>
                  </a:cubicBezTo>
                  <a:cubicBezTo>
                    <a:pt x="19894" y="60165"/>
                    <a:pt x="17470" y="64098"/>
                    <a:pt x="14818" y="68808"/>
                  </a:cubicBezTo>
                  <a:cubicBezTo>
                    <a:pt x="7729" y="81248"/>
                    <a:pt x="1875" y="100273"/>
                    <a:pt x="1601" y="110837"/>
                  </a:cubicBezTo>
                  <a:cubicBezTo>
                    <a:pt x="1143" y="128353"/>
                    <a:pt x="2195" y="136265"/>
                    <a:pt x="2195" y="136265"/>
                  </a:cubicBezTo>
                  <a:lnTo>
                    <a:pt x="0" y="141524"/>
                  </a:lnTo>
                  <a:cubicBezTo>
                    <a:pt x="0" y="141524"/>
                    <a:pt x="3064" y="145914"/>
                    <a:pt x="4802" y="146326"/>
                  </a:cubicBezTo>
                  <a:lnTo>
                    <a:pt x="6128" y="151585"/>
                  </a:lnTo>
                  <a:cubicBezTo>
                    <a:pt x="6128" y="151585"/>
                    <a:pt x="28280" y="155672"/>
                    <a:pt x="46872" y="155672"/>
                  </a:cubicBezTo>
                  <a:cubicBezTo>
                    <a:pt x="54373" y="155672"/>
                    <a:pt x="61294" y="155007"/>
                    <a:pt x="65947" y="153140"/>
                  </a:cubicBezTo>
                  <a:cubicBezTo>
                    <a:pt x="66222" y="153049"/>
                    <a:pt x="66313" y="152774"/>
                    <a:pt x="66359" y="152454"/>
                  </a:cubicBezTo>
                  <a:cubicBezTo>
                    <a:pt x="66496" y="151220"/>
                    <a:pt x="65627" y="148841"/>
                    <a:pt x="66267" y="148338"/>
                  </a:cubicBezTo>
                  <a:cubicBezTo>
                    <a:pt x="66267" y="148338"/>
                    <a:pt x="66725" y="143719"/>
                    <a:pt x="71618" y="139786"/>
                  </a:cubicBezTo>
                  <a:cubicBezTo>
                    <a:pt x="74408" y="137545"/>
                    <a:pt x="69697" y="132835"/>
                    <a:pt x="69697" y="132835"/>
                  </a:cubicBezTo>
                  <a:cubicBezTo>
                    <a:pt x="69697" y="132835"/>
                    <a:pt x="79393" y="88977"/>
                    <a:pt x="76786" y="76080"/>
                  </a:cubicBezTo>
                  <a:cubicBezTo>
                    <a:pt x="74134" y="63137"/>
                    <a:pt x="62975" y="49143"/>
                    <a:pt x="62975" y="49143"/>
                  </a:cubicBezTo>
                  <a:cubicBezTo>
                    <a:pt x="62975" y="49143"/>
                    <a:pt x="65856" y="45393"/>
                    <a:pt x="65856" y="44569"/>
                  </a:cubicBezTo>
                  <a:cubicBezTo>
                    <a:pt x="65856" y="43701"/>
                    <a:pt x="60093" y="37115"/>
                    <a:pt x="58950" y="35697"/>
                  </a:cubicBezTo>
                  <a:cubicBezTo>
                    <a:pt x="58904" y="35651"/>
                    <a:pt x="58859" y="35651"/>
                    <a:pt x="58859" y="35606"/>
                  </a:cubicBezTo>
                  <a:cubicBezTo>
                    <a:pt x="58081" y="34645"/>
                    <a:pt x="57487" y="11596"/>
                    <a:pt x="47105" y="2998"/>
                  </a:cubicBezTo>
                  <a:cubicBezTo>
                    <a:pt x="45459" y="1626"/>
                    <a:pt x="43492" y="620"/>
                    <a:pt x="41343" y="162"/>
                  </a:cubicBezTo>
                  <a:cubicBezTo>
                    <a:pt x="41343" y="162"/>
                    <a:pt x="40444" y="0"/>
                    <a:pt x="388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g1dc52788f76_1_50"/>
            <p:cNvSpPr/>
            <p:nvPr/>
          </p:nvSpPr>
          <p:spPr>
            <a:xfrm>
              <a:off x="6184176" y="1474636"/>
              <a:ext cx="514525" cy="592161"/>
            </a:xfrm>
            <a:custGeom>
              <a:rect b="b" l="l" r="r" t="t"/>
              <a:pathLst>
                <a:path extrusionOk="0" h="37161" w="32289">
                  <a:moveTo>
                    <a:pt x="2424" y="1"/>
                  </a:moveTo>
                  <a:cubicBezTo>
                    <a:pt x="1647" y="1281"/>
                    <a:pt x="1098" y="2699"/>
                    <a:pt x="732" y="4117"/>
                  </a:cubicBezTo>
                  <a:cubicBezTo>
                    <a:pt x="1" y="6861"/>
                    <a:pt x="92" y="9742"/>
                    <a:pt x="961" y="12440"/>
                  </a:cubicBezTo>
                  <a:cubicBezTo>
                    <a:pt x="1647" y="14544"/>
                    <a:pt x="2699" y="23599"/>
                    <a:pt x="4940" y="27212"/>
                  </a:cubicBezTo>
                  <a:cubicBezTo>
                    <a:pt x="6861" y="30368"/>
                    <a:pt x="9513" y="35078"/>
                    <a:pt x="13720" y="36633"/>
                  </a:cubicBezTo>
                  <a:cubicBezTo>
                    <a:pt x="14666" y="36985"/>
                    <a:pt x="15660" y="37160"/>
                    <a:pt x="16664" y="37160"/>
                  </a:cubicBezTo>
                  <a:cubicBezTo>
                    <a:pt x="17359" y="37160"/>
                    <a:pt x="18059" y="37076"/>
                    <a:pt x="18751" y="36908"/>
                  </a:cubicBezTo>
                  <a:lnTo>
                    <a:pt x="19391" y="36908"/>
                  </a:lnTo>
                  <a:cubicBezTo>
                    <a:pt x="19481" y="36909"/>
                    <a:pt x="19571" y="36910"/>
                    <a:pt x="19659" y="36910"/>
                  </a:cubicBezTo>
                  <a:cubicBezTo>
                    <a:pt x="29493" y="36910"/>
                    <a:pt x="31743" y="26927"/>
                    <a:pt x="32151" y="20627"/>
                  </a:cubicBezTo>
                  <a:cubicBezTo>
                    <a:pt x="32288" y="18934"/>
                    <a:pt x="32288" y="17242"/>
                    <a:pt x="32151" y="15550"/>
                  </a:cubicBezTo>
                  <a:cubicBezTo>
                    <a:pt x="31877" y="15093"/>
                    <a:pt x="31556" y="14635"/>
                    <a:pt x="31236" y="14178"/>
                  </a:cubicBezTo>
                  <a:cubicBezTo>
                    <a:pt x="29819" y="12212"/>
                    <a:pt x="28172" y="10474"/>
                    <a:pt x="26343" y="8919"/>
                  </a:cubicBezTo>
                  <a:cubicBezTo>
                    <a:pt x="21404" y="4757"/>
                    <a:pt x="8964" y="1"/>
                    <a:pt x="24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g1dc52788f76_1_50"/>
            <p:cNvSpPr/>
            <p:nvPr/>
          </p:nvSpPr>
          <p:spPr>
            <a:xfrm>
              <a:off x="6212604" y="1616744"/>
              <a:ext cx="469334" cy="189499"/>
            </a:xfrm>
            <a:custGeom>
              <a:rect b="b" l="l" r="r" t="t"/>
              <a:pathLst>
                <a:path extrusionOk="0" h="11892" w="29453">
                  <a:moveTo>
                    <a:pt x="26251" y="1"/>
                  </a:moveTo>
                  <a:cubicBezTo>
                    <a:pt x="25748" y="321"/>
                    <a:pt x="25199" y="595"/>
                    <a:pt x="24650" y="824"/>
                  </a:cubicBezTo>
                  <a:cubicBezTo>
                    <a:pt x="22821" y="1601"/>
                    <a:pt x="20900" y="2287"/>
                    <a:pt x="18979" y="2836"/>
                  </a:cubicBezTo>
                  <a:lnTo>
                    <a:pt x="18934" y="2836"/>
                  </a:lnTo>
                  <a:cubicBezTo>
                    <a:pt x="18339" y="2973"/>
                    <a:pt x="17790" y="3111"/>
                    <a:pt x="17242" y="3248"/>
                  </a:cubicBezTo>
                  <a:cubicBezTo>
                    <a:pt x="15824" y="3659"/>
                    <a:pt x="14406" y="3888"/>
                    <a:pt x="12943" y="4025"/>
                  </a:cubicBezTo>
                  <a:cubicBezTo>
                    <a:pt x="12702" y="4032"/>
                    <a:pt x="12461" y="4036"/>
                    <a:pt x="12221" y="4036"/>
                  </a:cubicBezTo>
                  <a:cubicBezTo>
                    <a:pt x="9353" y="4036"/>
                    <a:pt x="6496" y="3536"/>
                    <a:pt x="3796" y="2608"/>
                  </a:cubicBezTo>
                  <a:cubicBezTo>
                    <a:pt x="2470" y="2105"/>
                    <a:pt x="1235" y="1510"/>
                    <a:pt x="92" y="824"/>
                  </a:cubicBezTo>
                  <a:lnTo>
                    <a:pt x="92" y="824"/>
                  </a:lnTo>
                  <a:cubicBezTo>
                    <a:pt x="0" y="3431"/>
                    <a:pt x="1143" y="7684"/>
                    <a:pt x="1235" y="8644"/>
                  </a:cubicBezTo>
                  <a:cubicBezTo>
                    <a:pt x="1647" y="9193"/>
                    <a:pt x="2195" y="9651"/>
                    <a:pt x="2790" y="10016"/>
                  </a:cubicBezTo>
                  <a:cubicBezTo>
                    <a:pt x="3887" y="10702"/>
                    <a:pt x="5534" y="11251"/>
                    <a:pt x="8461" y="11617"/>
                  </a:cubicBezTo>
                  <a:cubicBezTo>
                    <a:pt x="9101" y="11663"/>
                    <a:pt x="9833" y="11754"/>
                    <a:pt x="10610" y="11800"/>
                  </a:cubicBezTo>
                  <a:lnTo>
                    <a:pt x="11982" y="11891"/>
                  </a:lnTo>
                  <a:lnTo>
                    <a:pt x="14406" y="11891"/>
                  </a:lnTo>
                  <a:cubicBezTo>
                    <a:pt x="15275" y="11846"/>
                    <a:pt x="16190" y="11754"/>
                    <a:pt x="17059" y="11663"/>
                  </a:cubicBezTo>
                  <a:cubicBezTo>
                    <a:pt x="19848" y="11297"/>
                    <a:pt x="22592" y="10565"/>
                    <a:pt x="25199" y="9376"/>
                  </a:cubicBezTo>
                  <a:cubicBezTo>
                    <a:pt x="26571" y="8782"/>
                    <a:pt x="27806" y="7958"/>
                    <a:pt x="28903" y="6907"/>
                  </a:cubicBezTo>
                  <a:cubicBezTo>
                    <a:pt x="29086" y="6724"/>
                    <a:pt x="29269" y="6495"/>
                    <a:pt x="29452" y="6266"/>
                  </a:cubicBezTo>
                  <a:cubicBezTo>
                    <a:pt x="28080" y="4345"/>
                    <a:pt x="28172" y="1601"/>
                    <a:pt x="262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g1dc52788f76_1_50"/>
            <p:cNvSpPr/>
            <p:nvPr/>
          </p:nvSpPr>
          <p:spPr>
            <a:xfrm>
              <a:off x="6438515" y="1629875"/>
              <a:ext cx="234675" cy="176369"/>
            </a:xfrm>
            <a:custGeom>
              <a:rect b="b" l="l" r="r" t="t"/>
              <a:pathLst>
                <a:path extrusionOk="0" h="11068" w="14727">
                  <a:moveTo>
                    <a:pt x="10473" y="0"/>
                  </a:moveTo>
                  <a:cubicBezTo>
                    <a:pt x="8644" y="777"/>
                    <a:pt x="6769" y="1418"/>
                    <a:pt x="4848" y="1967"/>
                  </a:cubicBezTo>
                  <a:cubicBezTo>
                    <a:pt x="5979" y="1655"/>
                    <a:pt x="7376" y="1343"/>
                    <a:pt x="7962" y="1343"/>
                  </a:cubicBezTo>
                  <a:cubicBezTo>
                    <a:pt x="8063" y="1343"/>
                    <a:pt x="8140" y="1352"/>
                    <a:pt x="8187" y="1372"/>
                  </a:cubicBezTo>
                  <a:cubicBezTo>
                    <a:pt x="8690" y="1555"/>
                    <a:pt x="9101" y="2927"/>
                    <a:pt x="8781" y="3064"/>
                  </a:cubicBezTo>
                  <a:cubicBezTo>
                    <a:pt x="8507" y="3247"/>
                    <a:pt x="6723" y="3339"/>
                    <a:pt x="5671" y="4299"/>
                  </a:cubicBezTo>
                  <a:cubicBezTo>
                    <a:pt x="4619" y="5259"/>
                    <a:pt x="1921" y="7775"/>
                    <a:pt x="1921" y="7775"/>
                  </a:cubicBezTo>
                  <a:cubicBezTo>
                    <a:pt x="1856" y="7779"/>
                    <a:pt x="1794" y="7781"/>
                    <a:pt x="1735" y="7781"/>
                  </a:cubicBezTo>
                  <a:cubicBezTo>
                    <a:pt x="1140" y="7781"/>
                    <a:pt x="882" y="7547"/>
                    <a:pt x="549" y="6631"/>
                  </a:cubicBezTo>
                  <a:cubicBezTo>
                    <a:pt x="92" y="8049"/>
                    <a:pt x="0" y="9558"/>
                    <a:pt x="229" y="11067"/>
                  </a:cubicBezTo>
                  <a:cubicBezTo>
                    <a:pt x="1098" y="11022"/>
                    <a:pt x="2013" y="10930"/>
                    <a:pt x="2882" y="10839"/>
                  </a:cubicBezTo>
                  <a:cubicBezTo>
                    <a:pt x="2607" y="10199"/>
                    <a:pt x="2470" y="9513"/>
                    <a:pt x="2470" y="8827"/>
                  </a:cubicBezTo>
                  <a:cubicBezTo>
                    <a:pt x="2515" y="8381"/>
                    <a:pt x="3512" y="7590"/>
                    <a:pt x="4493" y="7590"/>
                  </a:cubicBezTo>
                  <a:cubicBezTo>
                    <a:pt x="4520" y="7590"/>
                    <a:pt x="4547" y="7591"/>
                    <a:pt x="4574" y="7592"/>
                  </a:cubicBezTo>
                  <a:cubicBezTo>
                    <a:pt x="5066" y="7614"/>
                    <a:pt x="5853" y="7735"/>
                    <a:pt x="6732" y="7735"/>
                  </a:cubicBezTo>
                  <a:cubicBezTo>
                    <a:pt x="7651" y="7735"/>
                    <a:pt x="8670" y="7603"/>
                    <a:pt x="9559" y="7089"/>
                  </a:cubicBezTo>
                  <a:cubicBezTo>
                    <a:pt x="9761" y="6969"/>
                    <a:pt x="9936" y="6916"/>
                    <a:pt x="10087" y="6916"/>
                  </a:cubicBezTo>
                  <a:cubicBezTo>
                    <a:pt x="10686" y="6916"/>
                    <a:pt x="10913" y="7749"/>
                    <a:pt x="11022" y="8552"/>
                  </a:cubicBezTo>
                  <a:cubicBezTo>
                    <a:pt x="12394" y="7958"/>
                    <a:pt x="13629" y="7134"/>
                    <a:pt x="14726" y="6083"/>
                  </a:cubicBezTo>
                  <a:cubicBezTo>
                    <a:pt x="13995" y="4070"/>
                    <a:pt x="12577" y="960"/>
                    <a:pt x="104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g1dc52788f76_1_50"/>
            <p:cNvSpPr/>
            <p:nvPr/>
          </p:nvSpPr>
          <p:spPr>
            <a:xfrm>
              <a:off x="6213321" y="1629875"/>
              <a:ext cx="172735" cy="174185"/>
            </a:xfrm>
            <a:custGeom>
              <a:rect b="b" l="l" r="r" t="t"/>
              <a:pathLst>
                <a:path extrusionOk="0" h="10931" w="10840">
                  <a:moveTo>
                    <a:pt x="47" y="0"/>
                  </a:moveTo>
                  <a:lnTo>
                    <a:pt x="47" y="0"/>
                  </a:lnTo>
                  <a:cubicBezTo>
                    <a:pt x="1" y="2607"/>
                    <a:pt x="1144" y="6860"/>
                    <a:pt x="1190" y="7820"/>
                  </a:cubicBezTo>
                  <a:cubicBezTo>
                    <a:pt x="1647" y="8369"/>
                    <a:pt x="2150" y="8827"/>
                    <a:pt x="2791" y="9192"/>
                  </a:cubicBezTo>
                  <a:cubicBezTo>
                    <a:pt x="2452" y="7965"/>
                    <a:pt x="2153" y="6464"/>
                    <a:pt x="2581" y="6464"/>
                  </a:cubicBezTo>
                  <a:cubicBezTo>
                    <a:pt x="2615" y="6464"/>
                    <a:pt x="2655" y="6474"/>
                    <a:pt x="2699" y="6494"/>
                  </a:cubicBezTo>
                  <a:cubicBezTo>
                    <a:pt x="3660" y="6951"/>
                    <a:pt x="7090" y="7455"/>
                    <a:pt x="7090" y="7455"/>
                  </a:cubicBezTo>
                  <a:cubicBezTo>
                    <a:pt x="7090" y="7455"/>
                    <a:pt x="9696" y="7637"/>
                    <a:pt x="9925" y="8506"/>
                  </a:cubicBezTo>
                  <a:cubicBezTo>
                    <a:pt x="9971" y="9330"/>
                    <a:pt x="9742" y="10153"/>
                    <a:pt x="9376" y="10885"/>
                  </a:cubicBezTo>
                  <a:cubicBezTo>
                    <a:pt x="9521" y="10895"/>
                    <a:pt x="9605" y="10898"/>
                    <a:pt x="9657" y="10898"/>
                  </a:cubicBezTo>
                  <a:cubicBezTo>
                    <a:pt x="9751" y="10898"/>
                    <a:pt x="9743" y="10888"/>
                    <a:pt x="9800" y="10888"/>
                  </a:cubicBezTo>
                  <a:cubicBezTo>
                    <a:pt x="9852" y="10888"/>
                    <a:pt x="9958" y="10896"/>
                    <a:pt x="10245" y="10930"/>
                  </a:cubicBezTo>
                  <a:cubicBezTo>
                    <a:pt x="10611" y="9330"/>
                    <a:pt x="10840" y="7775"/>
                    <a:pt x="10565" y="6494"/>
                  </a:cubicBezTo>
                  <a:lnTo>
                    <a:pt x="10565" y="6494"/>
                  </a:lnTo>
                  <a:cubicBezTo>
                    <a:pt x="10016" y="7409"/>
                    <a:pt x="10199" y="7775"/>
                    <a:pt x="10199" y="7775"/>
                  </a:cubicBezTo>
                  <a:cubicBezTo>
                    <a:pt x="10199" y="7775"/>
                    <a:pt x="4849" y="3247"/>
                    <a:pt x="4528" y="3156"/>
                  </a:cubicBezTo>
                  <a:cubicBezTo>
                    <a:pt x="4445" y="3132"/>
                    <a:pt x="4195" y="3123"/>
                    <a:pt x="3865" y="3123"/>
                  </a:cubicBezTo>
                  <a:cubicBezTo>
                    <a:pt x="3122" y="3123"/>
                    <a:pt x="1972" y="3165"/>
                    <a:pt x="1381" y="3165"/>
                  </a:cubicBezTo>
                  <a:cubicBezTo>
                    <a:pt x="1229" y="3165"/>
                    <a:pt x="1115" y="3163"/>
                    <a:pt x="1053" y="3156"/>
                  </a:cubicBezTo>
                  <a:cubicBezTo>
                    <a:pt x="595" y="3110"/>
                    <a:pt x="1053" y="869"/>
                    <a:pt x="1053" y="869"/>
                  </a:cubicBezTo>
                  <a:lnTo>
                    <a:pt x="3751" y="1738"/>
                  </a:lnTo>
                  <a:cubicBezTo>
                    <a:pt x="2470" y="1281"/>
                    <a:pt x="1236" y="686"/>
                    <a:pt x="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g1dc52788f76_1_50"/>
            <p:cNvSpPr/>
            <p:nvPr/>
          </p:nvSpPr>
          <p:spPr>
            <a:xfrm>
              <a:off x="6247581" y="1710697"/>
              <a:ext cx="115162" cy="41319"/>
            </a:xfrm>
            <a:custGeom>
              <a:rect b="b" l="l" r="r" t="t"/>
              <a:pathLst>
                <a:path extrusionOk="0" h="2593" w="7227">
                  <a:moveTo>
                    <a:pt x="2715" y="1"/>
                  </a:moveTo>
                  <a:cubicBezTo>
                    <a:pt x="1548" y="1"/>
                    <a:pt x="0" y="462"/>
                    <a:pt x="0" y="462"/>
                  </a:cubicBezTo>
                  <a:cubicBezTo>
                    <a:pt x="915" y="1239"/>
                    <a:pt x="1967" y="1925"/>
                    <a:pt x="3064" y="2428"/>
                  </a:cubicBezTo>
                  <a:cubicBezTo>
                    <a:pt x="3438" y="2549"/>
                    <a:pt x="3902" y="2593"/>
                    <a:pt x="4385" y="2593"/>
                  </a:cubicBezTo>
                  <a:cubicBezTo>
                    <a:pt x="5736" y="2593"/>
                    <a:pt x="7226" y="2245"/>
                    <a:pt x="7226" y="2245"/>
                  </a:cubicBezTo>
                  <a:cubicBezTo>
                    <a:pt x="7226" y="2245"/>
                    <a:pt x="4071" y="233"/>
                    <a:pt x="3293" y="50"/>
                  </a:cubicBezTo>
                  <a:cubicBezTo>
                    <a:pt x="3120" y="16"/>
                    <a:pt x="2924" y="1"/>
                    <a:pt x="27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g1dc52788f76_1_50"/>
            <p:cNvSpPr/>
            <p:nvPr/>
          </p:nvSpPr>
          <p:spPr>
            <a:xfrm>
              <a:off x="6482973" y="1710697"/>
              <a:ext cx="121712" cy="41319"/>
            </a:xfrm>
            <a:custGeom>
              <a:rect b="b" l="l" r="r" t="t"/>
              <a:pathLst>
                <a:path extrusionOk="0" h="2593" w="7638">
                  <a:moveTo>
                    <a:pt x="4766" y="1"/>
                  </a:moveTo>
                  <a:cubicBezTo>
                    <a:pt x="4547" y="1"/>
                    <a:pt x="4342" y="16"/>
                    <a:pt x="4162" y="50"/>
                  </a:cubicBezTo>
                  <a:cubicBezTo>
                    <a:pt x="3339" y="233"/>
                    <a:pt x="0" y="2245"/>
                    <a:pt x="0" y="2245"/>
                  </a:cubicBezTo>
                  <a:cubicBezTo>
                    <a:pt x="0" y="2245"/>
                    <a:pt x="1589" y="2593"/>
                    <a:pt x="3011" y="2593"/>
                  </a:cubicBezTo>
                  <a:cubicBezTo>
                    <a:pt x="3519" y="2593"/>
                    <a:pt x="4005" y="2549"/>
                    <a:pt x="4391" y="2428"/>
                  </a:cubicBezTo>
                  <a:cubicBezTo>
                    <a:pt x="5580" y="1925"/>
                    <a:pt x="6677" y="1239"/>
                    <a:pt x="7638" y="462"/>
                  </a:cubicBezTo>
                  <a:cubicBezTo>
                    <a:pt x="7638" y="462"/>
                    <a:pt x="5991" y="1"/>
                    <a:pt x="47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g1dc52788f76_1_50"/>
            <p:cNvSpPr/>
            <p:nvPr/>
          </p:nvSpPr>
          <p:spPr>
            <a:xfrm>
              <a:off x="6046434" y="1376986"/>
              <a:ext cx="727321" cy="712741"/>
            </a:xfrm>
            <a:custGeom>
              <a:rect b="b" l="l" r="r" t="t"/>
              <a:pathLst>
                <a:path extrusionOk="0" h="44728" w="45643">
                  <a:moveTo>
                    <a:pt x="6083" y="1"/>
                  </a:moveTo>
                  <a:cubicBezTo>
                    <a:pt x="4208" y="1647"/>
                    <a:pt x="2150" y="3110"/>
                    <a:pt x="1" y="4345"/>
                  </a:cubicBezTo>
                  <a:cubicBezTo>
                    <a:pt x="1" y="4345"/>
                    <a:pt x="1327" y="34301"/>
                    <a:pt x="15367" y="42395"/>
                  </a:cubicBezTo>
                  <a:cubicBezTo>
                    <a:pt x="15093" y="42853"/>
                    <a:pt x="14727" y="43447"/>
                    <a:pt x="14270" y="44133"/>
                  </a:cubicBezTo>
                  <a:cubicBezTo>
                    <a:pt x="14952" y="44348"/>
                    <a:pt x="15668" y="44496"/>
                    <a:pt x="16314" y="44496"/>
                  </a:cubicBezTo>
                  <a:cubicBezTo>
                    <a:pt x="17183" y="44496"/>
                    <a:pt x="17927" y="44228"/>
                    <a:pt x="18294" y="43493"/>
                  </a:cubicBezTo>
                  <a:cubicBezTo>
                    <a:pt x="18569" y="42990"/>
                    <a:pt x="18843" y="43493"/>
                    <a:pt x="18752" y="42578"/>
                  </a:cubicBezTo>
                  <a:cubicBezTo>
                    <a:pt x="18752" y="42578"/>
                    <a:pt x="10382" y="35352"/>
                    <a:pt x="7227" y="26755"/>
                  </a:cubicBezTo>
                  <a:cubicBezTo>
                    <a:pt x="4071" y="18157"/>
                    <a:pt x="2516" y="5489"/>
                    <a:pt x="2516" y="5489"/>
                  </a:cubicBezTo>
                  <a:lnTo>
                    <a:pt x="2516" y="5489"/>
                  </a:lnTo>
                  <a:cubicBezTo>
                    <a:pt x="2517" y="5489"/>
                    <a:pt x="6587" y="6266"/>
                    <a:pt x="11937" y="7684"/>
                  </a:cubicBezTo>
                  <a:cubicBezTo>
                    <a:pt x="20947" y="10108"/>
                    <a:pt x="33569" y="14315"/>
                    <a:pt x="36725" y="19803"/>
                  </a:cubicBezTo>
                  <a:cubicBezTo>
                    <a:pt x="39377" y="24331"/>
                    <a:pt x="38463" y="30459"/>
                    <a:pt x="37045" y="35307"/>
                  </a:cubicBezTo>
                  <a:cubicBezTo>
                    <a:pt x="36633" y="36541"/>
                    <a:pt x="36222" y="37685"/>
                    <a:pt x="35856" y="38737"/>
                  </a:cubicBezTo>
                  <a:cubicBezTo>
                    <a:pt x="35581" y="39468"/>
                    <a:pt x="35261" y="40154"/>
                    <a:pt x="34987" y="40749"/>
                  </a:cubicBezTo>
                  <a:cubicBezTo>
                    <a:pt x="34301" y="42258"/>
                    <a:pt x="33798" y="43219"/>
                    <a:pt x="33798" y="43219"/>
                  </a:cubicBezTo>
                  <a:lnTo>
                    <a:pt x="42670" y="44728"/>
                  </a:lnTo>
                  <a:cubicBezTo>
                    <a:pt x="42670" y="44728"/>
                    <a:pt x="43265" y="41343"/>
                    <a:pt x="43813" y="37182"/>
                  </a:cubicBezTo>
                  <a:cubicBezTo>
                    <a:pt x="43996" y="35855"/>
                    <a:pt x="44179" y="34438"/>
                    <a:pt x="44408" y="33066"/>
                  </a:cubicBezTo>
                  <a:cubicBezTo>
                    <a:pt x="45048" y="28081"/>
                    <a:pt x="45643" y="23233"/>
                    <a:pt x="45505" y="22227"/>
                  </a:cubicBezTo>
                  <a:cubicBezTo>
                    <a:pt x="45185" y="20123"/>
                    <a:pt x="40200" y="11342"/>
                    <a:pt x="32060" y="7181"/>
                  </a:cubicBezTo>
                  <a:cubicBezTo>
                    <a:pt x="27670" y="4940"/>
                    <a:pt x="18477" y="2333"/>
                    <a:pt x="12166" y="1098"/>
                  </a:cubicBezTo>
                  <a:cubicBezTo>
                    <a:pt x="9834" y="641"/>
                    <a:pt x="7730" y="275"/>
                    <a:pt x="60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g1dc52788f76_1_50"/>
            <p:cNvSpPr/>
            <p:nvPr/>
          </p:nvSpPr>
          <p:spPr>
            <a:xfrm>
              <a:off x="5418260" y="1256008"/>
              <a:ext cx="865764" cy="1383939"/>
            </a:xfrm>
            <a:custGeom>
              <a:rect b="b" l="l" r="r" t="t"/>
              <a:pathLst>
                <a:path extrusionOk="0" h="86849" w="54331">
                  <a:moveTo>
                    <a:pt x="31785" y="1"/>
                  </a:moveTo>
                  <a:lnTo>
                    <a:pt x="23324" y="412"/>
                  </a:lnTo>
                  <a:lnTo>
                    <a:pt x="10976" y="961"/>
                  </a:lnTo>
                  <a:cubicBezTo>
                    <a:pt x="10976" y="961"/>
                    <a:pt x="4390" y="17654"/>
                    <a:pt x="5488" y="20809"/>
                  </a:cubicBezTo>
                  <a:cubicBezTo>
                    <a:pt x="6586" y="23919"/>
                    <a:pt x="7409" y="27807"/>
                    <a:pt x="6769" y="29362"/>
                  </a:cubicBezTo>
                  <a:cubicBezTo>
                    <a:pt x="6128" y="30962"/>
                    <a:pt x="0" y="57259"/>
                    <a:pt x="4848" y="65628"/>
                  </a:cubicBezTo>
                  <a:cubicBezTo>
                    <a:pt x="14772" y="82732"/>
                    <a:pt x="33568" y="86071"/>
                    <a:pt x="40474" y="86711"/>
                  </a:cubicBezTo>
                  <a:cubicBezTo>
                    <a:pt x="42120" y="86848"/>
                    <a:pt x="43081" y="86848"/>
                    <a:pt x="43081" y="86848"/>
                  </a:cubicBezTo>
                  <a:lnTo>
                    <a:pt x="54331" y="51817"/>
                  </a:lnTo>
                  <a:lnTo>
                    <a:pt x="35580" y="46283"/>
                  </a:lnTo>
                  <a:lnTo>
                    <a:pt x="32699" y="45414"/>
                  </a:lnTo>
                  <a:lnTo>
                    <a:pt x="32699" y="45368"/>
                  </a:lnTo>
                  <a:cubicBezTo>
                    <a:pt x="32882" y="45002"/>
                    <a:pt x="33660" y="43310"/>
                    <a:pt x="33568" y="42761"/>
                  </a:cubicBezTo>
                  <a:cubicBezTo>
                    <a:pt x="33568" y="42716"/>
                    <a:pt x="33568" y="42670"/>
                    <a:pt x="33568" y="42624"/>
                  </a:cubicBezTo>
                  <a:cubicBezTo>
                    <a:pt x="33248" y="41481"/>
                    <a:pt x="31876" y="40749"/>
                    <a:pt x="31876" y="40749"/>
                  </a:cubicBezTo>
                  <a:cubicBezTo>
                    <a:pt x="31876" y="40749"/>
                    <a:pt x="32882" y="31420"/>
                    <a:pt x="33660" y="25977"/>
                  </a:cubicBezTo>
                  <a:cubicBezTo>
                    <a:pt x="34300" y="21495"/>
                    <a:pt x="32608" y="6815"/>
                    <a:pt x="32013" y="1739"/>
                  </a:cubicBezTo>
                  <a:cubicBezTo>
                    <a:pt x="31876" y="641"/>
                    <a:pt x="31785" y="1"/>
                    <a:pt x="317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g1dc52788f76_1_50"/>
            <p:cNvSpPr/>
            <p:nvPr/>
          </p:nvSpPr>
          <p:spPr>
            <a:xfrm>
              <a:off x="5971380" y="3482382"/>
              <a:ext cx="1063279" cy="368656"/>
            </a:xfrm>
            <a:custGeom>
              <a:rect b="b" l="l" r="r" t="t"/>
              <a:pathLst>
                <a:path extrusionOk="0" h="23135" w="66726">
                  <a:moveTo>
                    <a:pt x="1052" y="0"/>
                  </a:moveTo>
                  <a:lnTo>
                    <a:pt x="0" y="1464"/>
                  </a:lnTo>
                  <a:lnTo>
                    <a:pt x="504" y="2836"/>
                  </a:lnTo>
                  <a:cubicBezTo>
                    <a:pt x="686" y="3430"/>
                    <a:pt x="1007" y="4208"/>
                    <a:pt x="1281" y="4985"/>
                  </a:cubicBezTo>
                  <a:cubicBezTo>
                    <a:pt x="1327" y="5168"/>
                    <a:pt x="1372" y="5305"/>
                    <a:pt x="1418" y="5488"/>
                  </a:cubicBezTo>
                  <a:cubicBezTo>
                    <a:pt x="1601" y="5991"/>
                    <a:pt x="1784" y="6494"/>
                    <a:pt x="1921" y="6997"/>
                  </a:cubicBezTo>
                  <a:cubicBezTo>
                    <a:pt x="1967" y="7134"/>
                    <a:pt x="2058" y="7317"/>
                    <a:pt x="2058" y="7409"/>
                  </a:cubicBezTo>
                  <a:cubicBezTo>
                    <a:pt x="2104" y="7455"/>
                    <a:pt x="2104" y="7546"/>
                    <a:pt x="2104" y="7592"/>
                  </a:cubicBezTo>
                  <a:cubicBezTo>
                    <a:pt x="2196" y="7820"/>
                    <a:pt x="2241" y="8003"/>
                    <a:pt x="2287" y="8186"/>
                  </a:cubicBezTo>
                  <a:cubicBezTo>
                    <a:pt x="2333" y="8369"/>
                    <a:pt x="2379" y="8598"/>
                    <a:pt x="2424" y="8689"/>
                  </a:cubicBezTo>
                  <a:cubicBezTo>
                    <a:pt x="2424" y="8781"/>
                    <a:pt x="2470" y="8872"/>
                    <a:pt x="2470" y="8918"/>
                  </a:cubicBezTo>
                  <a:lnTo>
                    <a:pt x="2470" y="9101"/>
                  </a:lnTo>
                  <a:cubicBezTo>
                    <a:pt x="2516" y="9741"/>
                    <a:pt x="2516" y="10427"/>
                    <a:pt x="2424" y="11113"/>
                  </a:cubicBezTo>
                  <a:lnTo>
                    <a:pt x="2333" y="11571"/>
                  </a:lnTo>
                  <a:cubicBezTo>
                    <a:pt x="2333" y="11662"/>
                    <a:pt x="2333" y="11799"/>
                    <a:pt x="2333" y="11891"/>
                  </a:cubicBezTo>
                  <a:lnTo>
                    <a:pt x="2241" y="12211"/>
                  </a:lnTo>
                  <a:cubicBezTo>
                    <a:pt x="2196" y="12531"/>
                    <a:pt x="2150" y="12851"/>
                    <a:pt x="2104" y="13171"/>
                  </a:cubicBezTo>
                  <a:cubicBezTo>
                    <a:pt x="2104" y="13263"/>
                    <a:pt x="2058" y="13354"/>
                    <a:pt x="2058" y="13491"/>
                  </a:cubicBezTo>
                  <a:cubicBezTo>
                    <a:pt x="1967" y="13994"/>
                    <a:pt x="1830" y="14543"/>
                    <a:pt x="1738" y="15001"/>
                  </a:cubicBezTo>
                  <a:cubicBezTo>
                    <a:pt x="1738" y="15092"/>
                    <a:pt x="1693" y="15229"/>
                    <a:pt x="1693" y="15321"/>
                  </a:cubicBezTo>
                  <a:cubicBezTo>
                    <a:pt x="1693" y="15366"/>
                    <a:pt x="1647" y="15458"/>
                    <a:pt x="1647" y="15504"/>
                  </a:cubicBezTo>
                  <a:cubicBezTo>
                    <a:pt x="1418" y="16601"/>
                    <a:pt x="1235" y="17379"/>
                    <a:pt x="1235" y="17379"/>
                  </a:cubicBezTo>
                  <a:cubicBezTo>
                    <a:pt x="1235" y="17379"/>
                    <a:pt x="9376" y="21358"/>
                    <a:pt x="25016" y="22684"/>
                  </a:cubicBezTo>
                  <a:cubicBezTo>
                    <a:pt x="26937" y="22867"/>
                    <a:pt x="28950" y="23004"/>
                    <a:pt x="31099" y="23050"/>
                  </a:cubicBezTo>
                  <a:cubicBezTo>
                    <a:pt x="32762" y="23108"/>
                    <a:pt x="34380" y="23134"/>
                    <a:pt x="35949" y="23134"/>
                  </a:cubicBezTo>
                  <a:cubicBezTo>
                    <a:pt x="52893" y="23134"/>
                    <a:pt x="64118" y="20031"/>
                    <a:pt x="64118" y="20031"/>
                  </a:cubicBezTo>
                  <a:cubicBezTo>
                    <a:pt x="64118" y="20031"/>
                    <a:pt x="63935" y="17928"/>
                    <a:pt x="63890" y="15504"/>
                  </a:cubicBezTo>
                  <a:cubicBezTo>
                    <a:pt x="63752" y="13629"/>
                    <a:pt x="63844" y="11754"/>
                    <a:pt x="64118" y="9924"/>
                  </a:cubicBezTo>
                  <a:cubicBezTo>
                    <a:pt x="64759" y="7043"/>
                    <a:pt x="66725" y="3156"/>
                    <a:pt x="66725" y="3156"/>
                  </a:cubicBezTo>
                  <a:lnTo>
                    <a:pt x="66451" y="2836"/>
                  </a:lnTo>
                  <a:lnTo>
                    <a:pt x="65124" y="1372"/>
                  </a:lnTo>
                  <a:lnTo>
                    <a:pt x="64393" y="549"/>
                  </a:lnTo>
                  <a:lnTo>
                    <a:pt x="64301" y="595"/>
                  </a:lnTo>
                  <a:cubicBezTo>
                    <a:pt x="62380" y="1464"/>
                    <a:pt x="60414" y="2195"/>
                    <a:pt x="58402" y="2836"/>
                  </a:cubicBezTo>
                  <a:cubicBezTo>
                    <a:pt x="53335" y="4460"/>
                    <a:pt x="45553" y="6379"/>
                    <a:pt x="36992" y="6379"/>
                  </a:cubicBezTo>
                  <a:cubicBezTo>
                    <a:pt x="35431" y="6379"/>
                    <a:pt x="33844" y="6315"/>
                    <a:pt x="32242" y="6174"/>
                  </a:cubicBezTo>
                  <a:cubicBezTo>
                    <a:pt x="25382" y="5488"/>
                    <a:pt x="18568" y="4390"/>
                    <a:pt x="11845" y="2836"/>
                  </a:cubicBezTo>
                  <a:cubicBezTo>
                    <a:pt x="5443" y="1372"/>
                    <a:pt x="1281" y="46"/>
                    <a:pt x="10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g1dc52788f76_1_50"/>
            <p:cNvSpPr/>
            <p:nvPr/>
          </p:nvSpPr>
          <p:spPr>
            <a:xfrm>
              <a:off x="5975029" y="2019756"/>
              <a:ext cx="1074242" cy="781118"/>
            </a:xfrm>
            <a:custGeom>
              <a:rect b="b" l="l" r="r" t="t"/>
              <a:pathLst>
                <a:path extrusionOk="0" h="49019" w="67414">
                  <a:moveTo>
                    <a:pt x="9147" y="0"/>
                  </a:moveTo>
                  <a:cubicBezTo>
                    <a:pt x="1372" y="6174"/>
                    <a:pt x="0" y="17242"/>
                    <a:pt x="686" y="26983"/>
                  </a:cubicBezTo>
                  <a:cubicBezTo>
                    <a:pt x="1143" y="33294"/>
                    <a:pt x="2287" y="39514"/>
                    <a:pt x="4162" y="45551"/>
                  </a:cubicBezTo>
                  <a:lnTo>
                    <a:pt x="9650" y="45551"/>
                  </a:lnTo>
                  <a:cubicBezTo>
                    <a:pt x="16007" y="45642"/>
                    <a:pt x="26891" y="46100"/>
                    <a:pt x="36815" y="47837"/>
                  </a:cubicBezTo>
                  <a:cubicBezTo>
                    <a:pt x="38187" y="48112"/>
                    <a:pt x="39559" y="48386"/>
                    <a:pt x="40886" y="48661"/>
                  </a:cubicBezTo>
                  <a:cubicBezTo>
                    <a:pt x="41953" y="48903"/>
                    <a:pt x="43005" y="49018"/>
                    <a:pt x="44037" y="49018"/>
                  </a:cubicBezTo>
                  <a:cubicBezTo>
                    <a:pt x="57426" y="49018"/>
                    <a:pt x="67413" y="29630"/>
                    <a:pt x="62106" y="16510"/>
                  </a:cubicBezTo>
                  <a:cubicBezTo>
                    <a:pt x="58859" y="8507"/>
                    <a:pt x="50215" y="2333"/>
                    <a:pt x="42440" y="1006"/>
                  </a:cubicBezTo>
                  <a:cubicBezTo>
                    <a:pt x="41475" y="806"/>
                    <a:pt x="40501" y="707"/>
                    <a:pt x="39529" y="707"/>
                  </a:cubicBezTo>
                  <a:cubicBezTo>
                    <a:pt x="38063" y="707"/>
                    <a:pt x="36599" y="932"/>
                    <a:pt x="35169" y="1372"/>
                  </a:cubicBezTo>
                  <a:cubicBezTo>
                    <a:pt x="32973" y="2128"/>
                    <a:pt x="30205" y="2411"/>
                    <a:pt x="27298" y="2411"/>
                  </a:cubicBezTo>
                  <a:cubicBezTo>
                    <a:pt x="22635" y="2411"/>
                    <a:pt x="17618" y="1683"/>
                    <a:pt x="14040" y="1006"/>
                  </a:cubicBezTo>
                  <a:cubicBezTo>
                    <a:pt x="11113" y="458"/>
                    <a:pt x="9147" y="0"/>
                    <a:pt x="91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g1dc52788f76_1_50"/>
            <p:cNvSpPr/>
            <p:nvPr/>
          </p:nvSpPr>
          <p:spPr>
            <a:xfrm>
              <a:off x="5547238" y="810736"/>
              <a:ext cx="292248" cy="144897"/>
            </a:xfrm>
            <a:custGeom>
              <a:rect b="b" l="l" r="r" t="t"/>
              <a:pathLst>
                <a:path extrusionOk="0" h="9093" w="18340">
                  <a:moveTo>
                    <a:pt x="1" y="1"/>
                  </a:moveTo>
                  <a:lnTo>
                    <a:pt x="1" y="1510"/>
                  </a:lnTo>
                  <a:lnTo>
                    <a:pt x="595" y="4163"/>
                  </a:lnTo>
                  <a:cubicBezTo>
                    <a:pt x="1007" y="5352"/>
                    <a:pt x="1922" y="6358"/>
                    <a:pt x="3111" y="6815"/>
                  </a:cubicBezTo>
                  <a:cubicBezTo>
                    <a:pt x="4016" y="7185"/>
                    <a:pt x="4959" y="7371"/>
                    <a:pt x="5905" y="7371"/>
                  </a:cubicBezTo>
                  <a:cubicBezTo>
                    <a:pt x="6010" y="7371"/>
                    <a:pt x="6115" y="7368"/>
                    <a:pt x="6220" y="7364"/>
                  </a:cubicBezTo>
                  <a:cubicBezTo>
                    <a:pt x="6220" y="7364"/>
                    <a:pt x="8883" y="9093"/>
                    <a:pt x="11172" y="9093"/>
                  </a:cubicBezTo>
                  <a:cubicBezTo>
                    <a:pt x="11515" y="9093"/>
                    <a:pt x="11850" y="9054"/>
                    <a:pt x="12166" y="8965"/>
                  </a:cubicBezTo>
                  <a:cubicBezTo>
                    <a:pt x="18340" y="7135"/>
                    <a:pt x="16007" y="3980"/>
                    <a:pt x="16007" y="3980"/>
                  </a:cubicBezTo>
                  <a:lnTo>
                    <a:pt x="1053" y="229"/>
                  </a:lnTo>
                  <a:lnTo>
                    <a:pt x="1" y="1"/>
                  </a:lnTo>
                  <a:close/>
                </a:path>
              </a:pathLst>
            </a:custGeom>
            <a:solidFill>
              <a:srgbClr val="D6A5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g1dc52788f76_1_50"/>
            <p:cNvSpPr/>
            <p:nvPr/>
          </p:nvSpPr>
          <p:spPr>
            <a:xfrm>
              <a:off x="5547238" y="810736"/>
              <a:ext cx="292248" cy="144897"/>
            </a:xfrm>
            <a:custGeom>
              <a:rect b="b" l="l" r="r" t="t"/>
              <a:pathLst>
                <a:path extrusionOk="0" h="9093" w="18340">
                  <a:moveTo>
                    <a:pt x="1" y="1"/>
                  </a:moveTo>
                  <a:lnTo>
                    <a:pt x="1" y="1510"/>
                  </a:lnTo>
                  <a:lnTo>
                    <a:pt x="595" y="4163"/>
                  </a:lnTo>
                  <a:cubicBezTo>
                    <a:pt x="1007" y="5352"/>
                    <a:pt x="1922" y="6358"/>
                    <a:pt x="3111" y="6815"/>
                  </a:cubicBezTo>
                  <a:cubicBezTo>
                    <a:pt x="4016" y="7185"/>
                    <a:pt x="4959" y="7371"/>
                    <a:pt x="5905" y="7371"/>
                  </a:cubicBezTo>
                  <a:cubicBezTo>
                    <a:pt x="6010" y="7371"/>
                    <a:pt x="6115" y="7368"/>
                    <a:pt x="6220" y="7364"/>
                  </a:cubicBezTo>
                  <a:cubicBezTo>
                    <a:pt x="6220" y="7364"/>
                    <a:pt x="8883" y="9093"/>
                    <a:pt x="11172" y="9093"/>
                  </a:cubicBezTo>
                  <a:cubicBezTo>
                    <a:pt x="11515" y="9093"/>
                    <a:pt x="11850" y="9054"/>
                    <a:pt x="12166" y="8965"/>
                  </a:cubicBezTo>
                  <a:cubicBezTo>
                    <a:pt x="18340" y="7135"/>
                    <a:pt x="16007" y="3980"/>
                    <a:pt x="16007" y="3980"/>
                  </a:cubicBezTo>
                  <a:lnTo>
                    <a:pt x="1053" y="229"/>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g1dc52788f76_1_50"/>
            <p:cNvSpPr/>
            <p:nvPr/>
          </p:nvSpPr>
          <p:spPr>
            <a:xfrm>
              <a:off x="5504979" y="635117"/>
              <a:ext cx="338890" cy="278448"/>
            </a:xfrm>
            <a:custGeom>
              <a:rect b="b" l="l" r="r" t="t"/>
              <a:pathLst>
                <a:path extrusionOk="0" h="17474" w="21267">
                  <a:moveTo>
                    <a:pt x="6769" y="0"/>
                  </a:moveTo>
                  <a:cubicBezTo>
                    <a:pt x="5580" y="46"/>
                    <a:pt x="778" y="4345"/>
                    <a:pt x="366" y="5671"/>
                  </a:cubicBezTo>
                  <a:cubicBezTo>
                    <a:pt x="0" y="6997"/>
                    <a:pt x="46" y="11936"/>
                    <a:pt x="46" y="11936"/>
                  </a:cubicBezTo>
                  <a:cubicBezTo>
                    <a:pt x="183" y="12851"/>
                    <a:pt x="915" y="13491"/>
                    <a:pt x="1784" y="13537"/>
                  </a:cubicBezTo>
                  <a:cubicBezTo>
                    <a:pt x="1784" y="13537"/>
                    <a:pt x="1991" y="15611"/>
                    <a:pt x="3947" y="15611"/>
                  </a:cubicBezTo>
                  <a:cubicBezTo>
                    <a:pt x="4045" y="15611"/>
                    <a:pt x="4147" y="15606"/>
                    <a:pt x="4253" y="15595"/>
                  </a:cubicBezTo>
                  <a:cubicBezTo>
                    <a:pt x="4253" y="15595"/>
                    <a:pt x="4909" y="17473"/>
                    <a:pt x="6646" y="17473"/>
                  </a:cubicBezTo>
                  <a:cubicBezTo>
                    <a:pt x="6686" y="17473"/>
                    <a:pt x="6727" y="17472"/>
                    <a:pt x="6769" y="17470"/>
                  </a:cubicBezTo>
                  <a:cubicBezTo>
                    <a:pt x="8552" y="17379"/>
                    <a:pt x="8507" y="16464"/>
                    <a:pt x="8507" y="16464"/>
                  </a:cubicBezTo>
                  <a:lnTo>
                    <a:pt x="8507" y="16464"/>
                  </a:lnTo>
                  <a:cubicBezTo>
                    <a:pt x="8690" y="16830"/>
                    <a:pt x="9055" y="17104"/>
                    <a:pt x="9467" y="17196"/>
                  </a:cubicBezTo>
                  <a:cubicBezTo>
                    <a:pt x="9673" y="17247"/>
                    <a:pt x="9879" y="17273"/>
                    <a:pt x="10082" y="17273"/>
                  </a:cubicBezTo>
                  <a:cubicBezTo>
                    <a:pt x="10421" y="17273"/>
                    <a:pt x="10753" y="17202"/>
                    <a:pt x="11068" y="17059"/>
                  </a:cubicBezTo>
                  <a:cubicBezTo>
                    <a:pt x="11525" y="16876"/>
                    <a:pt x="11845" y="16464"/>
                    <a:pt x="11982" y="16007"/>
                  </a:cubicBezTo>
                  <a:cubicBezTo>
                    <a:pt x="12394" y="14955"/>
                    <a:pt x="12623" y="13812"/>
                    <a:pt x="12714" y="12668"/>
                  </a:cubicBezTo>
                  <a:lnTo>
                    <a:pt x="13354" y="12119"/>
                  </a:lnTo>
                  <a:lnTo>
                    <a:pt x="15275" y="10473"/>
                  </a:lnTo>
                  <a:cubicBezTo>
                    <a:pt x="16190" y="11305"/>
                    <a:pt x="17369" y="11720"/>
                    <a:pt x="18607" y="11720"/>
                  </a:cubicBezTo>
                  <a:cubicBezTo>
                    <a:pt x="18730" y="11720"/>
                    <a:pt x="18855" y="11716"/>
                    <a:pt x="18980" y="11708"/>
                  </a:cubicBezTo>
                  <a:cubicBezTo>
                    <a:pt x="21220" y="11479"/>
                    <a:pt x="21220" y="8506"/>
                    <a:pt x="21220" y="8506"/>
                  </a:cubicBezTo>
                  <a:cubicBezTo>
                    <a:pt x="21083" y="8415"/>
                    <a:pt x="21266" y="6403"/>
                    <a:pt x="20169" y="5442"/>
                  </a:cubicBezTo>
                  <a:cubicBezTo>
                    <a:pt x="19410" y="4724"/>
                    <a:pt x="18373" y="4319"/>
                    <a:pt x="17330" y="4319"/>
                  </a:cubicBezTo>
                  <a:cubicBezTo>
                    <a:pt x="17179" y="4319"/>
                    <a:pt x="17027" y="4327"/>
                    <a:pt x="16876" y="4345"/>
                  </a:cubicBezTo>
                  <a:cubicBezTo>
                    <a:pt x="16876" y="4345"/>
                    <a:pt x="16876" y="2104"/>
                    <a:pt x="15275" y="1372"/>
                  </a:cubicBezTo>
                  <a:cubicBezTo>
                    <a:pt x="14784" y="1114"/>
                    <a:pt x="14249" y="972"/>
                    <a:pt x="13712" y="972"/>
                  </a:cubicBezTo>
                  <a:cubicBezTo>
                    <a:pt x="13298" y="972"/>
                    <a:pt x="12883" y="1056"/>
                    <a:pt x="12485" y="1235"/>
                  </a:cubicBezTo>
                  <a:cubicBezTo>
                    <a:pt x="12394" y="640"/>
                    <a:pt x="11891" y="229"/>
                    <a:pt x="11342" y="137"/>
                  </a:cubicBezTo>
                  <a:cubicBezTo>
                    <a:pt x="11207" y="108"/>
                    <a:pt x="11065" y="95"/>
                    <a:pt x="10919" y="95"/>
                  </a:cubicBezTo>
                  <a:cubicBezTo>
                    <a:pt x="9928" y="95"/>
                    <a:pt x="8781" y="686"/>
                    <a:pt x="8781" y="686"/>
                  </a:cubicBezTo>
                  <a:cubicBezTo>
                    <a:pt x="8232" y="274"/>
                    <a:pt x="7500" y="0"/>
                    <a:pt x="676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g1dc52788f76_1_50"/>
            <p:cNvSpPr/>
            <p:nvPr/>
          </p:nvSpPr>
          <p:spPr>
            <a:xfrm>
              <a:off x="5642514" y="721835"/>
              <a:ext cx="200622" cy="187842"/>
            </a:xfrm>
            <a:custGeom>
              <a:rect b="b" l="l" r="r" t="t"/>
              <a:pathLst>
                <a:path extrusionOk="0" h="11788" w="12590">
                  <a:moveTo>
                    <a:pt x="11538" y="0"/>
                  </a:moveTo>
                  <a:cubicBezTo>
                    <a:pt x="11538" y="0"/>
                    <a:pt x="10806" y="3430"/>
                    <a:pt x="9068" y="4208"/>
                  </a:cubicBezTo>
                  <a:cubicBezTo>
                    <a:pt x="9068" y="4208"/>
                    <a:pt x="7810" y="3407"/>
                    <a:pt x="7104" y="3407"/>
                  </a:cubicBezTo>
                  <a:cubicBezTo>
                    <a:pt x="7036" y="3407"/>
                    <a:pt x="6974" y="3414"/>
                    <a:pt x="6919" y="3430"/>
                  </a:cubicBezTo>
                  <a:cubicBezTo>
                    <a:pt x="6507" y="3568"/>
                    <a:pt x="4083" y="4848"/>
                    <a:pt x="3489" y="6129"/>
                  </a:cubicBezTo>
                  <a:cubicBezTo>
                    <a:pt x="3345" y="6105"/>
                    <a:pt x="3204" y="6094"/>
                    <a:pt x="3066" y="6094"/>
                  </a:cubicBezTo>
                  <a:cubicBezTo>
                    <a:pt x="1306" y="6094"/>
                    <a:pt x="0" y="7871"/>
                    <a:pt x="424" y="8507"/>
                  </a:cubicBezTo>
                  <a:cubicBezTo>
                    <a:pt x="1156" y="9421"/>
                    <a:pt x="1293" y="10656"/>
                    <a:pt x="836" y="11708"/>
                  </a:cubicBezTo>
                  <a:cubicBezTo>
                    <a:pt x="1052" y="11762"/>
                    <a:pt x="1269" y="11788"/>
                    <a:pt x="1483" y="11788"/>
                  </a:cubicBezTo>
                  <a:cubicBezTo>
                    <a:pt x="1811" y="11788"/>
                    <a:pt x="2132" y="11727"/>
                    <a:pt x="2437" y="11617"/>
                  </a:cubicBezTo>
                  <a:cubicBezTo>
                    <a:pt x="2894" y="11388"/>
                    <a:pt x="3214" y="11022"/>
                    <a:pt x="3351" y="10519"/>
                  </a:cubicBezTo>
                  <a:cubicBezTo>
                    <a:pt x="3717" y="9467"/>
                    <a:pt x="3992" y="8370"/>
                    <a:pt x="4083" y="7226"/>
                  </a:cubicBezTo>
                  <a:lnTo>
                    <a:pt x="6644" y="5031"/>
                  </a:lnTo>
                  <a:cubicBezTo>
                    <a:pt x="7559" y="5863"/>
                    <a:pt x="8776" y="6278"/>
                    <a:pt x="9986" y="6278"/>
                  </a:cubicBezTo>
                  <a:cubicBezTo>
                    <a:pt x="10107" y="6278"/>
                    <a:pt x="10228" y="6274"/>
                    <a:pt x="10349" y="6266"/>
                  </a:cubicBezTo>
                  <a:cubicBezTo>
                    <a:pt x="12589" y="6037"/>
                    <a:pt x="12589" y="3064"/>
                    <a:pt x="12589" y="3064"/>
                  </a:cubicBezTo>
                  <a:cubicBezTo>
                    <a:pt x="12452" y="2973"/>
                    <a:pt x="12589" y="1006"/>
                    <a:pt x="115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g1dc52788f76_1_50"/>
            <p:cNvSpPr/>
            <p:nvPr/>
          </p:nvSpPr>
          <p:spPr>
            <a:xfrm>
              <a:off x="5628857" y="717453"/>
              <a:ext cx="129010" cy="176385"/>
            </a:xfrm>
            <a:custGeom>
              <a:rect b="b" l="l" r="r" t="t"/>
              <a:pathLst>
                <a:path extrusionOk="0" h="11069" w="8096">
                  <a:moveTo>
                    <a:pt x="8096" y="1"/>
                  </a:moveTo>
                  <a:cubicBezTo>
                    <a:pt x="7090" y="1"/>
                    <a:pt x="6083" y="184"/>
                    <a:pt x="5169" y="641"/>
                  </a:cubicBezTo>
                  <a:cubicBezTo>
                    <a:pt x="3797" y="1236"/>
                    <a:pt x="138" y="4803"/>
                    <a:pt x="92" y="5123"/>
                  </a:cubicBezTo>
                  <a:cubicBezTo>
                    <a:pt x="1" y="5397"/>
                    <a:pt x="550" y="11068"/>
                    <a:pt x="550" y="11068"/>
                  </a:cubicBezTo>
                  <a:cubicBezTo>
                    <a:pt x="550" y="11068"/>
                    <a:pt x="687" y="6541"/>
                    <a:pt x="1007" y="5535"/>
                  </a:cubicBezTo>
                  <a:cubicBezTo>
                    <a:pt x="1281" y="4483"/>
                    <a:pt x="4894" y="1464"/>
                    <a:pt x="5214" y="1236"/>
                  </a:cubicBezTo>
                  <a:cubicBezTo>
                    <a:pt x="5580" y="1053"/>
                    <a:pt x="8096" y="1"/>
                    <a:pt x="809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g1dc52788f76_1_50"/>
            <p:cNvSpPr/>
            <p:nvPr/>
          </p:nvSpPr>
          <p:spPr>
            <a:xfrm>
              <a:off x="5567651" y="686857"/>
              <a:ext cx="118078" cy="190216"/>
            </a:xfrm>
            <a:custGeom>
              <a:rect b="b" l="l" r="r" t="t"/>
              <a:pathLst>
                <a:path extrusionOk="0" h="11937" w="7410">
                  <a:moveTo>
                    <a:pt x="7409" y="0"/>
                  </a:moveTo>
                  <a:lnTo>
                    <a:pt x="7409" y="0"/>
                  </a:lnTo>
                  <a:cubicBezTo>
                    <a:pt x="6494" y="183"/>
                    <a:pt x="5625" y="503"/>
                    <a:pt x="4757" y="915"/>
                  </a:cubicBezTo>
                  <a:cubicBezTo>
                    <a:pt x="3385" y="1509"/>
                    <a:pt x="92" y="5671"/>
                    <a:pt x="46" y="5945"/>
                  </a:cubicBezTo>
                  <a:cubicBezTo>
                    <a:pt x="0" y="6266"/>
                    <a:pt x="503" y="11937"/>
                    <a:pt x="503" y="11937"/>
                  </a:cubicBezTo>
                  <a:cubicBezTo>
                    <a:pt x="503" y="11937"/>
                    <a:pt x="686" y="7409"/>
                    <a:pt x="961" y="6357"/>
                  </a:cubicBezTo>
                  <a:cubicBezTo>
                    <a:pt x="1281" y="5351"/>
                    <a:pt x="4528" y="1692"/>
                    <a:pt x="4848" y="1509"/>
                  </a:cubicBezTo>
                  <a:cubicBezTo>
                    <a:pt x="5168" y="1326"/>
                    <a:pt x="7409" y="0"/>
                    <a:pt x="74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g1dc52788f76_1_50"/>
            <p:cNvSpPr/>
            <p:nvPr/>
          </p:nvSpPr>
          <p:spPr>
            <a:xfrm>
              <a:off x="5526108" y="664262"/>
              <a:ext cx="106414" cy="178568"/>
            </a:xfrm>
            <a:custGeom>
              <a:rect b="b" l="l" r="r" t="t"/>
              <a:pathLst>
                <a:path extrusionOk="0" h="11206" w="6678">
                  <a:moveTo>
                    <a:pt x="6678" y="0"/>
                  </a:moveTo>
                  <a:cubicBezTo>
                    <a:pt x="6677" y="0"/>
                    <a:pt x="4894" y="686"/>
                    <a:pt x="3613" y="1327"/>
                  </a:cubicBezTo>
                  <a:cubicBezTo>
                    <a:pt x="2562" y="1830"/>
                    <a:pt x="92" y="5534"/>
                    <a:pt x="46" y="5809"/>
                  </a:cubicBezTo>
                  <a:cubicBezTo>
                    <a:pt x="1" y="6083"/>
                    <a:pt x="504" y="11205"/>
                    <a:pt x="504" y="11205"/>
                  </a:cubicBezTo>
                  <a:cubicBezTo>
                    <a:pt x="504" y="11205"/>
                    <a:pt x="595" y="7089"/>
                    <a:pt x="778" y="6174"/>
                  </a:cubicBezTo>
                  <a:cubicBezTo>
                    <a:pt x="961" y="5305"/>
                    <a:pt x="3385" y="2013"/>
                    <a:pt x="3659" y="1875"/>
                  </a:cubicBezTo>
                  <a:cubicBezTo>
                    <a:pt x="3934" y="1693"/>
                    <a:pt x="6677" y="1"/>
                    <a:pt x="66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g1dc52788f76_1_50"/>
            <p:cNvSpPr/>
            <p:nvPr/>
          </p:nvSpPr>
          <p:spPr>
            <a:xfrm>
              <a:off x="5705712" y="769640"/>
              <a:ext cx="364800" cy="336372"/>
            </a:xfrm>
            <a:custGeom>
              <a:rect b="b" l="l" r="r" t="t"/>
              <a:pathLst>
                <a:path extrusionOk="0" h="21109" w="22893">
                  <a:moveTo>
                    <a:pt x="8550" y="1"/>
                  </a:moveTo>
                  <a:cubicBezTo>
                    <a:pt x="7982" y="1"/>
                    <a:pt x="7526" y="247"/>
                    <a:pt x="7526" y="247"/>
                  </a:cubicBezTo>
                  <a:cubicBezTo>
                    <a:pt x="7526" y="247"/>
                    <a:pt x="4004" y="3037"/>
                    <a:pt x="3181" y="3677"/>
                  </a:cubicBezTo>
                  <a:cubicBezTo>
                    <a:pt x="2312" y="4363"/>
                    <a:pt x="1032" y="11223"/>
                    <a:pt x="986" y="11452"/>
                  </a:cubicBezTo>
                  <a:cubicBezTo>
                    <a:pt x="1" y="15886"/>
                    <a:pt x="13181" y="21109"/>
                    <a:pt x="14286" y="21109"/>
                  </a:cubicBezTo>
                  <a:cubicBezTo>
                    <a:pt x="14310" y="21109"/>
                    <a:pt x="14328" y="21107"/>
                    <a:pt x="14340" y="21102"/>
                  </a:cubicBezTo>
                  <a:cubicBezTo>
                    <a:pt x="14432" y="21102"/>
                    <a:pt x="14569" y="20919"/>
                    <a:pt x="14706" y="20599"/>
                  </a:cubicBezTo>
                  <a:cubicBezTo>
                    <a:pt x="15666" y="18769"/>
                    <a:pt x="17770" y="12641"/>
                    <a:pt x="17770" y="12641"/>
                  </a:cubicBezTo>
                  <a:cubicBezTo>
                    <a:pt x="17770" y="12641"/>
                    <a:pt x="21749" y="9348"/>
                    <a:pt x="22664" y="6559"/>
                  </a:cubicBezTo>
                  <a:cubicBezTo>
                    <a:pt x="22846" y="5964"/>
                    <a:pt x="22892" y="5370"/>
                    <a:pt x="22801" y="4729"/>
                  </a:cubicBezTo>
                  <a:cubicBezTo>
                    <a:pt x="22565" y="3119"/>
                    <a:pt x="21284" y="1981"/>
                    <a:pt x="20608" y="1981"/>
                  </a:cubicBezTo>
                  <a:cubicBezTo>
                    <a:pt x="20497" y="1981"/>
                    <a:pt x="20402" y="2012"/>
                    <a:pt x="20331" y="2077"/>
                  </a:cubicBezTo>
                  <a:cubicBezTo>
                    <a:pt x="19691" y="2626"/>
                    <a:pt x="17724" y="4135"/>
                    <a:pt x="17724" y="4135"/>
                  </a:cubicBezTo>
                  <a:cubicBezTo>
                    <a:pt x="17724" y="4135"/>
                    <a:pt x="17496" y="2077"/>
                    <a:pt x="16444" y="1802"/>
                  </a:cubicBezTo>
                  <a:cubicBezTo>
                    <a:pt x="16288" y="1784"/>
                    <a:pt x="16131" y="1775"/>
                    <a:pt x="15973" y="1775"/>
                  </a:cubicBezTo>
                  <a:cubicBezTo>
                    <a:pt x="15343" y="1775"/>
                    <a:pt x="14706" y="1921"/>
                    <a:pt x="14157" y="2214"/>
                  </a:cubicBezTo>
                  <a:cubicBezTo>
                    <a:pt x="14157" y="2214"/>
                    <a:pt x="14203" y="888"/>
                    <a:pt x="13105" y="430"/>
                  </a:cubicBezTo>
                  <a:cubicBezTo>
                    <a:pt x="12901" y="337"/>
                    <a:pt x="12669" y="298"/>
                    <a:pt x="12427" y="298"/>
                  </a:cubicBezTo>
                  <a:cubicBezTo>
                    <a:pt x="11374" y="298"/>
                    <a:pt x="10133" y="1025"/>
                    <a:pt x="10133" y="1025"/>
                  </a:cubicBezTo>
                  <a:cubicBezTo>
                    <a:pt x="9693" y="212"/>
                    <a:pt x="9074" y="1"/>
                    <a:pt x="85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g1dc52788f76_1_50"/>
            <p:cNvSpPr/>
            <p:nvPr/>
          </p:nvSpPr>
          <p:spPr>
            <a:xfrm>
              <a:off x="5649270" y="830416"/>
              <a:ext cx="130189" cy="113043"/>
            </a:xfrm>
            <a:custGeom>
              <a:rect b="b" l="l" r="r" t="t"/>
              <a:pathLst>
                <a:path extrusionOk="0" h="7094" w="8170">
                  <a:moveTo>
                    <a:pt x="2656" y="0"/>
                  </a:moveTo>
                  <a:cubicBezTo>
                    <a:pt x="2640" y="0"/>
                    <a:pt x="2623" y="0"/>
                    <a:pt x="2607" y="1"/>
                  </a:cubicBezTo>
                  <a:cubicBezTo>
                    <a:pt x="549" y="46"/>
                    <a:pt x="0" y="1281"/>
                    <a:pt x="0" y="1738"/>
                  </a:cubicBezTo>
                  <a:cubicBezTo>
                    <a:pt x="0" y="2150"/>
                    <a:pt x="2699" y="6632"/>
                    <a:pt x="4116" y="7044"/>
                  </a:cubicBezTo>
                  <a:cubicBezTo>
                    <a:pt x="4229" y="7077"/>
                    <a:pt x="4351" y="7094"/>
                    <a:pt x="4480" y="7094"/>
                  </a:cubicBezTo>
                  <a:cubicBezTo>
                    <a:pt x="5919" y="7094"/>
                    <a:pt x="8169" y="5068"/>
                    <a:pt x="6952" y="2928"/>
                  </a:cubicBezTo>
                  <a:cubicBezTo>
                    <a:pt x="6906" y="2837"/>
                    <a:pt x="4700" y="0"/>
                    <a:pt x="265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g1dc52788f76_1_50"/>
            <p:cNvSpPr/>
            <p:nvPr/>
          </p:nvSpPr>
          <p:spPr>
            <a:xfrm>
              <a:off x="5590964" y="851179"/>
              <a:ext cx="369501" cy="371333"/>
            </a:xfrm>
            <a:custGeom>
              <a:rect b="b" l="l" r="r" t="t"/>
              <a:pathLst>
                <a:path extrusionOk="0" h="23303" w="23188">
                  <a:moveTo>
                    <a:pt x="12590" y="1"/>
                  </a:moveTo>
                  <a:cubicBezTo>
                    <a:pt x="6320" y="1"/>
                    <a:pt x="3572" y="14053"/>
                    <a:pt x="1784" y="15527"/>
                  </a:cubicBezTo>
                  <a:cubicBezTo>
                    <a:pt x="1" y="16991"/>
                    <a:pt x="1007" y="22982"/>
                    <a:pt x="1007" y="22982"/>
                  </a:cubicBezTo>
                  <a:lnTo>
                    <a:pt x="20261" y="23302"/>
                  </a:lnTo>
                  <a:lnTo>
                    <a:pt x="20718" y="22433"/>
                  </a:lnTo>
                  <a:cubicBezTo>
                    <a:pt x="21541" y="20787"/>
                    <a:pt x="23187" y="17631"/>
                    <a:pt x="23187" y="17357"/>
                  </a:cubicBezTo>
                  <a:cubicBezTo>
                    <a:pt x="23187" y="17037"/>
                    <a:pt x="22273" y="15345"/>
                    <a:pt x="21129" y="13424"/>
                  </a:cubicBezTo>
                  <a:cubicBezTo>
                    <a:pt x="20078" y="11686"/>
                    <a:pt x="19666" y="2859"/>
                    <a:pt x="14864" y="573"/>
                  </a:cubicBezTo>
                  <a:cubicBezTo>
                    <a:pt x="14270" y="253"/>
                    <a:pt x="13675" y="70"/>
                    <a:pt x="13035" y="24"/>
                  </a:cubicBezTo>
                  <a:cubicBezTo>
                    <a:pt x="12885" y="8"/>
                    <a:pt x="12736" y="1"/>
                    <a:pt x="125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g1dc52788f76_1_50"/>
            <p:cNvSpPr/>
            <p:nvPr/>
          </p:nvSpPr>
          <p:spPr>
            <a:xfrm>
              <a:off x="5583682" y="1198036"/>
              <a:ext cx="350554" cy="98080"/>
            </a:xfrm>
            <a:custGeom>
              <a:rect b="b" l="l" r="r" t="t"/>
              <a:pathLst>
                <a:path extrusionOk="0" h="6155" w="21999">
                  <a:moveTo>
                    <a:pt x="11388" y="1"/>
                  </a:moveTo>
                  <a:cubicBezTo>
                    <a:pt x="9174" y="1"/>
                    <a:pt x="6849" y="116"/>
                    <a:pt x="4665" y="438"/>
                  </a:cubicBezTo>
                  <a:cubicBezTo>
                    <a:pt x="3156" y="620"/>
                    <a:pt x="1647" y="1032"/>
                    <a:pt x="183" y="1581"/>
                  </a:cubicBezTo>
                  <a:lnTo>
                    <a:pt x="0" y="6154"/>
                  </a:lnTo>
                  <a:cubicBezTo>
                    <a:pt x="2287" y="5651"/>
                    <a:pt x="4619" y="5331"/>
                    <a:pt x="6952" y="5240"/>
                  </a:cubicBezTo>
                  <a:cubicBezTo>
                    <a:pt x="8991" y="5144"/>
                    <a:pt x="11030" y="5097"/>
                    <a:pt x="13069" y="5097"/>
                  </a:cubicBezTo>
                  <a:cubicBezTo>
                    <a:pt x="15923" y="5097"/>
                    <a:pt x="18778" y="5190"/>
                    <a:pt x="21632" y="5377"/>
                  </a:cubicBezTo>
                  <a:lnTo>
                    <a:pt x="21998" y="758"/>
                  </a:lnTo>
                  <a:cubicBezTo>
                    <a:pt x="21998" y="758"/>
                    <a:pt x="17055" y="1"/>
                    <a:pt x="113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g1dc52788f76_0_0"/>
          <p:cNvSpPr txBox="1"/>
          <p:nvPr>
            <p:ph idx="4294967295" type="ctrTitle"/>
          </p:nvPr>
        </p:nvSpPr>
        <p:spPr>
          <a:xfrm>
            <a:off x="358500" y="212275"/>
            <a:ext cx="5202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1: Caracterización </a:t>
            </a:r>
            <a:endParaRPr sz="2700"/>
          </a:p>
        </p:txBody>
      </p:sp>
      <p:sp>
        <p:nvSpPr>
          <p:cNvPr id="1846" name="Google Shape;1846;g1dc52788f76_0_0"/>
          <p:cNvSpPr txBox="1"/>
          <p:nvPr>
            <p:ph idx="4294967295" type="subTitle"/>
          </p:nvPr>
        </p:nvSpPr>
        <p:spPr>
          <a:xfrm>
            <a:off x="277800" y="992875"/>
            <a:ext cx="4250100" cy="528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Brazo robótico WidowX MK-II </a:t>
            </a:r>
            <a:endParaRPr/>
          </a:p>
          <a:p>
            <a:pPr indent="-317500" lvl="0" marL="457200" rtl="0" algn="l">
              <a:lnSpc>
                <a:spcPct val="100000"/>
              </a:lnSpc>
              <a:spcBef>
                <a:spcPts val="0"/>
              </a:spcBef>
              <a:spcAft>
                <a:spcPts val="0"/>
              </a:spcAft>
              <a:buSzPts val="1400"/>
              <a:buChar char="●"/>
            </a:pPr>
            <a:r>
              <a:rPr lang="en"/>
              <a:t>4 articulaciones + 1 gripper/EE.</a:t>
            </a:r>
            <a:endParaRPr/>
          </a:p>
          <a:p>
            <a:pPr indent="-317500" lvl="0" marL="457200" rtl="0" algn="l">
              <a:lnSpc>
                <a:spcPct val="100000"/>
              </a:lnSpc>
              <a:spcBef>
                <a:spcPts val="0"/>
              </a:spcBef>
              <a:spcAft>
                <a:spcPts val="0"/>
              </a:spcAft>
              <a:buSzPts val="1400"/>
              <a:buChar char="●"/>
            </a:pPr>
            <a:r>
              <a:rPr lang="en"/>
              <a:t>Medidas: </a:t>
            </a:r>
            <a:endParaRPr/>
          </a:p>
          <a:p>
            <a:pPr indent="0" lvl="0" marL="457200" rtl="0" algn="l">
              <a:lnSpc>
                <a:spcPct val="100000"/>
              </a:lnSpc>
              <a:spcBef>
                <a:spcPts val="0"/>
              </a:spcBef>
              <a:spcAft>
                <a:spcPts val="0"/>
              </a:spcAft>
              <a:buNone/>
            </a:pPr>
            <a:r>
              <a:rPr lang="en"/>
              <a:t>L1 = 130mm, </a:t>
            </a:r>
            <a:endParaRPr/>
          </a:p>
          <a:p>
            <a:pPr indent="0" lvl="0" marL="457200" rtl="0" algn="l">
              <a:lnSpc>
                <a:spcPct val="100000"/>
              </a:lnSpc>
              <a:spcBef>
                <a:spcPts val="0"/>
              </a:spcBef>
              <a:spcAft>
                <a:spcPts val="0"/>
              </a:spcAft>
              <a:buNone/>
            </a:pPr>
            <a:r>
              <a:rPr lang="en"/>
              <a:t>L2 = 144mm, </a:t>
            </a:r>
            <a:endParaRPr/>
          </a:p>
          <a:p>
            <a:pPr indent="0" lvl="0" marL="457200" rtl="0" algn="l">
              <a:lnSpc>
                <a:spcPct val="100000"/>
              </a:lnSpc>
              <a:spcBef>
                <a:spcPts val="0"/>
              </a:spcBef>
              <a:spcAft>
                <a:spcPts val="0"/>
              </a:spcAft>
              <a:buNone/>
            </a:pPr>
            <a:r>
              <a:rPr lang="en"/>
              <a:t>L3 = 53mm, </a:t>
            </a:r>
            <a:endParaRPr/>
          </a:p>
          <a:p>
            <a:pPr indent="0" lvl="0" marL="457200" rtl="0" algn="l">
              <a:lnSpc>
                <a:spcPct val="100000"/>
              </a:lnSpc>
              <a:spcBef>
                <a:spcPts val="0"/>
              </a:spcBef>
              <a:spcAft>
                <a:spcPts val="0"/>
              </a:spcAft>
              <a:buNone/>
            </a:pPr>
            <a:r>
              <a:rPr lang="en"/>
              <a:t>L4 = 144mm, </a:t>
            </a:r>
            <a:endParaRPr/>
          </a:p>
          <a:p>
            <a:pPr indent="0" lvl="0" marL="457200" rtl="0" algn="l">
              <a:lnSpc>
                <a:spcPct val="100000"/>
              </a:lnSpc>
              <a:spcBef>
                <a:spcPts val="0"/>
              </a:spcBef>
              <a:spcAft>
                <a:spcPts val="0"/>
              </a:spcAft>
              <a:buNone/>
            </a:pPr>
            <a:r>
              <a:rPr lang="en"/>
              <a:t>L5 = 144mm</a:t>
            </a:r>
            <a:endParaRPr/>
          </a:p>
        </p:txBody>
      </p:sp>
      <p:pic>
        <p:nvPicPr>
          <p:cNvPr id="1847" name="Google Shape;1847;g1dc52788f76_0_0"/>
          <p:cNvPicPr preferRelativeResize="0"/>
          <p:nvPr/>
        </p:nvPicPr>
        <p:blipFill>
          <a:blip r:embed="rId3">
            <a:alphaModFix/>
          </a:blip>
          <a:stretch>
            <a:fillRect/>
          </a:stretch>
        </p:blipFill>
        <p:spPr>
          <a:xfrm>
            <a:off x="6389423" y="546075"/>
            <a:ext cx="2388768" cy="2104850"/>
          </a:xfrm>
          <a:prstGeom prst="rect">
            <a:avLst/>
          </a:prstGeom>
          <a:noFill/>
          <a:ln>
            <a:noFill/>
          </a:ln>
        </p:spPr>
      </p:pic>
      <p:pic>
        <p:nvPicPr>
          <p:cNvPr id="1848" name="Google Shape;1848;g1dc52788f76_0_0"/>
          <p:cNvPicPr preferRelativeResize="0"/>
          <p:nvPr/>
        </p:nvPicPr>
        <p:blipFill>
          <a:blip r:embed="rId4">
            <a:alphaModFix/>
          </a:blip>
          <a:stretch>
            <a:fillRect/>
          </a:stretch>
        </p:blipFill>
        <p:spPr>
          <a:xfrm>
            <a:off x="358500" y="2867075"/>
            <a:ext cx="4852279" cy="1904975"/>
          </a:xfrm>
          <a:prstGeom prst="rect">
            <a:avLst/>
          </a:prstGeom>
          <a:noFill/>
          <a:ln>
            <a:noFill/>
          </a:ln>
        </p:spPr>
      </p:pic>
      <p:pic>
        <p:nvPicPr>
          <p:cNvPr id="1849" name="Google Shape;1849;g1dc52788f76_0_0"/>
          <p:cNvPicPr preferRelativeResize="0"/>
          <p:nvPr/>
        </p:nvPicPr>
        <p:blipFill>
          <a:blip r:embed="rId5">
            <a:alphaModFix/>
          </a:blip>
          <a:stretch>
            <a:fillRect/>
          </a:stretch>
        </p:blipFill>
        <p:spPr>
          <a:xfrm>
            <a:off x="5371800" y="2867075"/>
            <a:ext cx="3406399" cy="1904965"/>
          </a:xfrm>
          <a:prstGeom prst="rect">
            <a:avLst/>
          </a:prstGeom>
          <a:noFill/>
          <a:ln>
            <a:noFill/>
          </a:ln>
        </p:spPr>
      </p:pic>
      <p:pic>
        <p:nvPicPr>
          <p:cNvPr id="1850" name="Google Shape;1850;g1dc52788f76_0_0"/>
          <p:cNvPicPr preferRelativeResize="0"/>
          <p:nvPr/>
        </p:nvPicPr>
        <p:blipFill>
          <a:blip r:embed="rId6">
            <a:alphaModFix/>
          </a:blip>
          <a:stretch>
            <a:fillRect/>
          </a:stretch>
        </p:blipFill>
        <p:spPr>
          <a:xfrm>
            <a:off x="3813200" y="546075"/>
            <a:ext cx="2448149" cy="210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g1dc52788f76_0_60"/>
          <p:cNvSpPr txBox="1"/>
          <p:nvPr>
            <p:ph idx="4294967295" type="ctrTitle"/>
          </p:nvPr>
        </p:nvSpPr>
        <p:spPr>
          <a:xfrm>
            <a:off x="358500" y="212275"/>
            <a:ext cx="29481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1: Caracterización</a:t>
            </a:r>
            <a:endParaRPr sz="2700"/>
          </a:p>
        </p:txBody>
      </p:sp>
      <p:sp>
        <p:nvSpPr>
          <p:cNvPr id="1856" name="Google Shape;1856;g1dc52788f76_0_60"/>
          <p:cNvSpPr txBox="1"/>
          <p:nvPr>
            <p:ph idx="4294967295" type="subTitle"/>
          </p:nvPr>
        </p:nvSpPr>
        <p:spPr>
          <a:xfrm>
            <a:off x="358500" y="992875"/>
            <a:ext cx="31860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 partir de sus parámetros DH, se obtienen las transformadas homogéneas y la cinemática inversa del EE.</a:t>
            </a:r>
            <a:endParaRPr/>
          </a:p>
        </p:txBody>
      </p:sp>
      <p:pic>
        <p:nvPicPr>
          <p:cNvPr id="1857" name="Google Shape;1857;g1dc52788f76_0_60"/>
          <p:cNvPicPr preferRelativeResize="0"/>
          <p:nvPr/>
        </p:nvPicPr>
        <p:blipFill>
          <a:blip r:embed="rId3">
            <a:alphaModFix/>
          </a:blip>
          <a:stretch>
            <a:fillRect/>
          </a:stretch>
        </p:blipFill>
        <p:spPr>
          <a:xfrm>
            <a:off x="358500" y="2498775"/>
            <a:ext cx="4754550" cy="1898300"/>
          </a:xfrm>
          <a:prstGeom prst="rect">
            <a:avLst/>
          </a:prstGeom>
          <a:noFill/>
          <a:ln>
            <a:noFill/>
          </a:ln>
        </p:spPr>
      </p:pic>
      <p:pic>
        <p:nvPicPr>
          <p:cNvPr id="1858" name="Google Shape;1858;g1dc52788f76_0_60"/>
          <p:cNvPicPr preferRelativeResize="0"/>
          <p:nvPr/>
        </p:nvPicPr>
        <p:blipFill rotWithShape="1">
          <a:blip r:embed="rId4">
            <a:alphaModFix/>
          </a:blip>
          <a:srcRect b="54553" l="0" r="0" t="0"/>
          <a:stretch/>
        </p:blipFill>
        <p:spPr>
          <a:xfrm>
            <a:off x="5381350" y="170199"/>
            <a:ext cx="1962375" cy="1860324"/>
          </a:xfrm>
          <a:prstGeom prst="rect">
            <a:avLst/>
          </a:prstGeom>
          <a:noFill/>
          <a:ln>
            <a:noFill/>
          </a:ln>
        </p:spPr>
      </p:pic>
      <p:pic>
        <p:nvPicPr>
          <p:cNvPr id="1859" name="Google Shape;1859;g1dc52788f76_0_60"/>
          <p:cNvPicPr preferRelativeResize="0"/>
          <p:nvPr/>
        </p:nvPicPr>
        <p:blipFill rotWithShape="1">
          <a:blip r:embed="rId4">
            <a:alphaModFix/>
          </a:blip>
          <a:srcRect b="0" l="0" r="0" t="44961"/>
          <a:stretch/>
        </p:blipFill>
        <p:spPr>
          <a:xfrm>
            <a:off x="7232502" y="170200"/>
            <a:ext cx="1620373" cy="1860324"/>
          </a:xfrm>
          <a:prstGeom prst="rect">
            <a:avLst/>
          </a:prstGeom>
          <a:noFill/>
          <a:ln>
            <a:noFill/>
          </a:ln>
        </p:spPr>
      </p:pic>
      <p:pic>
        <p:nvPicPr>
          <p:cNvPr id="1860" name="Google Shape;1860;g1dc52788f76_0_60"/>
          <p:cNvPicPr preferRelativeResize="0"/>
          <p:nvPr/>
        </p:nvPicPr>
        <p:blipFill>
          <a:blip r:embed="rId5">
            <a:alphaModFix/>
          </a:blip>
          <a:stretch>
            <a:fillRect/>
          </a:stretch>
        </p:blipFill>
        <p:spPr>
          <a:xfrm>
            <a:off x="5381350" y="2161700"/>
            <a:ext cx="3471525" cy="278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4" name="Shape 1864"/>
        <p:cNvGrpSpPr/>
        <p:nvPr/>
      </p:nvGrpSpPr>
      <p:grpSpPr>
        <a:xfrm>
          <a:off x="0" y="0"/>
          <a:ext cx="0" cy="0"/>
          <a:chOff x="0" y="0"/>
          <a:chExt cx="0" cy="0"/>
        </a:xfrm>
      </p:grpSpPr>
      <p:sp>
        <p:nvSpPr>
          <p:cNvPr id="1865" name="Google Shape;1865;p5"/>
          <p:cNvSpPr/>
          <p:nvPr/>
        </p:nvSpPr>
        <p:spPr>
          <a:xfrm flipH="1">
            <a:off x="5002386" y="927743"/>
            <a:ext cx="1313100" cy="1313100"/>
          </a:xfrm>
          <a:prstGeom prst="ellipse">
            <a:avLst/>
          </a:prstGeom>
          <a:gradFill>
            <a:gsLst>
              <a:gs pos="0">
                <a:srgbClr val="515EA6">
                  <a:alpha val="73333"/>
                </a:srgbClr>
              </a:gs>
              <a:gs pos="7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5"/>
          <p:cNvSpPr txBox="1"/>
          <p:nvPr>
            <p:ph type="title"/>
          </p:nvPr>
        </p:nvSpPr>
        <p:spPr>
          <a:xfrm>
            <a:off x="3888786" y="2596175"/>
            <a:ext cx="3540300" cy="9819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7000"/>
              <a:buNone/>
            </a:pPr>
            <a:r>
              <a:rPr lang="en"/>
              <a:t>Control</a:t>
            </a:r>
            <a:endParaRPr/>
          </a:p>
        </p:txBody>
      </p:sp>
      <p:sp>
        <p:nvSpPr>
          <p:cNvPr id="1867" name="Google Shape;1867;p5"/>
          <p:cNvSpPr txBox="1"/>
          <p:nvPr>
            <p:ph idx="2" type="title"/>
          </p:nvPr>
        </p:nvSpPr>
        <p:spPr>
          <a:xfrm>
            <a:off x="5002386" y="1140129"/>
            <a:ext cx="1313100" cy="77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
              <a:t>02</a:t>
            </a:r>
            <a:endParaRPr/>
          </a:p>
        </p:txBody>
      </p:sp>
      <p:sp>
        <p:nvSpPr>
          <p:cNvPr id="1868" name="Google Shape;1868;p5"/>
          <p:cNvSpPr txBox="1"/>
          <p:nvPr>
            <p:ph idx="1" type="subTitle"/>
          </p:nvPr>
        </p:nvSpPr>
        <p:spPr>
          <a:xfrm>
            <a:off x="4139286" y="3643179"/>
            <a:ext cx="3039300" cy="69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Movimiento del robot y espacio de trabajo</a:t>
            </a:r>
            <a:endParaRPr/>
          </a:p>
        </p:txBody>
      </p:sp>
      <p:grpSp>
        <p:nvGrpSpPr>
          <p:cNvPr id="1869" name="Google Shape;1869;p5"/>
          <p:cNvGrpSpPr/>
          <p:nvPr/>
        </p:nvGrpSpPr>
        <p:grpSpPr>
          <a:xfrm rot="-2520973">
            <a:off x="793403" y="1142538"/>
            <a:ext cx="3085887" cy="2305770"/>
            <a:chOff x="6318920" y="1292063"/>
            <a:chExt cx="1811533" cy="1230922"/>
          </a:xfrm>
        </p:grpSpPr>
        <p:sp>
          <p:nvSpPr>
            <p:cNvPr id="1870" name="Google Shape;1870;p5"/>
            <p:cNvSpPr/>
            <p:nvPr/>
          </p:nvSpPr>
          <p:spPr>
            <a:xfrm rot="5400000">
              <a:off x="6377260" y="1600922"/>
              <a:ext cx="497435" cy="614114"/>
            </a:xfrm>
            <a:custGeom>
              <a:rect b="b" l="l" r="r" t="t"/>
              <a:pathLst>
                <a:path extrusionOk="0" h="32390" w="26236">
                  <a:moveTo>
                    <a:pt x="13118" y="1"/>
                  </a:moveTo>
                  <a:cubicBezTo>
                    <a:pt x="5867" y="1"/>
                    <a:pt x="0" y="7252"/>
                    <a:pt x="0" y="16172"/>
                  </a:cubicBezTo>
                  <a:cubicBezTo>
                    <a:pt x="0" y="25139"/>
                    <a:pt x="5867" y="32390"/>
                    <a:pt x="13118" y="32390"/>
                  </a:cubicBezTo>
                  <a:cubicBezTo>
                    <a:pt x="20369" y="32390"/>
                    <a:pt x="26236" y="25139"/>
                    <a:pt x="26236" y="16172"/>
                  </a:cubicBezTo>
                  <a:cubicBezTo>
                    <a:pt x="26236" y="7252"/>
                    <a:pt x="20369" y="1"/>
                    <a:pt x="13118" y="1"/>
                  </a:cubicBezTo>
                  <a:close/>
                </a:path>
              </a:pathLst>
            </a:custGeom>
            <a:gradFill>
              <a:gsLst>
                <a:gs pos="0">
                  <a:schemeClr val="accent4"/>
                </a:gs>
                <a:gs pos="72000">
                  <a:srgbClr val="FFFFFF">
                    <a:alpha val="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5"/>
            <p:cNvSpPr/>
            <p:nvPr/>
          </p:nvSpPr>
          <p:spPr>
            <a:xfrm rot="5400000">
              <a:off x="6828546" y="1855062"/>
              <a:ext cx="288533" cy="104925"/>
            </a:xfrm>
            <a:custGeom>
              <a:rect b="b" l="l" r="r" t="t"/>
              <a:pathLst>
                <a:path extrusionOk="0" h="5534" w="15218">
                  <a:moveTo>
                    <a:pt x="1" y="0"/>
                  </a:moveTo>
                  <a:lnTo>
                    <a:pt x="1384" y="4341"/>
                  </a:lnTo>
                  <a:cubicBezTo>
                    <a:pt x="1623" y="5057"/>
                    <a:pt x="2243" y="5486"/>
                    <a:pt x="2958" y="5534"/>
                  </a:cubicBezTo>
                  <a:lnTo>
                    <a:pt x="12260" y="5534"/>
                  </a:lnTo>
                  <a:cubicBezTo>
                    <a:pt x="12976" y="5486"/>
                    <a:pt x="13643" y="5057"/>
                    <a:pt x="13834" y="4341"/>
                  </a:cubicBezTo>
                  <a:lnTo>
                    <a:pt x="152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5"/>
            <p:cNvSpPr/>
            <p:nvPr/>
          </p:nvSpPr>
          <p:spPr>
            <a:xfrm rot="5400000">
              <a:off x="8004720" y="1854616"/>
              <a:ext cx="145632" cy="105835"/>
            </a:xfrm>
            <a:custGeom>
              <a:rect b="b" l="l" r="r" t="t"/>
              <a:pathLst>
                <a:path extrusionOk="0" h="5582" w="7681">
                  <a:moveTo>
                    <a:pt x="3864" y="0"/>
                  </a:moveTo>
                  <a:cubicBezTo>
                    <a:pt x="1717" y="0"/>
                    <a:pt x="0" y="1240"/>
                    <a:pt x="0" y="2814"/>
                  </a:cubicBezTo>
                  <a:cubicBezTo>
                    <a:pt x="0" y="4341"/>
                    <a:pt x="1717" y="5581"/>
                    <a:pt x="3864" y="5581"/>
                  </a:cubicBezTo>
                  <a:cubicBezTo>
                    <a:pt x="5963" y="5581"/>
                    <a:pt x="7680" y="4341"/>
                    <a:pt x="7680" y="2814"/>
                  </a:cubicBezTo>
                  <a:cubicBezTo>
                    <a:pt x="7680" y="1240"/>
                    <a:pt x="5963" y="0"/>
                    <a:pt x="386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5"/>
            <p:cNvSpPr/>
            <p:nvPr/>
          </p:nvSpPr>
          <p:spPr>
            <a:xfrm rot="5400000">
              <a:off x="7677338" y="1696338"/>
              <a:ext cx="418751" cy="422372"/>
            </a:xfrm>
            <a:custGeom>
              <a:rect b="b" l="l" r="r" t="t"/>
              <a:pathLst>
                <a:path extrusionOk="0" h="22277" w="22086">
                  <a:moveTo>
                    <a:pt x="11019" y="0"/>
                  </a:moveTo>
                  <a:cubicBezTo>
                    <a:pt x="5152" y="0"/>
                    <a:pt x="287" y="4627"/>
                    <a:pt x="0" y="10542"/>
                  </a:cubicBezTo>
                  <a:lnTo>
                    <a:pt x="0" y="11067"/>
                  </a:lnTo>
                  <a:cubicBezTo>
                    <a:pt x="0" y="11115"/>
                    <a:pt x="0" y="11162"/>
                    <a:pt x="0" y="11258"/>
                  </a:cubicBezTo>
                  <a:cubicBezTo>
                    <a:pt x="0" y="17363"/>
                    <a:pt x="4961" y="22277"/>
                    <a:pt x="11067" y="22277"/>
                  </a:cubicBezTo>
                  <a:cubicBezTo>
                    <a:pt x="17173" y="22277"/>
                    <a:pt x="22086" y="17363"/>
                    <a:pt x="22086" y="11258"/>
                  </a:cubicBezTo>
                  <a:cubicBezTo>
                    <a:pt x="22086" y="11162"/>
                    <a:pt x="22086" y="11115"/>
                    <a:pt x="22086" y="11067"/>
                  </a:cubicBezTo>
                  <a:cubicBezTo>
                    <a:pt x="22086" y="10876"/>
                    <a:pt x="22086" y="10733"/>
                    <a:pt x="22086" y="10542"/>
                  </a:cubicBezTo>
                  <a:cubicBezTo>
                    <a:pt x="21800" y="4627"/>
                    <a:pt x="16934" y="0"/>
                    <a:pt x="110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5"/>
            <p:cNvSpPr/>
            <p:nvPr/>
          </p:nvSpPr>
          <p:spPr>
            <a:xfrm rot="5400000">
              <a:off x="7978498" y="1887170"/>
              <a:ext cx="209849" cy="41617"/>
            </a:xfrm>
            <a:custGeom>
              <a:rect b="b" l="l" r="r" t="t"/>
              <a:pathLst>
                <a:path extrusionOk="0" h="2195" w="11068">
                  <a:moveTo>
                    <a:pt x="1670" y="0"/>
                  </a:moveTo>
                  <a:cubicBezTo>
                    <a:pt x="764" y="0"/>
                    <a:pt x="1" y="764"/>
                    <a:pt x="1" y="1718"/>
                  </a:cubicBezTo>
                  <a:lnTo>
                    <a:pt x="1" y="2195"/>
                  </a:lnTo>
                  <a:lnTo>
                    <a:pt x="11067" y="2195"/>
                  </a:lnTo>
                  <a:lnTo>
                    <a:pt x="11067" y="1718"/>
                  </a:lnTo>
                  <a:cubicBezTo>
                    <a:pt x="11067" y="764"/>
                    <a:pt x="10304" y="0"/>
                    <a:pt x="93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5"/>
            <p:cNvSpPr/>
            <p:nvPr/>
          </p:nvSpPr>
          <p:spPr>
            <a:xfrm rot="5400000">
              <a:off x="7382955" y="1745625"/>
              <a:ext cx="384395" cy="323799"/>
            </a:xfrm>
            <a:custGeom>
              <a:rect b="b" l="l" r="r" t="t"/>
              <a:pathLst>
                <a:path extrusionOk="0" h="17078" w="20274">
                  <a:moveTo>
                    <a:pt x="2290" y="1"/>
                  </a:moveTo>
                  <a:lnTo>
                    <a:pt x="1" y="17078"/>
                  </a:lnTo>
                  <a:lnTo>
                    <a:pt x="20274" y="17078"/>
                  </a:lnTo>
                  <a:lnTo>
                    <a:pt x="179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5"/>
            <p:cNvSpPr/>
            <p:nvPr/>
          </p:nvSpPr>
          <p:spPr>
            <a:xfrm rot="5400000">
              <a:off x="7017568" y="1636197"/>
              <a:ext cx="506497" cy="543564"/>
            </a:xfrm>
            <a:custGeom>
              <a:rect b="b" l="l" r="r" t="t"/>
              <a:pathLst>
                <a:path extrusionOk="0" h="28669" w="26714">
                  <a:moveTo>
                    <a:pt x="3054" y="1"/>
                  </a:moveTo>
                  <a:cubicBezTo>
                    <a:pt x="1336" y="1"/>
                    <a:pt x="1" y="1384"/>
                    <a:pt x="1" y="3053"/>
                  </a:cubicBezTo>
                  <a:lnTo>
                    <a:pt x="1" y="25568"/>
                  </a:lnTo>
                  <a:cubicBezTo>
                    <a:pt x="1" y="27285"/>
                    <a:pt x="1336" y="28669"/>
                    <a:pt x="3054" y="28669"/>
                  </a:cubicBezTo>
                  <a:lnTo>
                    <a:pt x="23660" y="28669"/>
                  </a:lnTo>
                  <a:cubicBezTo>
                    <a:pt x="25330" y="28669"/>
                    <a:pt x="26713" y="27285"/>
                    <a:pt x="26713" y="25568"/>
                  </a:cubicBezTo>
                  <a:lnTo>
                    <a:pt x="26713" y="3053"/>
                  </a:lnTo>
                  <a:cubicBezTo>
                    <a:pt x="26713" y="1384"/>
                    <a:pt x="25330" y="1"/>
                    <a:pt x="236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5"/>
            <p:cNvSpPr/>
            <p:nvPr/>
          </p:nvSpPr>
          <p:spPr>
            <a:xfrm rot="5400000">
              <a:off x="7006258" y="2077993"/>
              <a:ext cx="129364" cy="697330"/>
            </a:xfrm>
            <a:custGeom>
              <a:rect b="b" l="l" r="r" t="t"/>
              <a:pathLst>
                <a:path extrusionOk="0" h="36779" w="6823">
                  <a:moveTo>
                    <a:pt x="1146" y="1"/>
                  </a:moveTo>
                  <a:cubicBezTo>
                    <a:pt x="478" y="1"/>
                    <a:pt x="1" y="526"/>
                    <a:pt x="1" y="1146"/>
                  </a:cubicBezTo>
                  <a:lnTo>
                    <a:pt x="1" y="35633"/>
                  </a:lnTo>
                  <a:cubicBezTo>
                    <a:pt x="1" y="36301"/>
                    <a:pt x="478" y="36778"/>
                    <a:pt x="1146" y="36778"/>
                  </a:cubicBezTo>
                  <a:lnTo>
                    <a:pt x="5630" y="36778"/>
                  </a:lnTo>
                  <a:cubicBezTo>
                    <a:pt x="6297" y="36778"/>
                    <a:pt x="6822" y="36301"/>
                    <a:pt x="6822" y="35633"/>
                  </a:cubicBezTo>
                  <a:lnTo>
                    <a:pt x="6822" y="1146"/>
                  </a:lnTo>
                  <a:cubicBezTo>
                    <a:pt x="6822" y="526"/>
                    <a:pt x="6297" y="1"/>
                    <a:pt x="56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5"/>
            <p:cNvSpPr/>
            <p:nvPr/>
          </p:nvSpPr>
          <p:spPr>
            <a:xfrm rot="5400000">
              <a:off x="6876477" y="2198731"/>
              <a:ext cx="194473" cy="454035"/>
            </a:xfrm>
            <a:custGeom>
              <a:rect b="b" l="l" r="r" t="t"/>
              <a:pathLst>
                <a:path extrusionOk="0" h="23947" w="10257">
                  <a:moveTo>
                    <a:pt x="2624" y="1"/>
                  </a:moveTo>
                  <a:cubicBezTo>
                    <a:pt x="1193" y="1"/>
                    <a:pt x="1" y="1145"/>
                    <a:pt x="49" y="2624"/>
                  </a:cubicBezTo>
                  <a:lnTo>
                    <a:pt x="49" y="21323"/>
                  </a:lnTo>
                  <a:cubicBezTo>
                    <a:pt x="1" y="22420"/>
                    <a:pt x="716" y="23374"/>
                    <a:pt x="1718" y="23756"/>
                  </a:cubicBezTo>
                  <a:cubicBezTo>
                    <a:pt x="2004" y="23899"/>
                    <a:pt x="2338" y="23946"/>
                    <a:pt x="2624" y="23946"/>
                  </a:cubicBezTo>
                  <a:lnTo>
                    <a:pt x="7633" y="23946"/>
                  </a:lnTo>
                  <a:cubicBezTo>
                    <a:pt x="7728" y="23946"/>
                    <a:pt x="7872" y="23946"/>
                    <a:pt x="7967" y="23899"/>
                  </a:cubicBezTo>
                  <a:cubicBezTo>
                    <a:pt x="8205" y="23899"/>
                    <a:pt x="8396" y="23851"/>
                    <a:pt x="8587" y="23756"/>
                  </a:cubicBezTo>
                  <a:cubicBezTo>
                    <a:pt x="9589" y="23374"/>
                    <a:pt x="10257" y="22420"/>
                    <a:pt x="10257" y="21323"/>
                  </a:cubicBezTo>
                  <a:lnTo>
                    <a:pt x="10257" y="2624"/>
                  </a:lnTo>
                  <a:cubicBezTo>
                    <a:pt x="10257" y="1145"/>
                    <a:pt x="9112" y="1"/>
                    <a:pt x="76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5"/>
            <p:cNvSpPr/>
            <p:nvPr/>
          </p:nvSpPr>
          <p:spPr>
            <a:xfrm rot="5400000">
              <a:off x="6977211" y="1892204"/>
              <a:ext cx="256472" cy="618001"/>
            </a:xfrm>
            <a:custGeom>
              <a:rect b="b" l="l" r="r" t="t"/>
              <a:pathLst>
                <a:path extrusionOk="0" h="32595" w="13527">
                  <a:moveTo>
                    <a:pt x="932" y="1"/>
                  </a:moveTo>
                  <a:cubicBezTo>
                    <a:pt x="464" y="1"/>
                    <a:pt x="0" y="347"/>
                    <a:pt x="27" y="969"/>
                  </a:cubicBezTo>
                  <a:lnTo>
                    <a:pt x="27" y="18380"/>
                  </a:lnTo>
                  <a:cubicBezTo>
                    <a:pt x="5799" y="29065"/>
                    <a:pt x="13527" y="32595"/>
                    <a:pt x="13527" y="32595"/>
                  </a:cubicBezTo>
                  <a:lnTo>
                    <a:pt x="13527" y="18475"/>
                  </a:lnTo>
                  <a:cubicBezTo>
                    <a:pt x="7946" y="15518"/>
                    <a:pt x="3939" y="6598"/>
                    <a:pt x="1792" y="635"/>
                  </a:cubicBezTo>
                  <a:cubicBezTo>
                    <a:pt x="1648" y="202"/>
                    <a:pt x="1289" y="1"/>
                    <a:pt x="9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5"/>
            <p:cNvSpPr/>
            <p:nvPr/>
          </p:nvSpPr>
          <p:spPr>
            <a:xfrm rot="5400000">
              <a:off x="7006258" y="1040635"/>
              <a:ext cx="129364" cy="697330"/>
            </a:xfrm>
            <a:custGeom>
              <a:rect b="b" l="l" r="r" t="t"/>
              <a:pathLst>
                <a:path extrusionOk="0" h="36779" w="6823">
                  <a:moveTo>
                    <a:pt x="1146" y="1"/>
                  </a:moveTo>
                  <a:cubicBezTo>
                    <a:pt x="526" y="1"/>
                    <a:pt x="1" y="526"/>
                    <a:pt x="1" y="1146"/>
                  </a:cubicBezTo>
                  <a:lnTo>
                    <a:pt x="1" y="35633"/>
                  </a:lnTo>
                  <a:cubicBezTo>
                    <a:pt x="1" y="36254"/>
                    <a:pt x="526" y="36778"/>
                    <a:pt x="1146" y="36778"/>
                  </a:cubicBezTo>
                  <a:lnTo>
                    <a:pt x="5677" y="36778"/>
                  </a:lnTo>
                  <a:cubicBezTo>
                    <a:pt x="6297" y="36778"/>
                    <a:pt x="6822" y="36254"/>
                    <a:pt x="6822" y="35633"/>
                  </a:cubicBezTo>
                  <a:lnTo>
                    <a:pt x="6822" y="1146"/>
                  </a:lnTo>
                  <a:cubicBezTo>
                    <a:pt x="6822" y="526"/>
                    <a:pt x="6297" y="1"/>
                    <a:pt x="56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5"/>
            <p:cNvSpPr/>
            <p:nvPr/>
          </p:nvSpPr>
          <p:spPr>
            <a:xfrm rot="5400000">
              <a:off x="6876932" y="1161827"/>
              <a:ext cx="193563" cy="454035"/>
            </a:xfrm>
            <a:custGeom>
              <a:rect b="b" l="l" r="r" t="t"/>
              <a:pathLst>
                <a:path extrusionOk="0" h="23947" w="10209">
                  <a:moveTo>
                    <a:pt x="2624" y="1"/>
                  </a:moveTo>
                  <a:cubicBezTo>
                    <a:pt x="1193" y="1"/>
                    <a:pt x="1" y="1145"/>
                    <a:pt x="1" y="2624"/>
                  </a:cubicBezTo>
                  <a:lnTo>
                    <a:pt x="1" y="21323"/>
                  </a:lnTo>
                  <a:cubicBezTo>
                    <a:pt x="1" y="22229"/>
                    <a:pt x="478" y="23088"/>
                    <a:pt x="1289" y="23565"/>
                  </a:cubicBezTo>
                  <a:cubicBezTo>
                    <a:pt x="1384" y="23660"/>
                    <a:pt x="1575" y="23708"/>
                    <a:pt x="1718" y="23756"/>
                  </a:cubicBezTo>
                  <a:cubicBezTo>
                    <a:pt x="2004" y="23899"/>
                    <a:pt x="2290" y="23946"/>
                    <a:pt x="2624" y="23946"/>
                  </a:cubicBezTo>
                  <a:lnTo>
                    <a:pt x="7633" y="23946"/>
                  </a:lnTo>
                  <a:cubicBezTo>
                    <a:pt x="7919" y="23946"/>
                    <a:pt x="8253" y="23899"/>
                    <a:pt x="8539" y="23756"/>
                  </a:cubicBezTo>
                  <a:cubicBezTo>
                    <a:pt x="9541" y="23374"/>
                    <a:pt x="10209" y="22420"/>
                    <a:pt x="10209" y="21323"/>
                  </a:cubicBezTo>
                  <a:lnTo>
                    <a:pt x="10209" y="2624"/>
                  </a:lnTo>
                  <a:cubicBezTo>
                    <a:pt x="10209" y="1527"/>
                    <a:pt x="9541" y="525"/>
                    <a:pt x="8539" y="144"/>
                  </a:cubicBezTo>
                  <a:cubicBezTo>
                    <a:pt x="8253" y="48"/>
                    <a:pt x="7919" y="1"/>
                    <a:pt x="76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5"/>
            <p:cNvSpPr/>
            <p:nvPr/>
          </p:nvSpPr>
          <p:spPr>
            <a:xfrm rot="5400000">
              <a:off x="6977012" y="1305042"/>
              <a:ext cx="256870" cy="618001"/>
            </a:xfrm>
            <a:custGeom>
              <a:rect b="b" l="l" r="r" t="t"/>
              <a:pathLst>
                <a:path extrusionOk="0" h="32595" w="13548">
                  <a:moveTo>
                    <a:pt x="12599" y="1"/>
                  </a:moveTo>
                  <a:cubicBezTo>
                    <a:pt x="12238" y="1"/>
                    <a:pt x="11880" y="202"/>
                    <a:pt x="11735" y="635"/>
                  </a:cubicBezTo>
                  <a:cubicBezTo>
                    <a:pt x="9589" y="6598"/>
                    <a:pt x="5582" y="15518"/>
                    <a:pt x="1" y="18475"/>
                  </a:cubicBezTo>
                  <a:lnTo>
                    <a:pt x="1" y="32595"/>
                  </a:lnTo>
                  <a:cubicBezTo>
                    <a:pt x="1" y="32595"/>
                    <a:pt x="7776" y="29065"/>
                    <a:pt x="13548" y="18380"/>
                  </a:cubicBezTo>
                  <a:lnTo>
                    <a:pt x="13548" y="969"/>
                  </a:lnTo>
                  <a:cubicBezTo>
                    <a:pt x="13548" y="347"/>
                    <a:pt x="13072" y="1"/>
                    <a:pt x="125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5"/>
            <p:cNvSpPr/>
            <p:nvPr/>
          </p:nvSpPr>
          <p:spPr>
            <a:xfrm rot="5400000">
              <a:off x="7766431" y="1820697"/>
              <a:ext cx="417840" cy="174565"/>
            </a:xfrm>
            <a:custGeom>
              <a:rect b="b" l="l" r="r" t="t"/>
              <a:pathLst>
                <a:path extrusionOk="0" h="9207" w="22038">
                  <a:moveTo>
                    <a:pt x="10733" y="1"/>
                  </a:moveTo>
                  <a:lnTo>
                    <a:pt x="10733" y="8682"/>
                  </a:lnTo>
                  <a:lnTo>
                    <a:pt x="0" y="8682"/>
                  </a:lnTo>
                  <a:lnTo>
                    <a:pt x="0" y="9207"/>
                  </a:lnTo>
                  <a:lnTo>
                    <a:pt x="22038" y="9207"/>
                  </a:lnTo>
                  <a:cubicBezTo>
                    <a:pt x="22038" y="9016"/>
                    <a:pt x="22038" y="8873"/>
                    <a:pt x="21990" y="8682"/>
                  </a:cubicBezTo>
                  <a:lnTo>
                    <a:pt x="11258" y="8682"/>
                  </a:lnTo>
                  <a:lnTo>
                    <a:pt x="1125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5"/>
            <p:cNvSpPr/>
            <p:nvPr/>
          </p:nvSpPr>
          <p:spPr>
            <a:xfrm rot="5400000">
              <a:off x="7265830" y="1709003"/>
              <a:ext cx="9973" cy="543564"/>
            </a:xfrm>
            <a:custGeom>
              <a:rect b="b" l="l" r="r" t="t"/>
              <a:pathLst>
                <a:path extrusionOk="0" h="28669" w="526">
                  <a:moveTo>
                    <a:pt x="1" y="1"/>
                  </a:moveTo>
                  <a:lnTo>
                    <a:pt x="1" y="28669"/>
                  </a:lnTo>
                  <a:lnTo>
                    <a:pt x="525" y="28669"/>
                  </a:lnTo>
                  <a:lnTo>
                    <a:pt x="5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5"/>
            <p:cNvSpPr/>
            <p:nvPr/>
          </p:nvSpPr>
          <p:spPr>
            <a:xfrm rot="5400000">
              <a:off x="7265384" y="1562945"/>
              <a:ext cx="10864" cy="543564"/>
            </a:xfrm>
            <a:custGeom>
              <a:rect b="b" l="l" r="r" t="t"/>
              <a:pathLst>
                <a:path extrusionOk="0" h="28669" w="573">
                  <a:moveTo>
                    <a:pt x="0" y="1"/>
                  </a:moveTo>
                  <a:lnTo>
                    <a:pt x="0" y="28669"/>
                  </a:lnTo>
                  <a:lnTo>
                    <a:pt x="572" y="28669"/>
                  </a:lnTo>
                  <a:lnTo>
                    <a:pt x="57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5"/>
            <p:cNvSpPr/>
            <p:nvPr/>
          </p:nvSpPr>
          <p:spPr>
            <a:xfrm rot="5400000">
              <a:off x="6841211" y="1197548"/>
              <a:ext cx="193563" cy="382594"/>
            </a:xfrm>
            <a:custGeom>
              <a:rect b="b" l="l" r="r" t="t"/>
              <a:pathLst>
                <a:path extrusionOk="0" h="20179" w="10209">
                  <a:moveTo>
                    <a:pt x="1" y="1"/>
                  </a:moveTo>
                  <a:lnTo>
                    <a:pt x="1" y="526"/>
                  </a:lnTo>
                  <a:lnTo>
                    <a:pt x="2290" y="526"/>
                  </a:lnTo>
                  <a:lnTo>
                    <a:pt x="2290" y="20178"/>
                  </a:lnTo>
                  <a:lnTo>
                    <a:pt x="2815" y="20178"/>
                  </a:lnTo>
                  <a:lnTo>
                    <a:pt x="2815" y="526"/>
                  </a:lnTo>
                  <a:lnTo>
                    <a:pt x="10209" y="526"/>
                  </a:lnTo>
                  <a:lnTo>
                    <a:pt x="102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5"/>
            <p:cNvSpPr/>
            <p:nvPr/>
          </p:nvSpPr>
          <p:spPr>
            <a:xfrm rot="5400000">
              <a:off x="6841211" y="2234906"/>
              <a:ext cx="193563" cy="382594"/>
            </a:xfrm>
            <a:custGeom>
              <a:rect b="b" l="l" r="r" t="t"/>
              <a:pathLst>
                <a:path extrusionOk="0" h="20179" w="10209">
                  <a:moveTo>
                    <a:pt x="1" y="1"/>
                  </a:moveTo>
                  <a:lnTo>
                    <a:pt x="1" y="526"/>
                  </a:lnTo>
                  <a:lnTo>
                    <a:pt x="7442" y="526"/>
                  </a:lnTo>
                  <a:lnTo>
                    <a:pt x="7442" y="20178"/>
                  </a:lnTo>
                  <a:lnTo>
                    <a:pt x="7967" y="20178"/>
                  </a:lnTo>
                  <a:lnTo>
                    <a:pt x="7967" y="526"/>
                  </a:lnTo>
                  <a:lnTo>
                    <a:pt x="10209" y="526"/>
                  </a:lnTo>
                  <a:lnTo>
                    <a:pt x="102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5"/>
            <p:cNvSpPr/>
            <p:nvPr/>
          </p:nvSpPr>
          <p:spPr>
            <a:xfrm rot="5400000">
              <a:off x="7083605" y="1771856"/>
              <a:ext cx="103104" cy="272247"/>
            </a:xfrm>
            <a:custGeom>
              <a:rect b="b" l="l" r="r" t="t"/>
              <a:pathLst>
                <a:path extrusionOk="0" h="14359" w="5438">
                  <a:moveTo>
                    <a:pt x="0" y="1"/>
                  </a:moveTo>
                  <a:lnTo>
                    <a:pt x="0" y="14359"/>
                  </a:lnTo>
                  <a:lnTo>
                    <a:pt x="5438" y="14359"/>
                  </a:lnTo>
                  <a:lnTo>
                    <a:pt x="543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5"/>
            <p:cNvSpPr/>
            <p:nvPr/>
          </p:nvSpPr>
          <p:spPr>
            <a:xfrm rot="5400000">
              <a:off x="6915373" y="1130629"/>
              <a:ext cx="42527" cy="365397"/>
            </a:xfrm>
            <a:custGeom>
              <a:rect b="b" l="l" r="r" t="t"/>
              <a:pathLst>
                <a:path extrusionOk="0" h="19272" w="2243">
                  <a:moveTo>
                    <a:pt x="1" y="1"/>
                  </a:moveTo>
                  <a:lnTo>
                    <a:pt x="1" y="17030"/>
                  </a:lnTo>
                  <a:cubicBezTo>
                    <a:pt x="1" y="17936"/>
                    <a:pt x="478" y="18795"/>
                    <a:pt x="1289" y="19272"/>
                  </a:cubicBezTo>
                  <a:lnTo>
                    <a:pt x="2243" y="19272"/>
                  </a:lnTo>
                  <a:lnTo>
                    <a:pt x="224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5"/>
            <p:cNvSpPr/>
            <p:nvPr/>
          </p:nvSpPr>
          <p:spPr>
            <a:xfrm rot="5400000">
              <a:off x="7244130" y="1897115"/>
              <a:ext cx="103104" cy="21728"/>
            </a:xfrm>
            <a:custGeom>
              <a:rect b="b" l="l" r="r" t="t"/>
              <a:pathLst>
                <a:path extrusionOk="0" h="1146" w="5438">
                  <a:moveTo>
                    <a:pt x="0" y="1"/>
                  </a:moveTo>
                  <a:lnTo>
                    <a:pt x="0" y="1145"/>
                  </a:lnTo>
                  <a:lnTo>
                    <a:pt x="5438" y="1145"/>
                  </a:lnTo>
                  <a:lnTo>
                    <a:pt x="543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5"/>
            <p:cNvSpPr/>
            <p:nvPr/>
          </p:nvSpPr>
          <p:spPr>
            <a:xfrm rot="5400000">
              <a:off x="7284837" y="1897115"/>
              <a:ext cx="103104" cy="21728"/>
            </a:xfrm>
            <a:custGeom>
              <a:rect b="b" l="l" r="r" t="t"/>
              <a:pathLst>
                <a:path extrusionOk="0" h="1146" w="5438">
                  <a:moveTo>
                    <a:pt x="0" y="1"/>
                  </a:moveTo>
                  <a:lnTo>
                    <a:pt x="0" y="1146"/>
                  </a:lnTo>
                  <a:lnTo>
                    <a:pt x="5438" y="1146"/>
                  </a:lnTo>
                  <a:lnTo>
                    <a:pt x="543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5"/>
            <p:cNvSpPr/>
            <p:nvPr/>
          </p:nvSpPr>
          <p:spPr>
            <a:xfrm rot="5400000">
              <a:off x="7335480" y="1897115"/>
              <a:ext cx="103104" cy="21728"/>
            </a:xfrm>
            <a:custGeom>
              <a:rect b="b" l="l" r="r" t="t"/>
              <a:pathLst>
                <a:path extrusionOk="0" h="1146" w="5438">
                  <a:moveTo>
                    <a:pt x="0" y="1"/>
                  </a:moveTo>
                  <a:lnTo>
                    <a:pt x="0" y="1146"/>
                  </a:lnTo>
                  <a:lnTo>
                    <a:pt x="5438" y="1146"/>
                  </a:lnTo>
                  <a:lnTo>
                    <a:pt x="543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g1dc52788f76_1_0"/>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500"/>
              <a:buNone/>
            </a:pPr>
            <a:r>
              <a:rPr lang="en">
                <a:solidFill>
                  <a:schemeClr val="accent5"/>
                </a:solidFill>
              </a:rPr>
              <a:t>Parte 2: Robot</a:t>
            </a:r>
            <a:endParaRPr sz="2700"/>
          </a:p>
        </p:txBody>
      </p:sp>
      <p:sp>
        <p:nvSpPr>
          <p:cNvPr id="1898" name="Google Shape;1898;g1dc52788f76_1_0"/>
          <p:cNvSpPr txBox="1"/>
          <p:nvPr>
            <p:ph idx="4294967295" type="subTitle"/>
          </p:nvPr>
        </p:nvSpPr>
        <p:spPr>
          <a:xfrm>
            <a:off x="356875" y="1777199"/>
            <a:ext cx="3815400" cy="158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Creación</a:t>
            </a:r>
            <a:r>
              <a:rPr lang="en"/>
              <a:t> de objetos que se van a utilizar para la </a:t>
            </a:r>
            <a:r>
              <a:rPr lang="en"/>
              <a:t>simulación</a:t>
            </a:r>
            <a:r>
              <a:rPr lang="en"/>
              <a:t> del movimiento del brazo.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pic>
        <p:nvPicPr>
          <p:cNvPr id="1899" name="Google Shape;1899;g1dc52788f76_1_0"/>
          <p:cNvPicPr preferRelativeResize="0"/>
          <p:nvPr/>
        </p:nvPicPr>
        <p:blipFill rotWithShape="1">
          <a:blip r:embed="rId3">
            <a:alphaModFix/>
          </a:blip>
          <a:srcRect b="18227" l="0" r="60758" t="0"/>
          <a:stretch/>
        </p:blipFill>
        <p:spPr>
          <a:xfrm>
            <a:off x="4451135" y="1777200"/>
            <a:ext cx="1865902" cy="1589101"/>
          </a:xfrm>
          <a:prstGeom prst="rect">
            <a:avLst/>
          </a:prstGeom>
          <a:noFill/>
          <a:ln>
            <a:noFill/>
          </a:ln>
        </p:spPr>
      </p:pic>
      <p:pic>
        <p:nvPicPr>
          <p:cNvPr id="1900" name="Google Shape;1900;g1dc52788f76_1_0"/>
          <p:cNvPicPr preferRelativeResize="0"/>
          <p:nvPr/>
        </p:nvPicPr>
        <p:blipFill rotWithShape="1">
          <a:blip r:embed="rId3">
            <a:alphaModFix/>
          </a:blip>
          <a:srcRect b="2085" l="55777" r="0" t="0"/>
          <a:stretch/>
        </p:blipFill>
        <p:spPr>
          <a:xfrm>
            <a:off x="6595900" y="1777200"/>
            <a:ext cx="2102702" cy="190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g1dc52788f76_1_28"/>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a:solidFill>
                  <a:schemeClr val="accent5"/>
                </a:solidFill>
              </a:rPr>
              <a:t>Parte 2: </a:t>
            </a:r>
            <a:r>
              <a:rPr i="1" lang="en">
                <a:solidFill>
                  <a:schemeClr val="accent5"/>
                </a:solidFill>
              </a:rPr>
              <a:t>class </a:t>
            </a:r>
            <a:r>
              <a:rPr lang="en">
                <a:solidFill>
                  <a:schemeClr val="accent5"/>
                </a:solidFill>
              </a:rPr>
              <a:t>Widow</a:t>
            </a:r>
            <a:endParaRPr>
              <a:solidFill>
                <a:schemeClr val="accent5"/>
              </a:solidFill>
            </a:endParaRPr>
          </a:p>
        </p:txBody>
      </p:sp>
      <p:sp>
        <p:nvSpPr>
          <p:cNvPr id="1906" name="Google Shape;1906;g1dc52788f76_1_28"/>
          <p:cNvSpPr txBox="1"/>
          <p:nvPr>
            <p:ph idx="4294967295" type="subTitle"/>
          </p:nvPr>
        </p:nvSpPr>
        <p:spPr>
          <a:xfrm>
            <a:off x="356875" y="1123325"/>
            <a:ext cx="8140500" cy="36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t>Creación del objeto</a:t>
            </a:r>
            <a:endParaRPr sz="1300"/>
          </a:p>
          <a:p>
            <a:pPr indent="0" lvl="0" marL="0" rtl="0" algn="l">
              <a:spcBef>
                <a:spcPts val="0"/>
              </a:spcBef>
              <a:spcAft>
                <a:spcPts val="0"/>
              </a:spcAft>
              <a:buNone/>
            </a:pPr>
            <a:r>
              <a:rPr lang="en" sz="1300"/>
              <a:t>	</a:t>
            </a:r>
            <a:r>
              <a:rPr lang="en" sz="1300">
                <a:latin typeface="Roboto"/>
                <a:ea typeface="Roboto"/>
                <a:cs typeface="Roboto"/>
                <a:sym typeface="Roboto"/>
              </a:rPr>
              <a:t>Widow(L1,L2,L3,L4,L5,Lee,initPos);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t>Muestra en la figura el robot con el brazo en la posición inicial</a:t>
            </a:r>
            <a:endParaRPr sz="1300"/>
          </a:p>
          <a:p>
            <a:pPr indent="0" lvl="0" marL="0" rtl="0" algn="l">
              <a:spcBef>
                <a:spcPts val="0"/>
              </a:spcBef>
              <a:spcAft>
                <a:spcPts val="0"/>
              </a:spcAft>
              <a:buNone/>
            </a:pPr>
            <a:r>
              <a:rPr lang="en" sz="1300"/>
              <a:t>	</a:t>
            </a:r>
            <a:r>
              <a:rPr lang="en" sz="1300">
                <a:latin typeface="Roboto"/>
                <a:ea typeface="Roboto"/>
                <a:cs typeface="Roboto"/>
                <a:sym typeface="Roboto"/>
              </a:rPr>
              <a:t>drawRobot(obj);</a:t>
            </a:r>
            <a:endParaRPr sz="1300">
              <a:latin typeface="Roboto"/>
              <a:ea typeface="Roboto"/>
              <a:cs typeface="Roboto"/>
              <a:sym typeface="Roboto"/>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300"/>
              <a:t>Muestra una nube de puntos del espacio alcanzable por el robot según las limitaciones de los ángulos provistos</a:t>
            </a:r>
            <a:endParaRPr sz="1300"/>
          </a:p>
          <a:p>
            <a:pPr indent="0" lvl="0" marL="0" rtl="0" algn="l">
              <a:spcBef>
                <a:spcPts val="0"/>
              </a:spcBef>
              <a:spcAft>
                <a:spcPts val="0"/>
              </a:spcAft>
              <a:buNone/>
            </a:pPr>
            <a:r>
              <a:rPr lang="en" sz="1300"/>
              <a:t>	</a:t>
            </a:r>
            <a:r>
              <a:rPr lang="en" sz="1300">
                <a:latin typeface="Roboto"/>
                <a:ea typeface="Roboto"/>
                <a:cs typeface="Roboto"/>
                <a:sym typeface="Roboto"/>
              </a:rPr>
              <a:t>drawWorkspace(thlim);</a:t>
            </a:r>
            <a:endParaRPr sz="1300">
              <a:latin typeface="Roboto"/>
              <a:ea typeface="Roboto"/>
              <a:cs typeface="Roboto"/>
              <a:sym typeface="Roboto"/>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300"/>
              <a:t>Crea una secuencia de puntos equiespaciados para indicar el movimiento del brazo. Hace el movimiento del brazo y muestra en la figura la recta final dibujada.</a:t>
            </a:r>
            <a:endParaRPr sz="1300"/>
          </a:p>
          <a:p>
            <a:pPr indent="0" lvl="0" marL="0" rtl="0" algn="l">
              <a:spcBef>
                <a:spcPts val="0"/>
              </a:spcBef>
              <a:spcAft>
                <a:spcPts val="0"/>
              </a:spcAft>
              <a:buNone/>
            </a:pPr>
            <a:r>
              <a:rPr lang="en" sz="1300"/>
              <a:t>	</a:t>
            </a:r>
            <a:r>
              <a:rPr lang="en" sz="1300">
                <a:latin typeface="Roboto"/>
                <a:ea typeface="Roboto"/>
                <a:cs typeface="Roboto"/>
                <a:sym typeface="Roboto"/>
              </a:rPr>
              <a:t>drawLine(obj,initPos,endPos,step);</a:t>
            </a:r>
            <a:endParaRPr sz="1300">
              <a:latin typeface="Roboto"/>
              <a:ea typeface="Roboto"/>
              <a:cs typeface="Roboto"/>
              <a:sym typeface="Roboto"/>
            </a:endParaRPr>
          </a:p>
          <a:p>
            <a:pPr indent="0" lvl="0" marL="0" rtl="0" algn="l">
              <a:lnSpc>
                <a:spcPct val="100000"/>
              </a:lnSpc>
              <a:spcBef>
                <a:spcPts val="0"/>
              </a:spcBef>
              <a:spcAft>
                <a:spcPts val="0"/>
              </a:spcAft>
              <a:buSzPts val="1400"/>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g1dc52788f76_0_75"/>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a:solidFill>
                  <a:schemeClr val="accent5"/>
                </a:solidFill>
              </a:rPr>
              <a:t>Parte 2: </a:t>
            </a:r>
            <a:r>
              <a:rPr i="1" lang="en">
                <a:solidFill>
                  <a:schemeClr val="accent5"/>
                </a:solidFill>
              </a:rPr>
              <a:t>class </a:t>
            </a:r>
            <a:r>
              <a:rPr lang="en">
                <a:solidFill>
                  <a:schemeClr val="accent5"/>
                </a:solidFill>
              </a:rPr>
              <a:t>Widow</a:t>
            </a:r>
            <a:endParaRPr>
              <a:solidFill>
                <a:schemeClr val="accent5"/>
              </a:solidFill>
            </a:endParaRPr>
          </a:p>
        </p:txBody>
      </p:sp>
      <p:sp>
        <p:nvSpPr>
          <p:cNvPr id="1912" name="Google Shape;1912;g1dc52788f76_0_75"/>
          <p:cNvSpPr txBox="1"/>
          <p:nvPr>
            <p:ph idx="4294967295" type="subTitle"/>
          </p:nvPr>
        </p:nvSpPr>
        <p:spPr>
          <a:xfrm>
            <a:off x="356875" y="1123325"/>
            <a:ext cx="8140500" cy="103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t>Muestra una nube de puntos del espacio alcanzable por el robot según las limitaciones de los ángulos provistos</a:t>
            </a:r>
            <a:endParaRPr sz="1300"/>
          </a:p>
          <a:p>
            <a:pPr indent="0" lvl="0" marL="0" rtl="0" algn="l">
              <a:spcBef>
                <a:spcPts val="0"/>
              </a:spcBef>
              <a:spcAft>
                <a:spcPts val="0"/>
              </a:spcAft>
              <a:buNone/>
            </a:pPr>
            <a:r>
              <a:rPr lang="en" sz="1300"/>
              <a:t>	drawWorkspace(thlim);</a:t>
            </a:r>
            <a:endParaRPr sz="1500"/>
          </a:p>
        </p:txBody>
      </p:sp>
      <p:pic>
        <p:nvPicPr>
          <p:cNvPr id="1913" name="Google Shape;1913;g1dc52788f76_0_75"/>
          <p:cNvPicPr preferRelativeResize="0"/>
          <p:nvPr/>
        </p:nvPicPr>
        <p:blipFill rotWithShape="1">
          <a:blip r:embed="rId3">
            <a:alphaModFix/>
          </a:blip>
          <a:srcRect b="0" l="0" r="348" t="2543"/>
          <a:stretch/>
        </p:blipFill>
        <p:spPr>
          <a:xfrm>
            <a:off x="3052925" y="1739125"/>
            <a:ext cx="5444451" cy="2894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g1dc52788f76_1_35"/>
          <p:cNvSpPr txBox="1"/>
          <p:nvPr>
            <p:ph idx="4294967295" type="ctrTitle"/>
          </p:nvPr>
        </p:nvSpPr>
        <p:spPr>
          <a:xfrm>
            <a:off x="207800" y="212275"/>
            <a:ext cx="4914300" cy="780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a:solidFill>
                  <a:schemeClr val="accent5"/>
                </a:solidFill>
              </a:rPr>
              <a:t>Parte 2: </a:t>
            </a:r>
            <a:r>
              <a:rPr lang="en">
                <a:solidFill>
                  <a:schemeClr val="accent5"/>
                </a:solidFill>
              </a:rPr>
              <a:t>drawLine()</a:t>
            </a:r>
            <a:endParaRPr>
              <a:solidFill>
                <a:schemeClr val="accent5"/>
              </a:solidFill>
            </a:endParaRPr>
          </a:p>
        </p:txBody>
      </p:sp>
      <p:sp>
        <p:nvSpPr>
          <p:cNvPr id="1919" name="Google Shape;1919;g1dc52788f76_1_35"/>
          <p:cNvSpPr txBox="1"/>
          <p:nvPr>
            <p:ph idx="4294967295" type="subTitle"/>
          </p:nvPr>
        </p:nvSpPr>
        <p:spPr>
          <a:xfrm>
            <a:off x="356875" y="1123325"/>
            <a:ext cx="8140500" cy="367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500"/>
          </a:p>
        </p:txBody>
      </p:sp>
      <p:pic>
        <p:nvPicPr>
          <p:cNvPr id="1920" name="Google Shape;1920;g1dc52788f76_1_35"/>
          <p:cNvPicPr preferRelativeResize="0"/>
          <p:nvPr/>
        </p:nvPicPr>
        <p:blipFill>
          <a:blip r:embed="rId3">
            <a:alphaModFix/>
          </a:blip>
          <a:stretch>
            <a:fillRect/>
          </a:stretch>
        </p:blipFill>
        <p:spPr>
          <a:xfrm>
            <a:off x="274875" y="1123326"/>
            <a:ext cx="4847227" cy="2463849"/>
          </a:xfrm>
          <a:prstGeom prst="rect">
            <a:avLst/>
          </a:prstGeom>
          <a:noFill/>
          <a:ln>
            <a:noFill/>
          </a:ln>
        </p:spPr>
      </p:pic>
      <p:pic>
        <p:nvPicPr>
          <p:cNvPr id="1921" name="Google Shape;1921;g1dc52788f76_1_35"/>
          <p:cNvPicPr preferRelativeResize="0"/>
          <p:nvPr/>
        </p:nvPicPr>
        <p:blipFill>
          <a:blip r:embed="rId4">
            <a:alphaModFix/>
          </a:blip>
          <a:stretch>
            <a:fillRect/>
          </a:stretch>
        </p:blipFill>
        <p:spPr>
          <a:xfrm>
            <a:off x="6467250" y="257675"/>
            <a:ext cx="2476926" cy="2737824"/>
          </a:xfrm>
          <a:prstGeom prst="rect">
            <a:avLst/>
          </a:prstGeom>
          <a:noFill/>
          <a:ln>
            <a:noFill/>
          </a:ln>
        </p:spPr>
      </p:pic>
      <p:pic>
        <p:nvPicPr>
          <p:cNvPr id="1922" name="Google Shape;1922;g1dc52788f76_1_35"/>
          <p:cNvPicPr preferRelativeResize="0"/>
          <p:nvPr/>
        </p:nvPicPr>
        <p:blipFill rotWithShape="1">
          <a:blip r:embed="rId5">
            <a:alphaModFix/>
          </a:blip>
          <a:srcRect b="36187" l="43347" r="19979" t="26772"/>
          <a:stretch/>
        </p:blipFill>
        <p:spPr>
          <a:xfrm>
            <a:off x="4924050" y="2341250"/>
            <a:ext cx="2551251" cy="2576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Villain Cyber Monday MK Campaign by Slidesgo">
  <a:themeElements>
    <a:clrScheme name="Simple Light">
      <a:dk1>
        <a:srgbClr val="FFFFFF"/>
      </a:dk1>
      <a:lt1>
        <a:srgbClr val="23223D"/>
      </a:lt1>
      <a:dk2>
        <a:srgbClr val="0E0D20"/>
      </a:dk2>
      <a:lt2>
        <a:srgbClr val="3F3E61"/>
      </a:lt2>
      <a:accent1>
        <a:srgbClr val="423F8C"/>
      </a:accent1>
      <a:accent2>
        <a:srgbClr val="596CD3"/>
      </a:accent2>
      <a:accent3>
        <a:srgbClr val="A9A7DF"/>
      </a:accent3>
      <a:accent4>
        <a:srgbClr val="0B9249"/>
      </a:accent4>
      <a:accent5>
        <a:srgbClr val="33E689"/>
      </a:accent5>
      <a:accent6>
        <a:srgbClr val="B7FDD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