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2"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09" d="100"/>
          <a:sy n="109" d="100"/>
        </p:scale>
        <p:origin x="2256"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9</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ianV77/CIS3200Project.git" TargetMode="External"/><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 Id="rId4" Type="http://schemas.openxmlformats.org/officeDocument/2006/relationships/hyperlink" Target="https://gallery.cortanaintelligence.com/Experiment/Drug-overdose-death-2012-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a:t>
            </a:r>
            <a:r>
              <a:rPr lang="en-US" dirty="0" err="1"/>
              <a:t>repesent</a:t>
            </a:r>
            <a:r>
              <a:rPr lang="en-US" dirty="0"/>
              <a:t> the prediction of future. As it takes the frequency of the data list rows with similar score and indicates the likelihood of it </a:t>
            </a:r>
            <a:r>
              <a:rPr lang="en-US" dirty="0" err="1"/>
              <a:t>beeing</a:t>
            </a:r>
            <a:r>
              <a:rPr lang="en-US" dirty="0"/>
              <a:t> part of the same type. </a:t>
            </a:r>
          </a:p>
        </p:txBody>
      </p:sp>
    </p:spTree>
    <p:extLst>
      <p:ext uri="{BB962C8B-B14F-4D97-AF65-F5344CB8AC3E}">
        <p14:creationId xmlns:p14="http://schemas.microsoft.com/office/powerpoint/2010/main" val="2621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normAutofit fontScale="92500" lnSpcReduction="10000"/>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2"/>
              </a:rPr>
              <a:t>https://catalog.data.gov/dataset/accidental-drug-related-deaths-january-2012-sept-2015</a:t>
            </a:r>
            <a:endParaRPr lang="en-US" dirty="0"/>
          </a:p>
          <a:p>
            <a:r>
              <a:rPr lang="en-US" dirty="0"/>
              <a:t>GitHub: </a:t>
            </a:r>
            <a:r>
              <a:rPr lang="en-US" dirty="0">
                <a:hlinkClick r:id="rId3"/>
              </a:rPr>
              <a:t>https://github.com/GianV77/CIS3200Project.git</a:t>
            </a:r>
            <a:endParaRPr lang="en-US" dirty="0"/>
          </a:p>
          <a:p>
            <a:r>
              <a:rPr lang="en-US"/>
              <a:t>Azure Gallery</a:t>
            </a:r>
            <a:r>
              <a:rPr lang="en-US" dirty="0"/>
              <a:t>: </a:t>
            </a:r>
            <a:r>
              <a:rPr lang="en-US" dirty="0">
                <a:hlinkClick r:id="rId4"/>
              </a:rPr>
              <a:t>https://gallery.cortanaintelligence.com/Experiment/Drug-overdose-death-2012-18</a:t>
            </a:r>
            <a:endParaRPr lang="en-US" dirty="0"/>
          </a:p>
          <a:p>
            <a:pPr marL="0" indent="0">
              <a:buNone/>
            </a:pPr>
            <a:endParaRPr lang="en-US" sz="2200"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a:t>
            </a:r>
            <a:r>
              <a:rPr lang="en-US" dirty="0" err="1"/>
              <a:t>visualiation</a:t>
            </a:r>
            <a:r>
              <a:rPr lang="en-US" dirty="0"/>
              <a:t> of the content of the data, that allow us to see and compare some of the important information that is being convey. The data contain information about the people that die due to drug </a:t>
            </a:r>
            <a:r>
              <a:rPr lang="en-US" dirty="0" err="1"/>
              <a:t>overthose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549</Words>
  <Application>Microsoft Office PowerPoint</Application>
  <PresentationFormat>Widescreen</PresentationFormat>
  <Paragraphs>37</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Accidental Drug Death from 2012-2018</vt:lpstr>
      <vt:lpstr>Abstract</vt:lpstr>
      <vt:lpstr>Data Size and Information </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14</cp:revision>
  <dcterms:created xsi:type="dcterms:W3CDTF">2020-05-02T20:40:32Z</dcterms:created>
  <dcterms:modified xsi:type="dcterms:W3CDTF">2020-05-03T20:11:19Z</dcterms:modified>
</cp:coreProperties>
</file>