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Ευάγγελος Γιαννέλος" userId="cd7bfb653fd1f9a0" providerId="LiveId" clId="{97D69A1E-6689-4D15-A278-2B219CAE881D}"/>
    <pc:docChg chg="undo custSel addSld delSld modSld">
      <pc:chgData name="Ευάγγελος Γιαννέλος" userId="cd7bfb653fd1f9a0" providerId="LiveId" clId="{97D69A1E-6689-4D15-A278-2B219CAE881D}" dt="2020-05-29T18:18:04.374" v="4413" actId="166"/>
      <pc:docMkLst>
        <pc:docMk/>
      </pc:docMkLst>
      <pc:sldChg chg="modSp mod">
        <pc:chgData name="Ευάγγελος Γιαννέλος" userId="cd7bfb653fd1f9a0" providerId="LiveId" clId="{97D69A1E-6689-4D15-A278-2B219CAE881D}" dt="2020-05-29T15:49:59.391" v="673" actId="115"/>
        <pc:sldMkLst>
          <pc:docMk/>
          <pc:sldMk cId="2074554087" sldId="256"/>
        </pc:sldMkLst>
        <pc:spChg chg="mod">
          <ac:chgData name="Ευάγγελος Γιαννέλος" userId="cd7bfb653fd1f9a0" providerId="LiveId" clId="{97D69A1E-6689-4D15-A278-2B219CAE881D}" dt="2020-05-29T15:47:57.806" v="596" actId="14100"/>
          <ac:spMkLst>
            <pc:docMk/>
            <pc:sldMk cId="2074554087" sldId="256"/>
            <ac:spMk id="2" creationId="{FC6E2B5C-D8E1-4242-AEAA-75D2846EC4C4}"/>
          </ac:spMkLst>
        </pc:spChg>
        <pc:spChg chg="mod">
          <ac:chgData name="Ευάγγελος Γιαννέλος" userId="cd7bfb653fd1f9a0" providerId="LiveId" clId="{97D69A1E-6689-4D15-A278-2B219CAE881D}" dt="2020-05-29T15:49:59.391" v="673" actId="115"/>
          <ac:spMkLst>
            <pc:docMk/>
            <pc:sldMk cId="2074554087" sldId="256"/>
            <ac:spMk id="3" creationId="{62F894BD-05DF-41EC-ABA9-8E42B2D98DAA}"/>
          </ac:spMkLst>
        </pc:spChg>
        <pc:cxnChg chg="mod">
          <ac:chgData name="Ευάγγελος Γιαννέλος" userId="cd7bfb653fd1f9a0" providerId="LiveId" clId="{97D69A1E-6689-4D15-A278-2B219CAE881D}" dt="2020-05-29T15:48:39.927" v="627" actId="14861"/>
          <ac:cxnSpMkLst>
            <pc:docMk/>
            <pc:sldMk cId="2074554087" sldId="256"/>
            <ac:cxnSpMk id="5" creationId="{0A461EB4-5A17-4229-8435-5CBFBA345ADC}"/>
          </ac:cxnSpMkLst>
        </pc:cxnChg>
      </pc:sldChg>
      <pc:sldChg chg="modSp mod">
        <pc:chgData name="Ευάγγελος Γιαννέλος" userId="cd7bfb653fd1f9a0" providerId="LiveId" clId="{97D69A1E-6689-4D15-A278-2B219CAE881D}" dt="2020-05-29T15:47:26.983" v="576" actId="108"/>
        <pc:sldMkLst>
          <pc:docMk/>
          <pc:sldMk cId="1072004800" sldId="258"/>
        </pc:sldMkLst>
        <pc:spChg chg="mod">
          <ac:chgData name="Ευάγγελος Γιαννέλος" userId="cd7bfb653fd1f9a0" providerId="LiveId" clId="{97D69A1E-6689-4D15-A278-2B219CAE881D}" dt="2020-05-29T15:47:26.983" v="576" actId="108"/>
          <ac:spMkLst>
            <pc:docMk/>
            <pc:sldMk cId="1072004800" sldId="258"/>
            <ac:spMk id="2" creationId="{9D3A5AB1-5490-4971-901A-D0D84C9243E8}"/>
          </ac:spMkLst>
        </pc:spChg>
        <pc:spChg chg="mod">
          <ac:chgData name="Ευάγγελος Γιαννέλος" userId="cd7bfb653fd1f9a0" providerId="LiveId" clId="{97D69A1E-6689-4D15-A278-2B219CAE881D}" dt="2020-05-29T15:47:18.788" v="575" actId="12"/>
          <ac:spMkLst>
            <pc:docMk/>
            <pc:sldMk cId="1072004800" sldId="258"/>
            <ac:spMk id="3" creationId="{9298B728-FCA1-4D2C-880F-78476E7EBDB2}"/>
          </ac:spMkLst>
        </pc:spChg>
      </pc:sldChg>
      <pc:sldChg chg="delSp modSp mod">
        <pc:chgData name="Ευάγγελος Γιαννέλος" userId="cd7bfb653fd1f9a0" providerId="LiveId" clId="{97D69A1E-6689-4D15-A278-2B219CAE881D}" dt="2020-05-29T15:15:48.182" v="78" actId="20577"/>
        <pc:sldMkLst>
          <pc:docMk/>
          <pc:sldMk cId="3004965218" sldId="262"/>
        </pc:sldMkLst>
        <pc:spChg chg="mod">
          <ac:chgData name="Ευάγγελος Γιαννέλος" userId="cd7bfb653fd1f9a0" providerId="LiveId" clId="{97D69A1E-6689-4D15-A278-2B219CAE881D}" dt="2020-05-29T15:15:48.182" v="78" actId="20577"/>
          <ac:spMkLst>
            <pc:docMk/>
            <pc:sldMk cId="3004965218" sldId="262"/>
            <ac:spMk id="3" creationId="{9298B728-FCA1-4D2C-880F-78476E7EBDB2}"/>
          </ac:spMkLst>
        </pc:spChg>
        <pc:picChg chg="del">
          <ac:chgData name="Ευάγγελος Γιαννέλος" userId="cd7bfb653fd1f9a0" providerId="LiveId" clId="{97D69A1E-6689-4D15-A278-2B219CAE881D}" dt="2020-05-29T15:13:51.286" v="62" actId="478"/>
          <ac:picMkLst>
            <pc:docMk/>
            <pc:sldMk cId="3004965218" sldId="262"/>
            <ac:picMk id="6" creationId="{33EB929A-0942-433B-A2B2-B5AACCC778D1}"/>
          </ac:picMkLst>
        </pc:picChg>
      </pc:sldChg>
      <pc:sldChg chg="addSp delSp modSp">
        <pc:chgData name="Ευάγγελος Γιαννέλος" userId="cd7bfb653fd1f9a0" providerId="LiveId" clId="{97D69A1E-6689-4D15-A278-2B219CAE881D}" dt="2020-05-29T15:13:32.299" v="51" actId="1038"/>
        <pc:sldMkLst>
          <pc:docMk/>
          <pc:sldMk cId="2154583928" sldId="263"/>
        </pc:sldMkLst>
        <pc:spChg chg="mod">
          <ac:chgData name="Ευάγγελος Γιαννέλος" userId="cd7bfb653fd1f9a0" providerId="LiveId" clId="{97D69A1E-6689-4D15-A278-2B219CAE881D}" dt="2020-05-29T15:06:28.408" v="4"/>
          <ac:spMkLst>
            <pc:docMk/>
            <pc:sldMk cId="2154583928" sldId="263"/>
            <ac:spMk id="3" creationId="{9298B728-FCA1-4D2C-880F-78476E7EBDB2}"/>
          </ac:spMkLst>
        </pc:spChg>
        <pc:picChg chg="add del mod">
          <ac:chgData name="Ευάγγελος Γιαννέλος" userId="cd7bfb653fd1f9a0" providerId="LiveId" clId="{97D69A1E-6689-4D15-A278-2B219CAE881D}" dt="2020-05-29T15:06:57.360" v="7" actId="478"/>
          <ac:picMkLst>
            <pc:docMk/>
            <pc:sldMk cId="2154583928" sldId="263"/>
            <ac:picMk id="1026" creationId="{0AD9CB4B-4CEA-43A7-B01B-FFEE676EF19C}"/>
          </ac:picMkLst>
        </pc:picChg>
        <pc:picChg chg="add del mod">
          <ac:chgData name="Ευάγγελος Γιαννέλος" userId="cd7bfb653fd1f9a0" providerId="LiveId" clId="{97D69A1E-6689-4D15-A278-2B219CAE881D}" dt="2020-05-29T15:06:57.360" v="7" actId="478"/>
          <ac:picMkLst>
            <pc:docMk/>
            <pc:sldMk cId="2154583928" sldId="263"/>
            <ac:picMk id="1028" creationId="{028CA6EC-8B49-4E69-9435-6750F955F2B7}"/>
          </ac:picMkLst>
        </pc:picChg>
        <pc:picChg chg="add del mod">
          <ac:chgData name="Ευάγγελος Γιαννέλος" userId="cd7bfb653fd1f9a0" providerId="LiveId" clId="{97D69A1E-6689-4D15-A278-2B219CAE881D}" dt="2020-05-29T15:06:57.360" v="7" actId="478"/>
          <ac:picMkLst>
            <pc:docMk/>
            <pc:sldMk cId="2154583928" sldId="263"/>
            <ac:picMk id="1030" creationId="{3C89DE91-A137-4DF5-9788-153C63F8132E}"/>
          </ac:picMkLst>
        </pc:picChg>
        <pc:picChg chg="add mod">
          <ac:chgData name="Ευάγγελος Γιαννέλος" userId="cd7bfb653fd1f9a0" providerId="LiveId" clId="{97D69A1E-6689-4D15-A278-2B219CAE881D}" dt="2020-05-29T15:13:32.299" v="51" actId="1038"/>
          <ac:picMkLst>
            <pc:docMk/>
            <pc:sldMk cId="2154583928" sldId="263"/>
            <ac:picMk id="1032" creationId="{6975A368-46F3-4790-A1FF-0DFDAFBF512C}"/>
          </ac:picMkLst>
        </pc:picChg>
      </pc:sldChg>
      <pc:sldChg chg="modSp add mod">
        <pc:chgData name="Ευάγγελος Γιαννέλος" userId="cd7bfb653fd1f9a0" providerId="LiveId" clId="{97D69A1E-6689-4D15-A278-2B219CAE881D}" dt="2020-05-29T17:02:19.603" v="1847" actId="313"/>
        <pc:sldMkLst>
          <pc:docMk/>
          <pc:sldMk cId="565027884" sldId="264"/>
        </pc:sldMkLst>
        <pc:spChg chg="mod">
          <ac:chgData name="Ευάγγελος Γιαννέλος" userId="cd7bfb653fd1f9a0" providerId="LiveId" clId="{97D69A1E-6689-4D15-A278-2B219CAE881D}" dt="2020-05-29T17:02:19.603" v="1847" actId="313"/>
          <ac:spMkLst>
            <pc:docMk/>
            <pc:sldMk cId="565027884" sldId="264"/>
            <ac:spMk id="3" creationId="{9298B728-FCA1-4D2C-880F-78476E7EBDB2}"/>
          </ac:spMkLst>
        </pc:spChg>
      </pc:sldChg>
      <pc:sldChg chg="addSp delSp modSp add mod">
        <pc:chgData name="Ευάγγελος Γιαννέλος" userId="cd7bfb653fd1f9a0" providerId="LiveId" clId="{97D69A1E-6689-4D15-A278-2B219CAE881D}" dt="2020-05-29T15:35:26.454" v="404" actId="1076"/>
        <pc:sldMkLst>
          <pc:docMk/>
          <pc:sldMk cId="2735699263" sldId="265"/>
        </pc:sldMkLst>
        <pc:spChg chg="mod">
          <ac:chgData name="Ευάγγελος Γιαννέλος" userId="cd7bfb653fd1f9a0" providerId="LiveId" clId="{97D69A1E-6689-4D15-A278-2B219CAE881D}" dt="2020-05-29T15:20:31.724" v="224" actId="5793"/>
          <ac:spMkLst>
            <pc:docMk/>
            <pc:sldMk cId="2735699263" sldId="265"/>
            <ac:spMk id="2" creationId="{9D3A5AB1-5490-4971-901A-D0D84C9243E8}"/>
          </ac:spMkLst>
        </pc:spChg>
        <pc:spChg chg="del mod">
          <ac:chgData name="Ευάγγελος Γιαννέλος" userId="cd7bfb653fd1f9a0" providerId="LiveId" clId="{97D69A1E-6689-4D15-A278-2B219CAE881D}" dt="2020-05-29T15:22:03.341" v="228" actId="478"/>
          <ac:spMkLst>
            <pc:docMk/>
            <pc:sldMk cId="2735699263" sldId="265"/>
            <ac:spMk id="3" creationId="{9298B728-FCA1-4D2C-880F-78476E7EBDB2}"/>
          </ac:spMkLst>
        </pc:spChg>
        <pc:spChg chg="add mod">
          <ac:chgData name="Ευάγγελος Γιαννέλος" userId="cd7bfb653fd1f9a0" providerId="LiveId" clId="{97D69A1E-6689-4D15-A278-2B219CAE881D}" dt="2020-05-29T15:35:26.454" v="404" actId="1076"/>
          <ac:spMkLst>
            <pc:docMk/>
            <pc:sldMk cId="2735699263" sldId="265"/>
            <ac:spMk id="22" creationId="{E43548A6-90E4-4A7B-9EFA-811CFA1F84DA}"/>
          </ac:spMkLst>
        </pc:spChg>
        <pc:picChg chg="add mod">
          <ac:chgData name="Ευάγγελος Γιαννέλος" userId="cd7bfb653fd1f9a0" providerId="LiveId" clId="{97D69A1E-6689-4D15-A278-2B219CAE881D}" dt="2020-05-29T15:23:03.470" v="236" actId="1076"/>
          <ac:picMkLst>
            <pc:docMk/>
            <pc:sldMk cId="2735699263" sldId="265"/>
            <ac:picMk id="6" creationId="{4C28919B-7CFD-445D-B72B-ACE4369613D5}"/>
          </ac:picMkLst>
        </pc:picChg>
        <pc:picChg chg="add del mod">
          <ac:chgData name="Ευάγγελος Γιαννέλος" userId="cd7bfb653fd1f9a0" providerId="LiveId" clId="{97D69A1E-6689-4D15-A278-2B219CAE881D}" dt="2020-05-29T15:22:03.341" v="228" actId="478"/>
          <ac:picMkLst>
            <pc:docMk/>
            <pc:sldMk cId="2735699263" sldId="265"/>
            <ac:picMk id="2050" creationId="{5455CFD9-8308-4327-86FD-8708954C9F0E}"/>
          </ac:picMkLst>
        </pc:picChg>
        <pc:picChg chg="add del mod">
          <ac:chgData name="Ευάγγελος Γιαννέλος" userId="cd7bfb653fd1f9a0" providerId="LiveId" clId="{97D69A1E-6689-4D15-A278-2B219CAE881D}" dt="2020-05-29T15:22:03.341" v="228" actId="478"/>
          <ac:picMkLst>
            <pc:docMk/>
            <pc:sldMk cId="2735699263" sldId="265"/>
            <ac:picMk id="2052" creationId="{B7FAC26E-B0FE-4326-943B-060DF84D1379}"/>
          </ac:picMkLst>
        </pc:picChg>
        <pc:picChg chg="add del mod">
          <ac:chgData name="Ευάγγελος Γιαννέλος" userId="cd7bfb653fd1f9a0" providerId="LiveId" clId="{97D69A1E-6689-4D15-A278-2B219CAE881D}" dt="2020-05-29T15:23:05.245" v="237" actId="478"/>
          <ac:picMkLst>
            <pc:docMk/>
            <pc:sldMk cId="2735699263" sldId="265"/>
            <ac:picMk id="2054" creationId="{7AF4B219-2CF2-4C31-8B63-C906FF92B904}"/>
          </ac:picMkLst>
        </pc:picChg>
        <pc:picChg chg="add mod">
          <ac:chgData name="Ευάγγελος Γιαννέλος" userId="cd7bfb653fd1f9a0" providerId="LiveId" clId="{97D69A1E-6689-4D15-A278-2B219CAE881D}" dt="2020-05-29T15:24:07.406" v="268" actId="1036"/>
          <ac:picMkLst>
            <pc:docMk/>
            <pc:sldMk cId="2735699263" sldId="265"/>
            <ac:picMk id="2056" creationId="{8942F49C-F83C-47FB-ADC8-ED4B3CE7A468}"/>
          </ac:picMkLst>
        </pc:picChg>
        <pc:cxnChg chg="add del">
          <ac:chgData name="Ευάγγελος Γιαννέλος" userId="cd7bfb653fd1f9a0" providerId="LiveId" clId="{97D69A1E-6689-4D15-A278-2B219CAE881D}" dt="2020-05-29T15:23:34.812" v="243" actId="11529"/>
          <ac:cxnSpMkLst>
            <pc:docMk/>
            <pc:sldMk cId="2735699263" sldId="265"/>
            <ac:cxnSpMk id="9" creationId="{03C92501-658B-4730-919A-CF0B54B5558C}"/>
          </ac:cxnSpMkLst>
        </pc:cxnChg>
        <pc:cxnChg chg="add mod">
          <ac:chgData name="Ευάγγελος Γιαννέλος" userId="cd7bfb653fd1f9a0" providerId="LiveId" clId="{97D69A1E-6689-4D15-A278-2B219CAE881D}" dt="2020-05-29T15:24:12.313" v="269" actId="1076"/>
          <ac:cxnSpMkLst>
            <pc:docMk/>
            <pc:sldMk cId="2735699263" sldId="265"/>
            <ac:cxnSpMk id="11" creationId="{6F245562-8760-43E2-B723-A380738F4644}"/>
          </ac:cxnSpMkLst>
        </pc:cxnChg>
        <pc:cxnChg chg="add mod">
          <ac:chgData name="Ευάγγελος Γιαννέλος" userId="cd7bfb653fd1f9a0" providerId="LiveId" clId="{97D69A1E-6689-4D15-A278-2B219CAE881D}" dt="2020-05-29T15:24:25.866" v="273" actId="14100"/>
          <ac:cxnSpMkLst>
            <pc:docMk/>
            <pc:sldMk cId="2735699263" sldId="265"/>
            <ac:cxnSpMk id="16" creationId="{A52E0C04-BCF1-47A7-B555-E426BB5632A4}"/>
          </ac:cxnSpMkLst>
        </pc:cxnChg>
        <pc:cxnChg chg="add mod">
          <ac:chgData name="Ευάγγελος Γιαννέλος" userId="cd7bfb653fd1f9a0" providerId="LiveId" clId="{97D69A1E-6689-4D15-A278-2B219CAE881D}" dt="2020-05-29T15:25:01.989" v="279" actId="14100"/>
          <ac:cxnSpMkLst>
            <pc:docMk/>
            <pc:sldMk cId="2735699263" sldId="265"/>
            <ac:cxnSpMk id="20" creationId="{44D46610-6D45-4247-8C3F-E966A117D96C}"/>
          </ac:cxnSpMkLst>
        </pc:cxnChg>
      </pc:sldChg>
      <pc:sldChg chg="new del">
        <pc:chgData name="Ευάγγελος Γιαννέλος" userId="cd7bfb653fd1f9a0" providerId="LiveId" clId="{97D69A1E-6689-4D15-A278-2B219CAE881D}" dt="2020-05-29T15:20:21.346" v="206" actId="47"/>
        <pc:sldMkLst>
          <pc:docMk/>
          <pc:sldMk cId="4241511048" sldId="265"/>
        </pc:sldMkLst>
      </pc:sldChg>
      <pc:sldChg chg="addSp delSp modSp add mod">
        <pc:chgData name="Ευάγγελος Γιαννέλος" userId="cd7bfb653fd1f9a0" providerId="LiveId" clId="{97D69A1E-6689-4D15-A278-2B219CAE881D}" dt="2020-05-29T15:44:56.102" v="572" actId="20577"/>
        <pc:sldMkLst>
          <pc:docMk/>
          <pc:sldMk cId="889713705" sldId="266"/>
        </pc:sldMkLst>
        <pc:spChg chg="mod">
          <ac:chgData name="Ευάγγελος Γιαννέλος" userId="cd7bfb653fd1f9a0" providerId="LiveId" clId="{97D69A1E-6689-4D15-A278-2B219CAE881D}" dt="2020-05-29T15:36:13.562" v="414" actId="20577"/>
          <ac:spMkLst>
            <pc:docMk/>
            <pc:sldMk cId="889713705" sldId="266"/>
            <ac:spMk id="2" creationId="{9D3A5AB1-5490-4971-901A-D0D84C9243E8}"/>
          </ac:spMkLst>
        </pc:spChg>
        <pc:spChg chg="mod">
          <ac:chgData name="Ευάγγελος Γιαννέλος" userId="cd7bfb653fd1f9a0" providerId="LiveId" clId="{97D69A1E-6689-4D15-A278-2B219CAE881D}" dt="2020-05-29T15:44:56.102" v="572" actId="20577"/>
          <ac:spMkLst>
            <pc:docMk/>
            <pc:sldMk cId="889713705" sldId="266"/>
            <ac:spMk id="22" creationId="{E43548A6-90E4-4A7B-9EFA-811CFA1F84DA}"/>
          </ac:spMkLst>
        </pc:spChg>
        <pc:picChg chg="add del mod">
          <ac:chgData name="Ευάγγελος Γιαννέλος" userId="cd7bfb653fd1f9a0" providerId="LiveId" clId="{97D69A1E-6689-4D15-A278-2B219CAE881D}" dt="2020-05-29T15:37:08.201" v="425" actId="1076"/>
          <ac:picMkLst>
            <pc:docMk/>
            <pc:sldMk cId="889713705" sldId="266"/>
            <ac:picMk id="5" creationId="{F5027EBE-BD1E-4E42-AE81-0F27E9BDFC50}"/>
          </ac:picMkLst>
        </pc:picChg>
        <pc:picChg chg="del">
          <ac:chgData name="Ευάγγελος Γιαννέλος" userId="cd7bfb653fd1f9a0" providerId="LiveId" clId="{97D69A1E-6689-4D15-A278-2B219CAE881D}" dt="2020-05-29T15:36:59" v="421" actId="478"/>
          <ac:picMkLst>
            <pc:docMk/>
            <pc:sldMk cId="889713705" sldId="266"/>
            <ac:picMk id="6" creationId="{4C28919B-7CFD-445D-B72B-ACE4369613D5}"/>
          </ac:picMkLst>
        </pc:picChg>
        <pc:picChg chg="del">
          <ac:chgData name="Ευάγγελος Γιαννέλος" userId="cd7bfb653fd1f9a0" providerId="LiveId" clId="{97D69A1E-6689-4D15-A278-2B219CAE881D}" dt="2020-05-29T15:36:50.346" v="416" actId="478"/>
          <ac:picMkLst>
            <pc:docMk/>
            <pc:sldMk cId="889713705" sldId="266"/>
            <ac:picMk id="2056" creationId="{8942F49C-F83C-47FB-ADC8-ED4B3CE7A468}"/>
          </ac:picMkLst>
        </pc:picChg>
        <pc:cxnChg chg="del">
          <ac:chgData name="Ευάγγελος Γιαννέλος" userId="cd7bfb653fd1f9a0" providerId="LiveId" clId="{97D69A1E-6689-4D15-A278-2B219CAE881D}" dt="2020-05-29T15:36:59.743" v="422" actId="478"/>
          <ac:cxnSpMkLst>
            <pc:docMk/>
            <pc:sldMk cId="889713705" sldId="266"/>
            <ac:cxnSpMk id="11" creationId="{6F245562-8760-43E2-B723-A380738F4644}"/>
          </ac:cxnSpMkLst>
        </pc:cxnChg>
        <pc:cxnChg chg="del">
          <ac:chgData name="Ευάγγελος Γιαννέλος" userId="cd7bfb653fd1f9a0" providerId="LiveId" clId="{97D69A1E-6689-4D15-A278-2B219CAE881D}" dt="2020-05-29T15:37:00.514" v="423" actId="478"/>
          <ac:cxnSpMkLst>
            <pc:docMk/>
            <pc:sldMk cId="889713705" sldId="266"/>
            <ac:cxnSpMk id="16" creationId="{A52E0C04-BCF1-47A7-B555-E426BB5632A4}"/>
          </ac:cxnSpMkLst>
        </pc:cxnChg>
        <pc:cxnChg chg="del">
          <ac:chgData name="Ευάγγελος Γιαννέλος" userId="cd7bfb653fd1f9a0" providerId="LiveId" clId="{97D69A1E-6689-4D15-A278-2B219CAE881D}" dt="2020-05-29T15:36:52.454" v="417" actId="478"/>
          <ac:cxnSpMkLst>
            <pc:docMk/>
            <pc:sldMk cId="889713705" sldId="266"/>
            <ac:cxnSpMk id="20" creationId="{44D46610-6D45-4247-8C3F-E966A117D96C}"/>
          </ac:cxnSpMkLst>
        </pc:cxnChg>
      </pc:sldChg>
      <pc:sldChg chg="addSp delSp modSp add mod">
        <pc:chgData name="Ευάγγελος Γιαννέλος" userId="cd7bfb653fd1f9a0" providerId="LiveId" clId="{97D69A1E-6689-4D15-A278-2B219CAE881D}" dt="2020-05-29T17:10:53.688" v="1903" actId="12"/>
        <pc:sldMkLst>
          <pc:docMk/>
          <pc:sldMk cId="2932636492" sldId="267"/>
        </pc:sldMkLst>
        <pc:spChg chg="mod">
          <ac:chgData name="Ευάγγελος Γιαννέλος" userId="cd7bfb653fd1f9a0" providerId="LiveId" clId="{97D69A1E-6689-4D15-A278-2B219CAE881D}" dt="2020-05-29T15:54:33.718" v="686" actId="20577"/>
          <ac:spMkLst>
            <pc:docMk/>
            <pc:sldMk cId="2932636492" sldId="267"/>
            <ac:spMk id="2" creationId="{9D3A5AB1-5490-4971-901A-D0D84C9243E8}"/>
          </ac:spMkLst>
        </pc:spChg>
        <pc:spChg chg="mod">
          <ac:chgData name="Ευάγγελος Γιαννέλος" userId="cd7bfb653fd1f9a0" providerId="LiveId" clId="{97D69A1E-6689-4D15-A278-2B219CAE881D}" dt="2020-05-29T17:10:53.688" v="1903" actId="12"/>
          <ac:spMkLst>
            <pc:docMk/>
            <pc:sldMk cId="2932636492" sldId="267"/>
            <ac:spMk id="22" creationId="{E43548A6-90E4-4A7B-9EFA-811CFA1F84DA}"/>
          </ac:spMkLst>
        </pc:spChg>
        <pc:picChg chg="add mod">
          <ac:chgData name="Ευάγγελος Γιαννέλος" userId="cd7bfb653fd1f9a0" providerId="LiveId" clId="{97D69A1E-6689-4D15-A278-2B219CAE881D}" dt="2020-05-29T17:08:55.277" v="1872" actId="1076"/>
          <ac:picMkLst>
            <pc:docMk/>
            <pc:sldMk cId="2932636492" sldId="267"/>
            <ac:picMk id="3" creationId="{774B70A4-F48A-47C3-A6C4-5951BFE16FFD}"/>
          </ac:picMkLst>
        </pc:picChg>
        <pc:picChg chg="del">
          <ac:chgData name="Ευάγγελος Γιαννέλος" userId="cd7bfb653fd1f9a0" providerId="LiveId" clId="{97D69A1E-6689-4D15-A278-2B219CAE881D}" dt="2020-05-29T15:54:40.134" v="687" actId="478"/>
          <ac:picMkLst>
            <pc:docMk/>
            <pc:sldMk cId="2932636492" sldId="267"/>
            <ac:picMk id="5" creationId="{F5027EBE-BD1E-4E42-AE81-0F27E9BDFC50}"/>
          </ac:picMkLst>
        </pc:picChg>
        <pc:picChg chg="add mod">
          <ac:chgData name="Ευάγγελος Γιαννέλος" userId="cd7bfb653fd1f9a0" providerId="LiveId" clId="{97D69A1E-6689-4D15-A278-2B219CAE881D}" dt="2020-05-29T17:09:24.628" v="1877" actId="1076"/>
          <ac:picMkLst>
            <pc:docMk/>
            <pc:sldMk cId="2932636492" sldId="267"/>
            <ac:picMk id="6" creationId="{310DCE19-D4ED-4640-9A79-F4663ECB7D39}"/>
          </ac:picMkLst>
        </pc:picChg>
        <pc:picChg chg="add mod modCrop">
          <ac:chgData name="Ευάγγελος Γιαννέλος" userId="cd7bfb653fd1f9a0" providerId="LiveId" clId="{97D69A1E-6689-4D15-A278-2B219CAE881D}" dt="2020-05-29T17:09:10.199" v="1876" actId="732"/>
          <ac:picMkLst>
            <pc:docMk/>
            <pc:sldMk cId="2932636492" sldId="267"/>
            <ac:picMk id="7" creationId="{FC63CD93-3633-4DAC-8AEF-12D0E1FA8281}"/>
          </ac:picMkLst>
        </pc:picChg>
      </pc:sldChg>
      <pc:sldChg chg="addSp delSp modSp add mod">
        <pc:chgData name="Ευάγγελος Γιαννέλος" userId="cd7bfb653fd1f9a0" providerId="LiveId" clId="{97D69A1E-6689-4D15-A278-2B219CAE881D}" dt="2020-05-29T17:42:45.094" v="2396" actId="27636"/>
        <pc:sldMkLst>
          <pc:docMk/>
          <pc:sldMk cId="3351733979" sldId="268"/>
        </pc:sldMkLst>
        <pc:spChg chg="mod">
          <ac:chgData name="Ευάγγελος Γιαννέλος" userId="cd7bfb653fd1f9a0" providerId="LiveId" clId="{97D69A1E-6689-4D15-A278-2B219CAE881D}" dt="2020-05-29T17:42:45.094" v="2396" actId="27636"/>
          <ac:spMkLst>
            <pc:docMk/>
            <pc:sldMk cId="3351733979" sldId="268"/>
            <ac:spMk id="22" creationId="{E43548A6-90E4-4A7B-9EFA-811CFA1F84DA}"/>
          </ac:spMkLst>
        </pc:spChg>
        <pc:graphicFrameChg chg="add del mod">
          <ac:chgData name="Ευάγγελος Γιαννέλος" userId="cd7bfb653fd1f9a0" providerId="LiveId" clId="{97D69A1E-6689-4D15-A278-2B219CAE881D}" dt="2020-05-29T17:28:21.102" v="2170" actId="478"/>
          <ac:graphicFrameMkLst>
            <pc:docMk/>
            <pc:sldMk cId="3351733979" sldId="268"/>
            <ac:graphicFrameMk id="9" creationId="{9E16D682-A17F-44DF-8195-0684A756FF55}"/>
          </ac:graphicFrameMkLst>
        </pc:graphicFrameChg>
        <pc:picChg chg="del">
          <ac:chgData name="Ευάγγελος Γιαννέλος" userId="cd7bfb653fd1f9a0" providerId="LiveId" clId="{97D69A1E-6689-4D15-A278-2B219CAE881D}" dt="2020-05-29T17:11:08.181" v="1908" actId="478"/>
          <ac:picMkLst>
            <pc:docMk/>
            <pc:sldMk cId="3351733979" sldId="268"/>
            <ac:picMk id="3" creationId="{774B70A4-F48A-47C3-A6C4-5951BFE16FFD}"/>
          </ac:picMkLst>
        </pc:picChg>
        <pc:picChg chg="add del mod">
          <ac:chgData name="Ευάγγελος Γιαννέλος" userId="cd7bfb653fd1f9a0" providerId="LiveId" clId="{97D69A1E-6689-4D15-A278-2B219CAE881D}" dt="2020-05-29T17:21:13.396" v="1917" actId="478"/>
          <ac:picMkLst>
            <pc:docMk/>
            <pc:sldMk cId="3351733979" sldId="268"/>
            <ac:picMk id="5" creationId="{E0B69091-160B-4365-9FCE-A582CD593231}"/>
          </ac:picMkLst>
        </pc:picChg>
        <pc:picChg chg="del">
          <ac:chgData name="Ευάγγελος Γιαννέλος" userId="cd7bfb653fd1f9a0" providerId="LiveId" clId="{97D69A1E-6689-4D15-A278-2B219CAE881D}" dt="2020-05-29T17:11:07.689" v="1907" actId="478"/>
          <ac:picMkLst>
            <pc:docMk/>
            <pc:sldMk cId="3351733979" sldId="268"/>
            <ac:picMk id="6" creationId="{310DCE19-D4ED-4640-9A79-F4663ECB7D39}"/>
          </ac:picMkLst>
        </pc:picChg>
        <pc:picChg chg="del">
          <ac:chgData name="Ευάγγελος Γιαννέλος" userId="cd7bfb653fd1f9a0" providerId="LiveId" clId="{97D69A1E-6689-4D15-A278-2B219CAE881D}" dt="2020-05-29T17:11:08.628" v="1909" actId="478"/>
          <ac:picMkLst>
            <pc:docMk/>
            <pc:sldMk cId="3351733979" sldId="268"/>
            <ac:picMk id="7" creationId="{FC63CD93-3633-4DAC-8AEF-12D0E1FA8281}"/>
          </ac:picMkLst>
        </pc:picChg>
        <pc:picChg chg="add mod">
          <ac:chgData name="Ευάγγελος Γιαννέλος" userId="cd7bfb653fd1f9a0" providerId="LiveId" clId="{97D69A1E-6689-4D15-A278-2B219CAE881D}" dt="2020-05-29T17:40:55.605" v="2388" actId="14100"/>
          <ac:picMkLst>
            <pc:docMk/>
            <pc:sldMk cId="3351733979" sldId="268"/>
            <ac:picMk id="8" creationId="{E0C125AA-B215-4C89-8436-A409B4B6F426}"/>
          </ac:picMkLst>
        </pc:picChg>
        <pc:picChg chg="add del mod modCrop">
          <ac:chgData name="Ευάγγελος Γιαννέλος" userId="cd7bfb653fd1f9a0" providerId="LiveId" clId="{97D69A1E-6689-4D15-A278-2B219CAE881D}" dt="2020-05-29T17:39:55.701" v="2363" actId="478"/>
          <ac:picMkLst>
            <pc:docMk/>
            <pc:sldMk cId="3351733979" sldId="268"/>
            <ac:picMk id="11" creationId="{63C69C13-1597-407D-8CA2-0A17182E5575}"/>
          </ac:picMkLst>
        </pc:picChg>
      </pc:sldChg>
      <pc:sldChg chg="delSp modSp add mod">
        <pc:chgData name="Ευάγγελος Γιαννέλος" userId="cd7bfb653fd1f9a0" providerId="LiveId" clId="{97D69A1E-6689-4D15-A278-2B219CAE881D}" dt="2020-05-29T17:44:38.461" v="2487" actId="1076"/>
        <pc:sldMkLst>
          <pc:docMk/>
          <pc:sldMk cId="2634790335" sldId="269"/>
        </pc:sldMkLst>
        <pc:spChg chg="mod">
          <ac:chgData name="Ευάγγελος Γιαννέλος" userId="cd7bfb653fd1f9a0" providerId="LiveId" clId="{97D69A1E-6689-4D15-A278-2B219CAE881D}" dt="2020-05-29T17:43:14.380" v="2410" actId="20577"/>
          <ac:spMkLst>
            <pc:docMk/>
            <pc:sldMk cId="2634790335" sldId="269"/>
            <ac:spMk id="2" creationId="{9D3A5AB1-5490-4971-901A-D0D84C9243E8}"/>
          </ac:spMkLst>
        </pc:spChg>
        <pc:spChg chg="mod">
          <ac:chgData name="Ευάγγελος Γιαννέλος" userId="cd7bfb653fd1f9a0" providerId="LiveId" clId="{97D69A1E-6689-4D15-A278-2B219CAE881D}" dt="2020-05-29T17:44:08.386" v="2481" actId="27636"/>
          <ac:spMkLst>
            <pc:docMk/>
            <pc:sldMk cId="2634790335" sldId="269"/>
            <ac:spMk id="22" creationId="{E43548A6-90E4-4A7B-9EFA-811CFA1F84DA}"/>
          </ac:spMkLst>
        </pc:spChg>
        <pc:picChg chg="del">
          <ac:chgData name="Ευάγγελος Γιαννέλος" userId="cd7bfb653fd1f9a0" providerId="LiveId" clId="{97D69A1E-6689-4D15-A278-2B219CAE881D}" dt="2020-05-29T17:40:26.551" v="2375" actId="478"/>
          <ac:picMkLst>
            <pc:docMk/>
            <pc:sldMk cId="2634790335" sldId="269"/>
            <ac:picMk id="8" creationId="{E0C125AA-B215-4C89-8436-A409B4B6F426}"/>
          </ac:picMkLst>
        </pc:picChg>
        <pc:picChg chg="mod">
          <ac:chgData name="Ευάγγελος Γιαννέλος" userId="cd7bfb653fd1f9a0" providerId="LiveId" clId="{97D69A1E-6689-4D15-A278-2B219CAE881D}" dt="2020-05-29T17:44:38.461" v="2487" actId="1076"/>
          <ac:picMkLst>
            <pc:docMk/>
            <pc:sldMk cId="2634790335" sldId="269"/>
            <ac:picMk id="11" creationId="{63C69C13-1597-407D-8CA2-0A17182E5575}"/>
          </ac:picMkLst>
        </pc:picChg>
      </pc:sldChg>
      <pc:sldChg chg="modSp add mod">
        <pc:chgData name="Ευάγγελος Γιαννέλος" userId="cd7bfb653fd1f9a0" providerId="LiveId" clId="{97D69A1E-6689-4D15-A278-2B219CAE881D}" dt="2020-05-29T17:47:38.165" v="2553" actId="20577"/>
        <pc:sldMkLst>
          <pc:docMk/>
          <pc:sldMk cId="3711044263" sldId="270"/>
        </pc:sldMkLst>
        <pc:spChg chg="mod">
          <ac:chgData name="Ευάγγελος Γιαννέλος" userId="cd7bfb653fd1f9a0" providerId="LiveId" clId="{97D69A1E-6689-4D15-A278-2B219CAE881D}" dt="2020-05-29T17:47:38.165" v="2553" actId="20577"/>
          <ac:spMkLst>
            <pc:docMk/>
            <pc:sldMk cId="3711044263" sldId="270"/>
            <ac:spMk id="22" creationId="{E43548A6-90E4-4A7B-9EFA-811CFA1F84DA}"/>
          </ac:spMkLst>
        </pc:spChg>
        <pc:picChg chg="mod">
          <ac:chgData name="Ευάγγελος Γιαννέλος" userId="cd7bfb653fd1f9a0" providerId="LiveId" clId="{97D69A1E-6689-4D15-A278-2B219CAE881D}" dt="2020-05-29T17:46:19.979" v="2550" actId="1037"/>
          <ac:picMkLst>
            <pc:docMk/>
            <pc:sldMk cId="3711044263" sldId="270"/>
            <ac:picMk id="11" creationId="{63C69C13-1597-407D-8CA2-0A17182E5575}"/>
          </ac:picMkLst>
        </pc:picChg>
        <pc:cxnChg chg="mod">
          <ac:chgData name="Ευάγγελος Γιαννέλος" userId="cd7bfb653fd1f9a0" providerId="LiveId" clId="{97D69A1E-6689-4D15-A278-2B219CAE881D}" dt="2020-05-29T17:45:11.965" v="2495" actId="14100"/>
          <ac:cxnSpMkLst>
            <pc:docMk/>
            <pc:sldMk cId="3711044263" sldId="270"/>
            <ac:cxnSpMk id="4" creationId="{BA116AF7-C872-4A9F-A105-B59D81E5B06C}"/>
          </ac:cxnSpMkLst>
        </pc:cxnChg>
      </pc:sldChg>
      <pc:sldChg chg="add del">
        <pc:chgData name="Ευάγγελος Γιαννέλος" userId="cd7bfb653fd1f9a0" providerId="LiveId" clId="{97D69A1E-6689-4D15-A278-2B219CAE881D}" dt="2020-05-29T17:48:17.060" v="2557" actId="47"/>
        <pc:sldMkLst>
          <pc:docMk/>
          <pc:sldMk cId="1287518325" sldId="271"/>
        </pc:sldMkLst>
      </pc:sldChg>
      <pc:sldChg chg="delSp modSp add mod">
        <pc:chgData name="Ευάγγελος Γιαννέλος" userId="cd7bfb653fd1f9a0" providerId="LiveId" clId="{97D69A1E-6689-4D15-A278-2B219CAE881D}" dt="2020-05-29T18:10:39.700" v="4091" actId="1076"/>
        <pc:sldMkLst>
          <pc:docMk/>
          <pc:sldMk cId="1557907164" sldId="272"/>
        </pc:sldMkLst>
        <pc:spChg chg="mod">
          <ac:chgData name="Ευάγγελος Γιαννέλος" userId="cd7bfb653fd1f9a0" providerId="LiveId" clId="{97D69A1E-6689-4D15-A278-2B219CAE881D}" dt="2020-05-29T18:10:39.700" v="4091" actId="1076"/>
          <ac:spMkLst>
            <pc:docMk/>
            <pc:sldMk cId="1557907164" sldId="272"/>
            <ac:spMk id="22" creationId="{E43548A6-90E4-4A7B-9EFA-811CFA1F84DA}"/>
          </ac:spMkLst>
        </pc:spChg>
        <pc:picChg chg="del">
          <ac:chgData name="Ευάγγελος Γιαννέλος" userId="cd7bfb653fd1f9a0" providerId="LiveId" clId="{97D69A1E-6689-4D15-A278-2B219CAE881D}" dt="2020-05-29T18:10:18.579" v="4084" actId="478"/>
          <ac:picMkLst>
            <pc:docMk/>
            <pc:sldMk cId="1557907164" sldId="272"/>
            <ac:picMk id="11" creationId="{63C69C13-1597-407D-8CA2-0A17182E5575}"/>
          </ac:picMkLst>
        </pc:picChg>
      </pc:sldChg>
      <pc:sldChg chg="delSp modSp add mod">
        <pc:chgData name="Ευάγγελος Γιαννέλος" userId="cd7bfb653fd1f9a0" providerId="LiveId" clId="{97D69A1E-6689-4D15-A278-2B219CAE881D}" dt="2020-05-29T18:10:33.907" v="4090" actId="1076"/>
        <pc:sldMkLst>
          <pc:docMk/>
          <pc:sldMk cId="1661762565" sldId="273"/>
        </pc:sldMkLst>
        <pc:spChg chg="mod">
          <ac:chgData name="Ευάγγελος Γιαννέλος" userId="cd7bfb653fd1f9a0" providerId="LiveId" clId="{97D69A1E-6689-4D15-A278-2B219CAE881D}" dt="2020-05-29T18:10:33.907" v="4090" actId="1076"/>
          <ac:spMkLst>
            <pc:docMk/>
            <pc:sldMk cId="1661762565" sldId="273"/>
            <ac:spMk id="22" creationId="{E43548A6-90E4-4A7B-9EFA-811CFA1F84DA}"/>
          </ac:spMkLst>
        </pc:spChg>
        <pc:picChg chg="del">
          <ac:chgData name="Ευάγγελος Γιαννέλος" userId="cd7bfb653fd1f9a0" providerId="LiveId" clId="{97D69A1E-6689-4D15-A278-2B219CAE881D}" dt="2020-05-29T18:10:19.677" v="4085" actId="478"/>
          <ac:picMkLst>
            <pc:docMk/>
            <pc:sldMk cId="1661762565" sldId="273"/>
            <ac:picMk id="11" creationId="{63C69C13-1597-407D-8CA2-0A17182E5575}"/>
          </ac:picMkLst>
        </pc:picChg>
      </pc:sldChg>
      <pc:sldChg chg="delSp modSp add mod">
        <pc:chgData name="Ευάγγελος Γιαννέλος" userId="cd7bfb653fd1f9a0" providerId="LiveId" clId="{97D69A1E-6689-4D15-A278-2B219CAE881D}" dt="2020-05-29T18:10:29.900" v="4089" actId="1076"/>
        <pc:sldMkLst>
          <pc:docMk/>
          <pc:sldMk cId="862935869" sldId="274"/>
        </pc:sldMkLst>
        <pc:spChg chg="mod">
          <ac:chgData name="Ευάγγελος Γιαννέλος" userId="cd7bfb653fd1f9a0" providerId="LiveId" clId="{97D69A1E-6689-4D15-A278-2B219CAE881D}" dt="2020-05-29T18:10:29.900" v="4089" actId="1076"/>
          <ac:spMkLst>
            <pc:docMk/>
            <pc:sldMk cId="862935869" sldId="274"/>
            <ac:spMk id="22" creationId="{E43548A6-90E4-4A7B-9EFA-811CFA1F84DA}"/>
          </ac:spMkLst>
        </pc:spChg>
        <pc:picChg chg="del">
          <ac:chgData name="Ευάγγελος Γιαννέλος" userId="cd7bfb653fd1f9a0" providerId="LiveId" clId="{97D69A1E-6689-4D15-A278-2B219CAE881D}" dt="2020-05-29T18:10:20.982" v="4086" actId="478"/>
          <ac:picMkLst>
            <pc:docMk/>
            <pc:sldMk cId="862935869" sldId="274"/>
            <ac:picMk id="11" creationId="{63C69C13-1597-407D-8CA2-0A17182E5575}"/>
          </ac:picMkLst>
        </pc:picChg>
      </pc:sldChg>
      <pc:sldChg chg="delSp modSp add mod">
        <pc:chgData name="Ευάγγελος Γιαννέλος" userId="cd7bfb653fd1f9a0" providerId="LiveId" clId="{97D69A1E-6689-4D15-A278-2B219CAE881D}" dt="2020-05-29T18:10:26.411" v="4088" actId="1076"/>
        <pc:sldMkLst>
          <pc:docMk/>
          <pc:sldMk cId="1682654061" sldId="275"/>
        </pc:sldMkLst>
        <pc:spChg chg="mod">
          <ac:chgData name="Ευάγγελος Γιαννέλος" userId="cd7bfb653fd1f9a0" providerId="LiveId" clId="{97D69A1E-6689-4D15-A278-2B219CAE881D}" dt="2020-05-29T18:10:26.411" v="4088" actId="1076"/>
          <ac:spMkLst>
            <pc:docMk/>
            <pc:sldMk cId="1682654061" sldId="275"/>
            <ac:spMk id="22" creationId="{E43548A6-90E4-4A7B-9EFA-811CFA1F84DA}"/>
          </ac:spMkLst>
        </pc:spChg>
        <pc:picChg chg="del">
          <ac:chgData name="Ευάγγελος Γιαννέλος" userId="cd7bfb653fd1f9a0" providerId="LiveId" clId="{97D69A1E-6689-4D15-A278-2B219CAE881D}" dt="2020-05-29T18:10:22.558" v="4087" actId="478"/>
          <ac:picMkLst>
            <pc:docMk/>
            <pc:sldMk cId="1682654061" sldId="275"/>
            <ac:picMk id="11" creationId="{63C69C13-1597-407D-8CA2-0A17182E5575}"/>
          </ac:picMkLst>
        </pc:picChg>
      </pc:sldChg>
      <pc:sldChg chg="modSp add mod">
        <pc:chgData name="Ευάγγελος Γιαννέλος" userId="cd7bfb653fd1f9a0" providerId="LiveId" clId="{97D69A1E-6689-4D15-A278-2B219CAE881D}" dt="2020-05-29T18:14:47.524" v="4348" actId="20577"/>
        <pc:sldMkLst>
          <pc:docMk/>
          <pc:sldMk cId="2144787185" sldId="276"/>
        </pc:sldMkLst>
        <pc:spChg chg="mod">
          <ac:chgData name="Ευάγγελος Γιαννέλος" userId="cd7bfb653fd1f9a0" providerId="LiveId" clId="{97D69A1E-6689-4D15-A278-2B219CAE881D}" dt="2020-05-29T18:12:26.516" v="4226" actId="20577"/>
          <ac:spMkLst>
            <pc:docMk/>
            <pc:sldMk cId="2144787185" sldId="276"/>
            <ac:spMk id="2" creationId="{9D3A5AB1-5490-4971-901A-D0D84C9243E8}"/>
          </ac:spMkLst>
        </pc:spChg>
        <pc:spChg chg="mod">
          <ac:chgData name="Ευάγγελος Γιαννέλος" userId="cd7bfb653fd1f9a0" providerId="LiveId" clId="{97D69A1E-6689-4D15-A278-2B219CAE881D}" dt="2020-05-29T18:14:47.524" v="4348" actId="20577"/>
          <ac:spMkLst>
            <pc:docMk/>
            <pc:sldMk cId="2144787185" sldId="276"/>
            <ac:spMk id="22" creationId="{E43548A6-90E4-4A7B-9EFA-811CFA1F84DA}"/>
          </ac:spMkLst>
        </pc:spChg>
      </pc:sldChg>
      <pc:sldChg chg="addSp delSp modSp add mod">
        <pc:chgData name="Ευάγγελος Γιαννέλος" userId="cd7bfb653fd1f9a0" providerId="LiveId" clId="{97D69A1E-6689-4D15-A278-2B219CAE881D}" dt="2020-05-29T18:18:04.374" v="4413" actId="166"/>
        <pc:sldMkLst>
          <pc:docMk/>
          <pc:sldMk cId="1408159500" sldId="277"/>
        </pc:sldMkLst>
        <pc:spChg chg="mod">
          <ac:chgData name="Ευάγγελος Γιαννέλος" userId="cd7bfb653fd1f9a0" providerId="LiveId" clId="{97D69A1E-6689-4D15-A278-2B219CAE881D}" dt="2020-05-29T18:15:23.981" v="4390" actId="20577"/>
          <ac:spMkLst>
            <pc:docMk/>
            <pc:sldMk cId="1408159500" sldId="277"/>
            <ac:spMk id="2" creationId="{FC6E2B5C-D8E1-4242-AEAA-75D2846EC4C4}"/>
          </ac:spMkLst>
        </pc:spChg>
        <pc:spChg chg="del mod">
          <ac:chgData name="Ευάγγελος Γιαννέλος" userId="cd7bfb653fd1f9a0" providerId="LiveId" clId="{97D69A1E-6689-4D15-A278-2B219CAE881D}" dt="2020-05-29T18:16:50.630" v="4395" actId="478"/>
          <ac:spMkLst>
            <pc:docMk/>
            <pc:sldMk cId="1408159500" sldId="277"/>
            <ac:spMk id="3" creationId="{62F894BD-05DF-41EC-ABA9-8E42B2D98DAA}"/>
          </ac:spMkLst>
        </pc:spChg>
        <pc:spChg chg="add del mod">
          <ac:chgData name="Ευάγγελος Γιαννέλος" userId="cd7bfb653fd1f9a0" providerId="LiveId" clId="{97D69A1E-6689-4D15-A278-2B219CAE881D}" dt="2020-05-29T18:16:55.812" v="4396" actId="478"/>
          <ac:spMkLst>
            <pc:docMk/>
            <pc:sldMk cId="1408159500" sldId="277"/>
            <ac:spMk id="4" creationId="{CE38E606-56B1-4F93-95BE-583489ED3C77}"/>
          </ac:spMkLst>
        </pc:spChg>
        <pc:picChg chg="add del mod">
          <ac:chgData name="Ευάγγελος Γιαννέλος" userId="cd7bfb653fd1f9a0" providerId="LiveId" clId="{97D69A1E-6689-4D15-A278-2B219CAE881D}" dt="2020-05-29T18:16:50.630" v="4395" actId="478"/>
          <ac:picMkLst>
            <pc:docMk/>
            <pc:sldMk cId="1408159500" sldId="277"/>
            <ac:picMk id="3074" creationId="{8C456DCC-677B-4C12-A818-7D701CA19408}"/>
          </ac:picMkLst>
        </pc:picChg>
        <pc:picChg chg="add del mod">
          <ac:chgData name="Ευάγγελος Γιαννέλος" userId="cd7bfb653fd1f9a0" providerId="LiveId" clId="{97D69A1E-6689-4D15-A278-2B219CAE881D}" dt="2020-05-29T18:18:04.374" v="4413" actId="166"/>
          <ac:picMkLst>
            <pc:docMk/>
            <pc:sldMk cId="1408159500" sldId="277"/>
            <ac:picMk id="3076" creationId="{87303320-B5F9-4B81-BB6F-71BD17C4C611}"/>
          </ac:picMkLst>
        </pc:picChg>
        <pc:cxnChg chg="mod">
          <ac:chgData name="Ευάγγελος Γιαννέλος" userId="cd7bfb653fd1f9a0" providerId="LiveId" clId="{97D69A1E-6689-4D15-A278-2B219CAE881D}" dt="2020-05-29T18:17:59.115" v="4412" actId="14100"/>
          <ac:cxnSpMkLst>
            <pc:docMk/>
            <pc:sldMk cId="1408159500" sldId="277"/>
            <ac:cxnSpMk id="5" creationId="{0A461EB4-5A17-4229-8435-5CBFBA345A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2B5C-D8E1-4242-AEAA-75D2846E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970" y="1122363"/>
            <a:ext cx="9886070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l-G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ΑρχΕς</a:t>
            </a:r>
            <a:r>
              <a:rPr lang="el-G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l-G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ΚατανεμημΕνων</a:t>
            </a:r>
            <a:r>
              <a:rPr lang="el-G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l-G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ΣυστημΑτων</a:t>
            </a:r>
            <a:r>
              <a:rPr lang="el-G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l-G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ΛογισμικΟΥ</a:t>
            </a:r>
            <a:endParaRPr lang="en-US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894BD-05DF-41EC-ABA9-8E42B2D98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55482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ctr"/>
            <a:endParaRPr lang="en-US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1200" u="sng" dirty="0">
                <a:solidFill>
                  <a:schemeClr val="bg1"/>
                </a:solidFill>
                <a:latin typeface="Franklin Gothic Demi" panose="020B0703020102020204" pitchFamily="34" charset="0"/>
              </a:rPr>
              <a:t>Project presentation </a:t>
            </a:r>
          </a:p>
          <a:p>
            <a:pPr algn="ctr"/>
            <a:r>
              <a:rPr lang="en-US" sz="1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Vagelis Giannelos</a:t>
            </a:r>
          </a:p>
          <a:p>
            <a:pPr algn="ctr"/>
            <a:r>
              <a:rPr lang="en-US" sz="1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Manos Andrianakis</a:t>
            </a:r>
            <a:endParaRPr lang="en-US" sz="48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461EB4-5A17-4229-8435-5CBFBA345ADC}"/>
              </a:ext>
            </a:extLst>
          </p:cNvPr>
          <p:cNvCxnSpPr>
            <a:cxnSpLocks/>
          </p:cNvCxnSpPr>
          <p:nvPr/>
        </p:nvCxnSpPr>
        <p:spPr>
          <a:xfrm>
            <a:off x="1737360" y="3169920"/>
            <a:ext cx="944118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5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Current 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714061" y="2262555"/>
            <a:ext cx="8210576" cy="3490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front-end implemented from scratch using bootstrap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Consistent pages using template inheritance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Pages: Homepage, Login, Register, Games, Game Lobby,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TicTacToe</a:t>
            </a:r>
            <a:r>
              <a:rPr lang="en-US" dirty="0"/>
              <a:t> game implemented from scratch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Chess game implemented using python-chess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B70A4-F48A-47C3-A6C4-5951BFE1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37" y="277867"/>
            <a:ext cx="2136702" cy="1797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DCE19-D4ED-4640-9A79-F4663ECB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637" y="2331031"/>
            <a:ext cx="2553302" cy="1776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3CD93-3633-4DAC-8AEF-12D0E1FA82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4"/>
          <a:stretch/>
        </p:blipFill>
        <p:spPr>
          <a:xfrm>
            <a:off x="8924637" y="4383880"/>
            <a:ext cx="2553302" cy="17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3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Current 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606964" y="2097088"/>
            <a:ext cx="10440447" cy="2314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Minimal database, dynamic data stored in services/zookeeper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Services connect to zookeeper and save/load data on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‘player’ role implemented and practice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 authentication using password hash stored on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125AA-B215-4C89-8436-A409B4B6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79" y="4640440"/>
            <a:ext cx="5460403" cy="19692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5173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Services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714061" y="2262555"/>
            <a:ext cx="8210576" cy="349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 Interface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Game Master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Play Master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69C13-1597-407D-8CA2-0A17182E5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-2195" t="-6821" r="-3128" b="-4726"/>
          <a:stretch/>
        </p:blipFill>
        <p:spPr>
          <a:xfrm>
            <a:off x="4946072" y="2097088"/>
            <a:ext cx="5945297" cy="3701524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479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Services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6858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643723" y="2332893"/>
            <a:ext cx="8210576" cy="3490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Services communication using hard-coded IPs and http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 and </a:t>
            </a:r>
            <a:r>
              <a:rPr lang="en-US" dirty="0" err="1"/>
              <a:t>SocketIO</a:t>
            </a:r>
            <a:r>
              <a:rPr lang="en-US" dirty="0"/>
              <a:t> is used to refresh page content without page reloading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Special events are created and emitted for different actions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69C13-1597-407D-8CA2-0A17182E5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-2195" t="-6821" r="-3128" b="-4726"/>
          <a:stretch/>
        </p:blipFill>
        <p:spPr>
          <a:xfrm>
            <a:off x="8190927" y="181870"/>
            <a:ext cx="3061956" cy="1906364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104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Services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6858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1032362" y="2097088"/>
            <a:ext cx="9572940" cy="402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n-US" dirty="0"/>
              <a:t>User Interface Service: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only service the user communicates with directly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Produces and serves the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user connection, opens a socket through </a:t>
            </a:r>
            <a:r>
              <a:rPr lang="en-US" dirty="0" err="1"/>
              <a:t>SocketIO</a:t>
            </a:r>
            <a:r>
              <a:rPr lang="en-US" dirty="0"/>
              <a:t> and register its </a:t>
            </a:r>
            <a:r>
              <a:rPr lang="en-US" dirty="0" err="1"/>
              <a:t>sid</a:t>
            </a:r>
            <a:r>
              <a:rPr lang="en-US" dirty="0"/>
              <a:t> (assumed one </a:t>
            </a:r>
            <a:r>
              <a:rPr lang="en-US" dirty="0" err="1"/>
              <a:t>UserInterfaceService</a:t>
            </a:r>
            <a:r>
              <a:rPr lang="en-US" dirty="0"/>
              <a:t>, will be moved to </a:t>
            </a:r>
            <a:r>
              <a:rPr lang="en-US" dirty="0" err="1"/>
              <a:t>Playmaster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Handles all requests and actions of the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Communicates with the other services to perform the actions requested by the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Stores the session variables</a:t>
            </a:r>
          </a:p>
        </p:txBody>
      </p:sp>
    </p:spTree>
    <p:extLst>
      <p:ext uri="{BB962C8B-B14F-4D97-AF65-F5344CB8AC3E}">
        <p14:creationId xmlns:p14="http://schemas.microsoft.com/office/powerpoint/2010/main" val="155790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Services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6858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1032362" y="2097088"/>
            <a:ext cx="8210576" cy="3490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n-US" dirty="0"/>
              <a:t>Authentication Service: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communicates with the User Interface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Generates JSON Web Tokens (JWT) on user connection which is stored in UIS 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Handle user registration, login and stores their data in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Will handle access control for different user roles</a:t>
            </a:r>
          </a:p>
        </p:txBody>
      </p:sp>
    </p:spTree>
    <p:extLst>
      <p:ext uri="{BB962C8B-B14F-4D97-AF65-F5344CB8AC3E}">
        <p14:creationId xmlns:p14="http://schemas.microsoft.com/office/powerpoint/2010/main" val="166176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Services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6858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1032362" y="2097088"/>
            <a:ext cx="8210576" cy="3490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n-US" dirty="0"/>
              <a:t>Game Master Service: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Holds information for the waiting lists of the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Creates games and assigns them to </a:t>
            </a:r>
            <a:r>
              <a:rPr lang="en-US" dirty="0" err="1"/>
              <a:t>Playmaster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Match players (first in – first paired matchmaking)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Store game results in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Fetches player games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8629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Services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6858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1032362" y="2097088"/>
            <a:ext cx="10609160" cy="3490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n-US" dirty="0"/>
              <a:t>Play Master Service: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Handles requests for game creation by GMS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Holds information of active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Verify move requests and send game info on change to players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Announces results to GMS</a:t>
            </a:r>
          </a:p>
        </p:txBody>
      </p:sp>
    </p:spTree>
    <p:extLst>
      <p:ext uri="{BB962C8B-B14F-4D97-AF65-F5344CB8AC3E}">
        <p14:creationId xmlns:p14="http://schemas.microsoft.com/office/powerpoint/2010/main" val="168265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Currently working 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6858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1032362" y="2097088"/>
            <a:ext cx="10609160" cy="3490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 roles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Tournaments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Inter-service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 replication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Failure detection and 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work on Zookeeper</a:t>
            </a:r>
          </a:p>
        </p:txBody>
      </p:sp>
    </p:spTree>
    <p:extLst>
      <p:ext uri="{BB962C8B-B14F-4D97-AF65-F5344CB8AC3E}">
        <p14:creationId xmlns:p14="http://schemas.microsoft.com/office/powerpoint/2010/main" val="214478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2B5C-D8E1-4242-AEAA-75D2846E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970" y="1122363"/>
            <a:ext cx="9886070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Thank you for your attention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461EB4-5A17-4229-8435-5CBFBA345ADC}"/>
              </a:ext>
            </a:extLst>
          </p:cNvPr>
          <p:cNvCxnSpPr>
            <a:cxnSpLocks/>
          </p:cNvCxnSpPr>
          <p:nvPr/>
        </p:nvCxnSpPr>
        <p:spPr>
          <a:xfrm>
            <a:off x="2338754" y="3169920"/>
            <a:ext cx="8118231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Meme: &quot;THANK YOU FOR YOUR ATTENTION&quot; - All Templates - Meme ...">
            <a:extLst>
              <a:ext uri="{FF2B5EF4-FFF2-40B4-BE49-F238E27FC236}">
                <a16:creationId xmlns:a16="http://schemas.microsoft.com/office/drawing/2014/main" id="{87303320-B5F9-4B81-BB6F-71BD17C4C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9"/>
          <a:stretch/>
        </p:blipFill>
        <p:spPr bwMode="auto">
          <a:xfrm>
            <a:off x="2338754" y="930674"/>
            <a:ext cx="8167523" cy="508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5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B728-FCA1-4D2C-880F-78476E7E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Tools, frameworks and libraries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What we have implemented so far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What remains to be done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/>
          <p:nvPr/>
        </p:nvCxnSpPr>
        <p:spPr>
          <a:xfrm>
            <a:off x="1032362" y="1740877"/>
            <a:ext cx="8832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0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Great start - Failed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B728-FCA1-4D2C-880F-78476E7E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PHP-based microweb framework Lumen by Laravel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Experience with Laravel framework and php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Zookeeper library problems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Very Nice Great Success - When you take a piss at 2 A.M. and don't ...">
            <a:extLst>
              <a:ext uri="{FF2B5EF4-FFF2-40B4-BE49-F238E27FC236}">
                <a16:creationId xmlns:a16="http://schemas.microsoft.com/office/drawing/2014/main" id="{6975A368-46F3-4790-A1FF-0DFDAFBF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305" y="3733799"/>
            <a:ext cx="3008435" cy="30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5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Tools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B728-FCA1-4D2C-880F-78476E7E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Python 3.6.2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Easy to Use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Open Source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Many libraries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Great community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35E27AD-C1B0-4804-80B8-53FD820E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30" y="2598922"/>
            <a:ext cx="2995246" cy="29952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34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Tools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B728-FCA1-4D2C-880F-78476E7E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Flask 1.1.2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Python-based microweb framework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Lightweight, simple, fast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Built-in development server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Used by Pinterest, </a:t>
            </a:r>
            <a:r>
              <a:rPr lang="en-US" sz="32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Linkedin</a:t>
            </a:r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…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Jinja2: Python template engine for dynamic markup</a:t>
            </a:r>
          </a:p>
          <a:p>
            <a:endParaRPr lang="en-US" sz="3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3EB929A-0942-433B-A2B2-B5AACCC7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734" y="1903650"/>
            <a:ext cx="2538664" cy="3263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359F6-A138-4DC1-9819-D74D0CA1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642" y="2097088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Tools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B728-FCA1-4D2C-880F-78476E7E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Modules - Libraries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Kazoo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Requests, </a:t>
            </a:r>
            <a:r>
              <a:rPr lang="en-US" sz="32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SocketIO</a:t>
            </a:r>
            <a:endParaRPr lang="en-US" sz="3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SQLAlchemy</a:t>
            </a:r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pymsql</a:t>
            </a:r>
            <a:endParaRPr lang="en-US" sz="3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Werkzeug.security</a:t>
            </a:r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jwt</a:t>
            </a:r>
            <a:endParaRPr lang="en-US" sz="3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6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Tools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B728-FCA1-4D2C-880F-78476E7E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Tools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JavaScript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Zookeeper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Docker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MySQL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XAMPP - Apache webserver - phpMyAdmin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2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Apache zookeeper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28919B-7CFD-445D-B72B-ACE43696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197" y="235386"/>
            <a:ext cx="2877110" cy="2174757"/>
          </a:xfrm>
          <a:prstGeom prst="rect">
            <a:avLst/>
          </a:prstGeom>
        </p:spPr>
      </p:pic>
      <p:pic>
        <p:nvPicPr>
          <p:cNvPr id="2056" name="Picture 8" descr="Amazon.com: Zookeeper: Kevin James, Rosario Dawson, Adam Sandler ...">
            <a:extLst>
              <a:ext uri="{FF2B5EF4-FFF2-40B4-BE49-F238E27FC236}">
                <a16:creationId xmlns:a16="http://schemas.microsoft.com/office/drawing/2014/main" id="{8942F49C-F83C-47FB-ADC8-ED4B3CE7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95" y="3059727"/>
            <a:ext cx="2300865" cy="330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245562-8760-43E2-B723-A380738F4644}"/>
              </a:ext>
            </a:extLst>
          </p:cNvPr>
          <p:cNvCxnSpPr>
            <a:cxnSpLocks/>
          </p:cNvCxnSpPr>
          <p:nvPr/>
        </p:nvCxnSpPr>
        <p:spPr>
          <a:xfrm flipV="1">
            <a:off x="9615227" y="2097088"/>
            <a:ext cx="3557" cy="504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E0C04-BCF1-47A7-B555-E426BB5632A4}"/>
              </a:ext>
            </a:extLst>
          </p:cNvPr>
          <p:cNvCxnSpPr>
            <a:cxnSpLocks/>
          </p:cNvCxnSpPr>
          <p:nvPr/>
        </p:nvCxnSpPr>
        <p:spPr>
          <a:xfrm flipV="1">
            <a:off x="8464795" y="2589795"/>
            <a:ext cx="1150432" cy="469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D46610-6D45-4247-8C3F-E966A117D96C}"/>
              </a:ext>
            </a:extLst>
          </p:cNvPr>
          <p:cNvCxnSpPr>
            <a:cxnSpLocks/>
          </p:cNvCxnSpPr>
          <p:nvPr/>
        </p:nvCxnSpPr>
        <p:spPr>
          <a:xfrm flipH="1" flipV="1">
            <a:off x="9615227" y="2589795"/>
            <a:ext cx="1150434" cy="495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1141413" y="2589795"/>
            <a:ext cx="6867713" cy="3139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Simplicity Stability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Notification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Reliability - Recovery</a:t>
            </a:r>
          </a:p>
        </p:txBody>
      </p:sp>
    </p:spTree>
    <p:extLst>
      <p:ext uri="{BB962C8B-B14F-4D97-AF65-F5344CB8AC3E}">
        <p14:creationId xmlns:p14="http://schemas.microsoft.com/office/powerpoint/2010/main" val="27356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B1-5490-4971-901A-D0D84C92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Docker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116AF7-C872-4A9F-A105-B59D81E5B06C}"/>
              </a:ext>
            </a:extLst>
          </p:cNvPr>
          <p:cNvCxnSpPr>
            <a:cxnSpLocks/>
          </p:cNvCxnSpPr>
          <p:nvPr/>
        </p:nvCxnSpPr>
        <p:spPr>
          <a:xfrm>
            <a:off x="1032362" y="1740877"/>
            <a:ext cx="994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548A6-90E4-4A7B-9EFA-811CFA1F84DA}"/>
              </a:ext>
            </a:extLst>
          </p:cNvPr>
          <p:cNvSpPr txBox="1"/>
          <p:nvPr/>
        </p:nvSpPr>
        <p:spPr>
          <a:xfrm>
            <a:off x="1141413" y="2589795"/>
            <a:ext cx="6867713" cy="3139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Simplification - Portability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OS-level virtualization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 System – 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Swarm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27EBE-BD1E-4E42-AE81-0F27E9BD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33" y="2097088"/>
            <a:ext cx="4330867" cy="3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13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247</TotalTime>
  <Words>480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Demi</vt:lpstr>
      <vt:lpstr>Tw Cen MT</vt:lpstr>
      <vt:lpstr>Circuit</vt:lpstr>
      <vt:lpstr>ΑρχΕς ΚατανεμημΕνων ΣυστημΑτων ΛογισμικΟΥ</vt:lpstr>
      <vt:lpstr>Presentation overview</vt:lpstr>
      <vt:lpstr>Great start - Failed attempt</vt:lpstr>
      <vt:lpstr>Tools frameworks and libraries</vt:lpstr>
      <vt:lpstr>Tools frameworks and libraries</vt:lpstr>
      <vt:lpstr>Tools frameworks and libraries</vt:lpstr>
      <vt:lpstr>Tools frameworks and libraries</vt:lpstr>
      <vt:lpstr>Apache zookeeper</vt:lpstr>
      <vt:lpstr>Docker</vt:lpstr>
      <vt:lpstr>Current state</vt:lpstr>
      <vt:lpstr>Current state</vt:lpstr>
      <vt:lpstr>Services</vt:lpstr>
      <vt:lpstr>Services</vt:lpstr>
      <vt:lpstr>Services</vt:lpstr>
      <vt:lpstr>Services</vt:lpstr>
      <vt:lpstr>Services</vt:lpstr>
      <vt:lpstr>Services</vt:lpstr>
      <vt:lpstr>Currently working 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ΑρχΕς ΚατανεμημΕνων ΣυστημΑτων ΛογισμικΟΥ</dc:title>
  <dc:creator>Ευάγγελος Γιαννέλος</dc:creator>
  <cp:lastModifiedBy>Ευάγγελος Γιαννέλος</cp:lastModifiedBy>
  <cp:revision>19</cp:revision>
  <dcterms:created xsi:type="dcterms:W3CDTF">2020-05-29T14:11:03Z</dcterms:created>
  <dcterms:modified xsi:type="dcterms:W3CDTF">2020-05-29T18:18:12Z</dcterms:modified>
</cp:coreProperties>
</file>