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92CDA-05C9-CB30-8B4A-C7FA2274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686FB19-1A61-FD01-E4D9-4004C3712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B6CA3-64C9-693A-47A6-8D455889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A729F3-EDA1-E231-8F10-DE1AF115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B8745E-5253-CDE0-B366-60EEC42C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13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7D1333-572F-923F-A7BD-3D3DF1BA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620A8E-0E48-4B0C-4D84-F0C551A26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4C7897-7B38-CEAA-AE14-DC196DC7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68A76-5E08-25A9-B08D-74AFF9B6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47F34E-D93E-4FEC-8059-C0431DC1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84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78F096-687D-3330-94BD-02F670103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C2CAAA-67C7-2807-1969-3714AC0E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4308DF-1EA7-E140-BBF9-3AC04A7D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66957F-C97B-2714-0B24-B4FC0D9F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A089D9-65C2-6019-8C9C-807D2C46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38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E6213-548C-0569-A4F2-509EDB98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0D5D98-7C65-B3A4-1B96-B2A595FDC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CECBE4-7709-2655-9D2E-020ED84F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FA1B4B-E5D3-1BC8-3C6D-5E00E3BF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6C5BA3-7662-65B2-8A07-B7AC6243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27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81686-5C5B-C493-1FAB-8EC3F6D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50E846-EA78-E28F-403B-4F105131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FCB644-45E5-48D4-A841-C31B15AA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74F347-3CD8-0914-8883-61DBE4F2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97BE99-9D8E-4D43-98D2-725C41EF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74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7B716-ECB1-991B-9F26-56175594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92347A-F049-88C4-BFA6-A327CE294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A82C22-B11A-E5D4-D05D-806C181F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74B331-1122-75EC-66CB-04D82028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292B87-05BE-862B-A7D2-D00FCF2B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70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751B36-4C6B-C6B1-98EA-2C2A488B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795CE2-9197-9292-1404-35A4C299B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3DBCD6-DDCE-87C0-3CA8-EBF0879B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F46712-3CA4-EE9A-6AA2-7337C86C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8462AE-3DA1-FB4E-F539-787A8D27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C17166-75E1-8CB8-67B3-A719F92A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050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51881-A419-2BAE-3A54-5A760490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8BE71D-9B49-4D3F-90E4-0E9469BA1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386CA-4D70-809F-1FB0-0A2033226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DA2DE7B-D602-79DC-5016-364B7B13D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D88994-DBF5-C3E3-A9D7-C30F5913D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7BFF80-8FD6-60B0-DCFB-A71E62A0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2175CD3-BCBD-A08F-51D5-CF812303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FA0077-48F7-C314-B35B-7F2E0903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74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0D76AE-4C20-18DB-620F-0786E75B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CBAF14-1B73-62FF-7703-05DD0BE5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130536C-1CD7-7F6E-F26D-5C6FDD99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257474-3C0C-FFD5-E576-1C591AF0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912E5D-1F9E-104D-5D91-61C909C1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48D600-7C09-07E6-AF90-A99C7372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8DB660-C90D-926A-EA1C-27C6EF35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4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0E7BA-7639-FB28-A920-6104686C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9634E3-DB0E-4C65-CF32-2FC153E1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D21C8C-2111-F5E7-9169-E07E096A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728F8A-684B-9043-17C5-F3AE5769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C2A833-6782-36F1-70C9-1D9E64E7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7BD31F-078B-A92B-7F55-F3F69913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253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C68F0-7F66-2801-C7E6-B5B81842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6FBE44-AD76-C72D-398F-1136A5820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AC3630-A5BA-6864-65F8-DBD369E59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5BD1C6-F23C-1CFF-EB65-39ECB93B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A8DE91-4586-C85D-5DEC-6E9D6DD3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7CACEA-AF7C-9CAF-ACA9-657BD71B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417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B150AE5-F13C-4B9A-41EE-62EA65F0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567286-43E6-8283-D741-A1CF6FAF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7AA2F9-77A9-A727-63D5-1F6B0B18E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F094-2C8F-4072-A31B-DC7957A860A2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787C8C-05A4-DC44-E5CA-3B6A9FA8A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4CB6E4-9CE0-006C-AF3F-66A99D550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D2D7C-D744-4C46-A790-5E003D6C3A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logo, emblema, simbolo, Elementi grafici&#10;&#10;Descrizione generata automaticamente">
            <a:extLst>
              <a:ext uri="{FF2B5EF4-FFF2-40B4-BE49-F238E27FC236}">
                <a16:creationId xmlns:a16="http://schemas.microsoft.com/office/drawing/2014/main" id="{0A9483CF-0252-A394-59BA-A4963FE2E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4" b="2702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7085F7-7D5D-C2BF-16D5-F9F1C117D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 err="1">
                <a:solidFill>
                  <a:schemeClr val="bg1"/>
                </a:solidFill>
              </a:rPr>
              <a:t>Rival</a:t>
            </a:r>
            <a:r>
              <a:rPr lang="it-IT" sz="4800" dirty="0">
                <a:solidFill>
                  <a:schemeClr val="bg1"/>
                </a:solidFill>
              </a:rPr>
              <a:t> Ball Tournament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86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2E621FB5-0417-D524-65D4-363432CEB3F7}"/>
              </a:ext>
            </a:extLst>
          </p:cNvPr>
          <p:cNvSpPr/>
          <p:nvPr/>
        </p:nvSpPr>
        <p:spPr>
          <a:xfrm>
            <a:off x="-223736" y="-15749"/>
            <a:ext cx="5982510" cy="74184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logo, emblema, simbolo, Elementi grafici">
            <a:extLst>
              <a:ext uri="{FF2B5EF4-FFF2-40B4-BE49-F238E27FC236}">
                <a16:creationId xmlns:a16="http://schemas.microsoft.com/office/drawing/2014/main" id="{3F951F33-3310-13CB-0931-09A0B2047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7" r="-2" b="26989"/>
          <a:stretch/>
        </p:blipFill>
        <p:spPr>
          <a:xfrm>
            <a:off x="3579276" y="-15749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79D1-C4E1-9806-63BC-D8CC649C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97017" cy="916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Funzionamento</a:t>
            </a:r>
            <a:r>
              <a:rPr lang="en-US" sz="2800" dirty="0">
                <a:solidFill>
                  <a:schemeClr val="bg1"/>
                </a:solidFill>
              </a:rPr>
              <a:t> base del </a:t>
            </a:r>
            <a:r>
              <a:rPr lang="en-US" sz="2800" dirty="0" err="1">
                <a:solidFill>
                  <a:schemeClr val="bg1"/>
                </a:solidFill>
              </a:rPr>
              <a:t>gioco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9DA78A-0810-2F27-6697-70A55728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3" y="2718054"/>
            <a:ext cx="6749553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0" i="0" dirty="0" err="1">
                <a:solidFill>
                  <a:schemeClr val="bg1"/>
                </a:solidFill>
                <a:effectLst/>
              </a:rPr>
              <a:t>Missione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Annienta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ogni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singolo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mattone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e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impedisci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al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tuo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avversario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di far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passare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la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sua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pallina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attraverso il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tuo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territorio.</a:t>
            </a:r>
          </a:p>
          <a:p>
            <a:r>
              <a:rPr lang="en-US" sz="2400" b="0" i="0" dirty="0" err="1">
                <a:solidFill>
                  <a:schemeClr val="bg1"/>
                </a:solidFill>
                <a:effectLst/>
              </a:rPr>
              <a:t>Obiettivo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: La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vittoria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è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assegnata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a chi,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distrutti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tutti i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mattoni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accumula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il maggior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numero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di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punti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n-US" sz="2400" b="0" i="0" dirty="0" err="1">
                <a:solidFill>
                  <a:schemeClr val="bg1"/>
                </a:solidFill>
                <a:effectLst/>
              </a:rPr>
              <a:t>Modalità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di Gioco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Utilizza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il mouse per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agilmente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muovere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la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tua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paddle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all'interno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del campo di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gioco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. </a:t>
            </a:r>
          </a:p>
          <a:p>
            <a:pPr marL="0" indent="0" algn="ctr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La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sfida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è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pronta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sarai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in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grado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di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garantire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la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tua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supremazia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e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ottenere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il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massimo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punteggio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701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79D1-C4E1-9806-63BC-D8CC649C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56634"/>
            <a:ext cx="3807187" cy="1426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Lato</a:t>
            </a:r>
            <a:r>
              <a:rPr lang="en-US" sz="4000" dirty="0"/>
              <a:t> client: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9DA78A-0810-2F27-6697-70A55728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423" y="1575882"/>
            <a:ext cx="4445540" cy="48020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/>
            <a:r>
              <a:rPr lang="it-IT" sz="2400" dirty="0"/>
              <a:t>Il ruolo centrale del componente client è di registrare i movimenti del giocatore durante il gioco e trasmettere tali dati al server per la comunicazione.</a:t>
            </a:r>
          </a:p>
          <a:p>
            <a:pPr marL="0"/>
            <a:r>
              <a:rPr lang="it-IT" sz="2400" dirty="0"/>
              <a:t>Oltre a inviare informazioni, il client elabora le risposte del server, compresi i processi di formattazione e stampa. Questa dinamica facilita la comunicazione e migliora l'esperienza visiva del giocatore con feedback immediato e aggiornamenti sul gioco.</a:t>
            </a:r>
            <a:endParaRPr lang="en-US" sz="2400" dirty="0"/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03CE357-7087-7BD3-32D1-AB390901F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" r="33321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897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2AC4E1-69DC-7B87-F2A7-3D954858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3" y="0"/>
            <a:ext cx="3807187" cy="16342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Lato</a:t>
            </a:r>
            <a:r>
              <a:rPr lang="en-US" sz="4000" dirty="0"/>
              <a:t> server: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CE4FAE-5C40-AEEA-B27C-354C3FCDF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36" y="1400783"/>
            <a:ext cx="4757611" cy="545721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it-IT" sz="2400" dirty="0"/>
              <a:t>Il lato server gioca un ruolo essenziale nella gestione del gioco, ricevendo e analizzando dettagliate informazioni dai client. Attraverso controlli avanzati e calcoli, il server garantisce correttezza ed equità, inclusi validazioni delle mosse e calcoli dei punteggi.</a:t>
            </a:r>
          </a:p>
          <a:p>
            <a:r>
              <a:rPr lang="it-IT" sz="2400" dirty="0"/>
              <a:t>Le risposte elaborate vengono quindi inviate ai client, contenendo informazioni cruciali per la stampa. Questo approccio centralizzato assicura un'efficace gestione del gioco e una coerenza nell'esperienza di gioco per tutti i partecipanti.</a:t>
            </a:r>
            <a:endParaRPr lang="en-US" sz="2400" dirty="0"/>
          </a:p>
        </p:txBody>
      </p: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00E81FAD-0458-AB48-1158-DE3F0B6DD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5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413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D8DF7F-7F27-E9B3-DBCC-0E0CCA2D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Diagramma di classe:</a:t>
            </a:r>
          </a:p>
        </p:txBody>
      </p:sp>
      <p:pic>
        <p:nvPicPr>
          <p:cNvPr id="5" name="Immagine 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D12FCE12-A116-083C-C1E9-E2A5D0410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92" y="643466"/>
            <a:ext cx="617034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62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1E243E-1BED-C25E-7A5D-B5587D3D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Diagramma di use case:</a:t>
            </a:r>
          </a:p>
        </p:txBody>
      </p:sp>
      <p:pic>
        <p:nvPicPr>
          <p:cNvPr id="5" name="Immagine 4" descr="Immagine che contiene schizzo, disegno, diagramma, linea&#10;&#10;Descrizione generata automaticamente">
            <a:extLst>
              <a:ext uri="{FF2B5EF4-FFF2-40B4-BE49-F238E27FC236}">
                <a16:creationId xmlns:a16="http://schemas.microsoft.com/office/drawing/2014/main" id="{71B3B041-38E4-51D5-0319-D566C07B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215786"/>
            <a:ext cx="6780700" cy="24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9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9ACA75-1978-0B19-7D5D-A4AFCD38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Diagramma di sequenza:</a:t>
            </a:r>
          </a:p>
        </p:txBody>
      </p:sp>
      <p:pic>
        <p:nvPicPr>
          <p:cNvPr id="5" name="Immagine 4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AC934B0C-E60C-F586-BB45-7B7B63CF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85" y="643466"/>
            <a:ext cx="513716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2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Rival Ball Tournament</vt:lpstr>
      <vt:lpstr>Funzionamento base del gioco:</vt:lpstr>
      <vt:lpstr>Lato client: </vt:lpstr>
      <vt:lpstr>Lato server:</vt:lpstr>
      <vt:lpstr>Diagramma di classe:</vt:lpstr>
      <vt:lpstr>Diagramma di use case:</vt:lpstr>
      <vt:lpstr>Diagramma di sequenza: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Rival Ball Tournament</dc:title>
  <dc:creator>Giana Enea</dc:creator>
  <cp:lastModifiedBy>Giana Enea</cp:lastModifiedBy>
  <cp:revision>3</cp:revision>
  <dcterms:created xsi:type="dcterms:W3CDTF">2023-12-01T15:54:38Z</dcterms:created>
  <dcterms:modified xsi:type="dcterms:W3CDTF">2023-12-01T16:31:56Z</dcterms:modified>
</cp:coreProperties>
</file>