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" cy="2700338"/>
  <p:notesSz cx="6858000" cy="9144000"/>
  <p:defaultTextStyle>
    <a:defPPr>
      <a:defRPr lang="en-US"/>
    </a:defPPr>
    <a:lvl1pPr marL="0" algn="l" defTabSz="25712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28565" algn="l" defTabSz="25712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57129" algn="l" defTabSz="25712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85694" algn="l" defTabSz="25712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14259" algn="l" defTabSz="25712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42823" algn="l" defTabSz="25712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71388" algn="l" defTabSz="25712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99952" algn="l" defTabSz="25712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28517" algn="l" defTabSz="25712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2208" y="-90"/>
      </p:cViewPr>
      <p:guideLst>
        <p:guide orient="horz" pos="851"/>
        <p:guide pos="5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5017" y="838855"/>
            <a:ext cx="1530191" cy="578822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0034" y="1530192"/>
            <a:ext cx="1260158" cy="6900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8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85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42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71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28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A8D0-4AD4-4E70-939B-869BEABD12D6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9E11-B94C-4C5D-8361-80645A8070DD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A8D0-4AD4-4E70-939B-869BEABD12D6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9E11-B94C-4C5D-8361-80645A8070DD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05163" y="108139"/>
            <a:ext cx="405051" cy="23040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0011" y="108139"/>
            <a:ext cx="1185148" cy="23040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A8D0-4AD4-4E70-939B-869BEABD12D6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9E11-B94C-4C5D-8361-80645A8070DD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A8D0-4AD4-4E70-939B-869BEABD12D6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9E11-B94C-4C5D-8361-80645A8070DD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205" y="1735217"/>
            <a:ext cx="1530191" cy="536317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2205" y="1144519"/>
            <a:ext cx="1530191" cy="590699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2856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5712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8569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1425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4282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7138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9995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2851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A8D0-4AD4-4E70-939B-869BEABD12D6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9E11-B94C-4C5D-8361-80645A8070DD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0011" y="630079"/>
            <a:ext cx="795099" cy="178209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115" y="630079"/>
            <a:ext cx="795099" cy="178209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A8D0-4AD4-4E70-939B-869BEABD12D6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9E11-B94C-4C5D-8361-80645A8070DD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0011" y="604451"/>
            <a:ext cx="795412" cy="251906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28565" indent="0">
              <a:buNone/>
              <a:defRPr sz="600" b="1"/>
            </a:lvl2pPr>
            <a:lvl3pPr marL="257129" indent="0">
              <a:buNone/>
              <a:defRPr sz="500" b="1"/>
            </a:lvl3pPr>
            <a:lvl4pPr marL="385694" indent="0">
              <a:buNone/>
              <a:defRPr sz="400" b="1"/>
            </a:lvl4pPr>
            <a:lvl5pPr marL="514259" indent="0">
              <a:buNone/>
              <a:defRPr sz="400" b="1"/>
            </a:lvl5pPr>
            <a:lvl6pPr marL="642823" indent="0">
              <a:buNone/>
              <a:defRPr sz="400" b="1"/>
            </a:lvl6pPr>
            <a:lvl7pPr marL="771388" indent="0">
              <a:buNone/>
              <a:defRPr sz="400" b="1"/>
            </a:lvl7pPr>
            <a:lvl8pPr marL="899952" indent="0">
              <a:buNone/>
              <a:defRPr sz="400" b="1"/>
            </a:lvl8pPr>
            <a:lvl9pPr marL="1028517" indent="0">
              <a:buNone/>
              <a:defRPr sz="4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011" y="856357"/>
            <a:ext cx="795412" cy="1555820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14490" y="604451"/>
            <a:ext cx="795724" cy="251906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28565" indent="0">
              <a:buNone/>
              <a:defRPr sz="600" b="1"/>
            </a:lvl2pPr>
            <a:lvl3pPr marL="257129" indent="0">
              <a:buNone/>
              <a:defRPr sz="500" b="1"/>
            </a:lvl3pPr>
            <a:lvl4pPr marL="385694" indent="0">
              <a:buNone/>
              <a:defRPr sz="400" b="1"/>
            </a:lvl4pPr>
            <a:lvl5pPr marL="514259" indent="0">
              <a:buNone/>
              <a:defRPr sz="400" b="1"/>
            </a:lvl5pPr>
            <a:lvl6pPr marL="642823" indent="0">
              <a:buNone/>
              <a:defRPr sz="400" b="1"/>
            </a:lvl6pPr>
            <a:lvl7pPr marL="771388" indent="0">
              <a:buNone/>
              <a:defRPr sz="400" b="1"/>
            </a:lvl7pPr>
            <a:lvl8pPr marL="899952" indent="0">
              <a:buNone/>
              <a:defRPr sz="400" b="1"/>
            </a:lvl8pPr>
            <a:lvl9pPr marL="1028517" indent="0">
              <a:buNone/>
              <a:defRPr sz="4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14490" y="856357"/>
            <a:ext cx="795724" cy="1555820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A8D0-4AD4-4E70-939B-869BEABD12D6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9E11-B94C-4C5D-8361-80645A8070DD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A8D0-4AD4-4E70-939B-869BEABD12D6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9E11-B94C-4C5D-8361-80645A8070DD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A8D0-4AD4-4E70-939B-869BEABD12D6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9E11-B94C-4C5D-8361-80645A8070DD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011" y="107514"/>
            <a:ext cx="592262" cy="457557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03838" y="107513"/>
            <a:ext cx="1006376" cy="2304664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0011" y="565071"/>
            <a:ext cx="592262" cy="1847106"/>
          </a:xfrm>
        </p:spPr>
        <p:txBody>
          <a:bodyPr/>
          <a:lstStyle>
            <a:lvl1pPr marL="0" indent="0">
              <a:buNone/>
              <a:defRPr sz="400"/>
            </a:lvl1pPr>
            <a:lvl2pPr marL="128565" indent="0">
              <a:buNone/>
              <a:defRPr sz="300"/>
            </a:lvl2pPr>
            <a:lvl3pPr marL="257129" indent="0">
              <a:buNone/>
              <a:defRPr sz="300"/>
            </a:lvl3pPr>
            <a:lvl4pPr marL="385694" indent="0">
              <a:buNone/>
              <a:defRPr sz="300"/>
            </a:lvl4pPr>
            <a:lvl5pPr marL="514259" indent="0">
              <a:buNone/>
              <a:defRPr sz="300"/>
            </a:lvl5pPr>
            <a:lvl6pPr marL="642823" indent="0">
              <a:buNone/>
              <a:defRPr sz="300"/>
            </a:lvl6pPr>
            <a:lvl7pPr marL="771388" indent="0">
              <a:buNone/>
              <a:defRPr sz="300"/>
            </a:lvl7pPr>
            <a:lvl8pPr marL="899952" indent="0">
              <a:buNone/>
              <a:defRPr sz="300"/>
            </a:lvl8pPr>
            <a:lvl9pPr marL="1028517" indent="0">
              <a:buNone/>
              <a:defRPr sz="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A8D0-4AD4-4E70-939B-869BEABD12D6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9E11-B94C-4C5D-8361-80645A8070DD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2857" y="1890237"/>
            <a:ext cx="1080135" cy="223153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2857" y="241280"/>
            <a:ext cx="1080135" cy="1620203"/>
          </a:xfrm>
        </p:spPr>
        <p:txBody>
          <a:bodyPr/>
          <a:lstStyle>
            <a:lvl1pPr marL="0" indent="0">
              <a:buNone/>
              <a:defRPr sz="900"/>
            </a:lvl1pPr>
            <a:lvl2pPr marL="128565" indent="0">
              <a:buNone/>
              <a:defRPr sz="800"/>
            </a:lvl2pPr>
            <a:lvl3pPr marL="257129" indent="0">
              <a:buNone/>
              <a:defRPr sz="700"/>
            </a:lvl3pPr>
            <a:lvl4pPr marL="385694" indent="0">
              <a:buNone/>
              <a:defRPr sz="600"/>
            </a:lvl4pPr>
            <a:lvl5pPr marL="514259" indent="0">
              <a:buNone/>
              <a:defRPr sz="600"/>
            </a:lvl5pPr>
            <a:lvl6pPr marL="642823" indent="0">
              <a:buNone/>
              <a:defRPr sz="600"/>
            </a:lvl6pPr>
            <a:lvl7pPr marL="771388" indent="0">
              <a:buNone/>
              <a:defRPr sz="600"/>
            </a:lvl7pPr>
            <a:lvl8pPr marL="899952" indent="0">
              <a:buNone/>
              <a:defRPr sz="600"/>
            </a:lvl8pPr>
            <a:lvl9pPr marL="1028517" indent="0">
              <a:buNone/>
              <a:defRPr sz="6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2857" y="2113390"/>
            <a:ext cx="1080135" cy="316914"/>
          </a:xfrm>
        </p:spPr>
        <p:txBody>
          <a:bodyPr/>
          <a:lstStyle>
            <a:lvl1pPr marL="0" indent="0">
              <a:buNone/>
              <a:defRPr sz="400"/>
            </a:lvl1pPr>
            <a:lvl2pPr marL="128565" indent="0">
              <a:buNone/>
              <a:defRPr sz="300"/>
            </a:lvl2pPr>
            <a:lvl3pPr marL="257129" indent="0">
              <a:buNone/>
              <a:defRPr sz="300"/>
            </a:lvl3pPr>
            <a:lvl4pPr marL="385694" indent="0">
              <a:buNone/>
              <a:defRPr sz="300"/>
            </a:lvl4pPr>
            <a:lvl5pPr marL="514259" indent="0">
              <a:buNone/>
              <a:defRPr sz="300"/>
            </a:lvl5pPr>
            <a:lvl6pPr marL="642823" indent="0">
              <a:buNone/>
              <a:defRPr sz="300"/>
            </a:lvl6pPr>
            <a:lvl7pPr marL="771388" indent="0">
              <a:buNone/>
              <a:defRPr sz="300"/>
            </a:lvl7pPr>
            <a:lvl8pPr marL="899952" indent="0">
              <a:buNone/>
              <a:defRPr sz="300"/>
            </a:lvl8pPr>
            <a:lvl9pPr marL="1028517" indent="0">
              <a:buNone/>
              <a:defRPr sz="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A8D0-4AD4-4E70-939B-869BEABD12D6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9E11-B94C-4C5D-8361-80645A8070DD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0011" y="108139"/>
            <a:ext cx="1620203" cy="450056"/>
          </a:xfrm>
          <a:prstGeom prst="rect">
            <a:avLst/>
          </a:prstGeom>
        </p:spPr>
        <p:txBody>
          <a:bodyPr vert="horz" lIns="25713" tIns="12856" rIns="25713" bIns="12856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0011" y="630079"/>
            <a:ext cx="1620203" cy="1782098"/>
          </a:xfrm>
          <a:prstGeom prst="rect">
            <a:avLst/>
          </a:prstGeom>
        </p:spPr>
        <p:txBody>
          <a:bodyPr vert="horz" lIns="25713" tIns="12856" rIns="25713" bIns="12856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011" y="2502813"/>
            <a:ext cx="420053" cy="143768"/>
          </a:xfrm>
          <a:prstGeom prst="rect">
            <a:avLst/>
          </a:prstGeom>
        </p:spPr>
        <p:txBody>
          <a:bodyPr vert="horz" lIns="25713" tIns="12856" rIns="25713" bIns="12856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A8D0-4AD4-4E70-939B-869BEABD12D6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15077" y="2502813"/>
            <a:ext cx="570071" cy="143768"/>
          </a:xfrm>
          <a:prstGeom prst="rect">
            <a:avLst/>
          </a:prstGeom>
        </p:spPr>
        <p:txBody>
          <a:bodyPr vert="horz" lIns="25713" tIns="12856" rIns="25713" bIns="12856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90161" y="2502813"/>
            <a:ext cx="420053" cy="143768"/>
          </a:xfrm>
          <a:prstGeom prst="rect">
            <a:avLst/>
          </a:prstGeom>
        </p:spPr>
        <p:txBody>
          <a:bodyPr vert="horz" lIns="25713" tIns="12856" rIns="25713" bIns="12856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9E11-B94C-4C5D-8361-80645A8070DD}" type="slidenum">
              <a:rPr lang="en-GB" smtClean="0"/>
              <a:t>‹N›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7129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23" indent="-96423" algn="l" defTabSz="257129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18" indent="-80353" algn="l" defTabSz="257129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21412" indent="-64282" algn="l" defTabSz="257129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49976" indent="-64282" algn="l" defTabSz="257129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78541" indent="-64282" algn="l" defTabSz="257129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07106" indent="-64282" algn="l" defTabSz="257129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35670" indent="-64282" algn="l" defTabSz="257129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64235" indent="-64282" algn="l" defTabSz="257129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2799" indent="-64282" algn="l" defTabSz="257129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8565" algn="l" defTabSz="25712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29" algn="l" defTabSz="25712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85694" algn="l" defTabSz="25712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259" algn="l" defTabSz="25712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42823" algn="l" defTabSz="25712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71388" algn="l" defTabSz="25712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99952" algn="l" defTabSz="25712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28517" algn="l" defTabSz="257129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isultati immagini per wood tex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452998" y="448845"/>
            <a:ext cx="2701177" cy="1801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Personalizzato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Davide</dc:creator>
  <cp:lastModifiedBy>Davide</cp:lastModifiedBy>
  <cp:revision>1</cp:revision>
  <dcterms:created xsi:type="dcterms:W3CDTF">2018-05-27T08:06:12Z</dcterms:created>
  <dcterms:modified xsi:type="dcterms:W3CDTF">2018-05-27T08:15:17Z</dcterms:modified>
</cp:coreProperties>
</file>