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comments/comment1.xml" ContentType="application/vnd.openxmlformats-officedocument.presentationml.comments+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1"/>
    <p:sldId id="259" r:id="rId12"/>
    <p:sldId id="260" r:id="rId13"/>
    <p:sldId id="261" r:id="rId14"/>
    <p:sldId id="262" r:id="rId15"/>
    <p:sldId id="263" r:id="rId16"/>
    <p:sldId id="264" r:id="rId17"/>
    <p:sldId id="265" r:id="rId18"/>
    <p:sldId id="266" r:id="rId19"/>
    <p:sldId id="267" r:id="rId20"/>
  </p:sldIdLst>
  <p:sldSz cx="13004800" cy="9753600"/>
  <p:notesSz cx="6858000" cy="9144000"/>
  <p:defaultTextStyle>
    <a:lvl1pPr algn="ctr" defTabSz="584200">
      <a:defRPr sz="3600">
        <a:latin typeface="+mn-lt"/>
        <a:ea typeface="+mn-ea"/>
        <a:cs typeface="+mn-cs"/>
        <a:sym typeface="Helvetica Light"/>
      </a:defRPr>
    </a:lvl1pPr>
    <a:lvl2pPr indent="228600" algn="ctr" defTabSz="584200">
      <a:defRPr sz="3600">
        <a:latin typeface="+mn-lt"/>
        <a:ea typeface="+mn-ea"/>
        <a:cs typeface="+mn-cs"/>
        <a:sym typeface="Helvetica Light"/>
      </a:defRPr>
    </a:lvl2pPr>
    <a:lvl3pPr indent="457200" algn="ctr" defTabSz="584200">
      <a:defRPr sz="3600">
        <a:latin typeface="+mn-lt"/>
        <a:ea typeface="+mn-ea"/>
        <a:cs typeface="+mn-cs"/>
        <a:sym typeface="Helvetica Light"/>
      </a:defRPr>
    </a:lvl3pPr>
    <a:lvl4pPr indent="685800" algn="ctr" defTabSz="584200">
      <a:defRPr sz="3600">
        <a:latin typeface="+mn-lt"/>
        <a:ea typeface="+mn-ea"/>
        <a:cs typeface="+mn-cs"/>
        <a:sym typeface="Helvetica Light"/>
      </a:defRPr>
    </a:lvl4pPr>
    <a:lvl5pPr indent="914400" algn="ctr" defTabSz="584200">
      <a:defRPr sz="3600">
        <a:latin typeface="+mn-lt"/>
        <a:ea typeface="+mn-ea"/>
        <a:cs typeface="+mn-cs"/>
        <a:sym typeface="Helvetica Light"/>
      </a:defRPr>
    </a:lvl5pPr>
    <a:lvl6pPr indent="1143000" algn="ctr" defTabSz="584200">
      <a:defRPr sz="3600">
        <a:latin typeface="+mn-lt"/>
        <a:ea typeface="+mn-ea"/>
        <a:cs typeface="+mn-cs"/>
        <a:sym typeface="Helvetica Light"/>
      </a:defRPr>
    </a:lvl6pPr>
    <a:lvl7pPr indent="1371600" algn="ctr" defTabSz="584200">
      <a:defRPr sz="3600">
        <a:latin typeface="+mn-lt"/>
        <a:ea typeface="+mn-ea"/>
        <a:cs typeface="+mn-cs"/>
        <a:sym typeface="Helvetica Light"/>
      </a:defRPr>
    </a:lvl7pPr>
    <a:lvl8pPr indent="1600200" algn="ctr" defTabSz="584200">
      <a:defRPr sz="3600">
        <a:latin typeface="+mn-lt"/>
        <a:ea typeface="+mn-ea"/>
        <a:cs typeface="+mn-cs"/>
        <a:sym typeface="Helvetica Light"/>
      </a:defRPr>
    </a:lvl8pPr>
    <a:lvl9pPr indent="1828800" algn="ctr" defTabSz="584200">
      <a:defRPr sz="3600">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iovanni pelosi" initials="g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comments" Target="comments/comment1.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4-10-08T17:27:56.352" idx="1">
    <p:pos x="5792" y="160"/>
    <p:text>it is a Back-Office information system
</p:text>
  </p:cm>
</p:cmLst>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hape 29"/>
          <p:cNvSpPr/>
          <p:nvPr>
            <p:ph type="sldImg"/>
          </p:nvPr>
        </p:nvSpPr>
        <p:spPr>
          <a:xfrm>
            <a:off x="1143000" y="685800"/>
            <a:ext cx="4572000" cy="3429000"/>
          </a:xfrm>
          <a:prstGeom prst="rect">
            <a:avLst/>
          </a:prstGeom>
        </p:spPr>
        <p:txBody>
          <a:bodyPr/>
          <a:lstStyle/>
          <a:p>
            <a:pPr lvl="0"/>
          </a:p>
        </p:txBody>
      </p:sp>
      <p:sp>
        <p:nvSpPr>
          <p:cNvPr id="30" name="Shape 30"/>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25000"/>
      </a:lnSpc>
      <a:defRPr sz="2400">
        <a:latin typeface="Avenir Roman"/>
        <a:ea typeface="Avenir Roman"/>
        <a:cs typeface="Avenir Roman"/>
        <a:sym typeface="Avenir Roman"/>
      </a:defRPr>
    </a:lvl1pPr>
    <a:lvl2pPr indent="228600" defTabSz="457200">
      <a:lnSpc>
        <a:spcPct val="125000"/>
      </a:lnSpc>
      <a:defRPr sz="2400">
        <a:latin typeface="Avenir Roman"/>
        <a:ea typeface="Avenir Roman"/>
        <a:cs typeface="Avenir Roman"/>
        <a:sym typeface="Avenir Roman"/>
      </a:defRPr>
    </a:lvl2pPr>
    <a:lvl3pPr indent="457200" defTabSz="457200">
      <a:lnSpc>
        <a:spcPct val="125000"/>
      </a:lnSpc>
      <a:defRPr sz="2400">
        <a:latin typeface="Avenir Roman"/>
        <a:ea typeface="Avenir Roman"/>
        <a:cs typeface="Avenir Roman"/>
        <a:sym typeface="Avenir Roman"/>
      </a:defRPr>
    </a:lvl3pPr>
    <a:lvl4pPr indent="685800" defTabSz="457200">
      <a:lnSpc>
        <a:spcPct val="125000"/>
      </a:lnSpc>
      <a:defRPr sz="2400">
        <a:latin typeface="Avenir Roman"/>
        <a:ea typeface="Avenir Roman"/>
        <a:cs typeface="Avenir Roman"/>
        <a:sym typeface="Avenir Roman"/>
      </a:defRPr>
    </a:lvl4pPr>
    <a:lvl5pPr indent="914400" defTabSz="457200">
      <a:lnSpc>
        <a:spcPct val="125000"/>
      </a:lnSpc>
      <a:defRPr sz="2400">
        <a:latin typeface="Avenir Roman"/>
        <a:ea typeface="Avenir Roman"/>
        <a:cs typeface="Avenir Roman"/>
        <a:sym typeface="Avenir Roman"/>
      </a:defRPr>
    </a:lvl5pPr>
    <a:lvl6pPr indent="1143000" defTabSz="457200">
      <a:lnSpc>
        <a:spcPct val="125000"/>
      </a:lnSpc>
      <a:defRPr sz="2400">
        <a:latin typeface="Avenir Roman"/>
        <a:ea typeface="Avenir Roman"/>
        <a:cs typeface="Avenir Roman"/>
        <a:sym typeface="Avenir Roman"/>
      </a:defRPr>
    </a:lvl6pPr>
    <a:lvl7pPr indent="1371600" defTabSz="457200">
      <a:lnSpc>
        <a:spcPct val="125000"/>
      </a:lnSpc>
      <a:defRPr sz="2400">
        <a:latin typeface="Avenir Roman"/>
        <a:ea typeface="Avenir Roman"/>
        <a:cs typeface="Avenir Roman"/>
        <a:sym typeface="Avenir Roman"/>
      </a:defRPr>
    </a:lvl7pPr>
    <a:lvl8pPr indent="1600200" defTabSz="457200">
      <a:lnSpc>
        <a:spcPct val="125000"/>
      </a:lnSpc>
      <a:defRPr sz="2400">
        <a:latin typeface="Avenir Roman"/>
        <a:ea typeface="Avenir Roman"/>
        <a:cs typeface="Avenir Roman"/>
        <a:sym typeface="Avenir Roman"/>
      </a:defRPr>
    </a:lvl8pPr>
    <a:lvl9pPr indent="1828800" defTabSz="457200">
      <a:lnSpc>
        <a:spcPct val="125000"/>
      </a:lnSpc>
      <a:defRPr sz="2400">
        <a:latin typeface="Avenir Roman"/>
        <a:ea typeface="Avenir Roman"/>
        <a:cs typeface="Avenir Roman"/>
        <a:sym typeface="Avenir Roman"/>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olo e sottotitolo">
    <p:spTree>
      <p:nvGrpSpPr>
        <p:cNvPr id="1" name=""/>
        <p:cNvGrpSpPr/>
        <p:nvPr/>
      </p:nvGrpSpPr>
      <p:grpSpPr>
        <a:xfrm>
          <a:off x="0" y="0"/>
          <a:ext cx="0" cy="0"/>
          <a:chOff x="0" y="0"/>
          <a:chExt cx="0" cy="0"/>
        </a:xfrm>
      </p:grpSpPr>
      <p:sp>
        <p:nvSpPr>
          <p:cNvPr id="5" name="Shape 5"/>
          <p:cNvSpPr/>
          <p:nvPr>
            <p:ph type="title"/>
          </p:nvPr>
        </p:nvSpPr>
        <p:spPr>
          <a:xfrm>
            <a:off x="1270000" y="1638300"/>
            <a:ext cx="10464800" cy="3302000"/>
          </a:xfrm>
          <a:prstGeom prst="rect">
            <a:avLst/>
          </a:prstGeom>
        </p:spPr>
        <p:txBody>
          <a:bodyPr anchor="b"/>
          <a:lstStyle/>
          <a:p>
            <a:pPr lvl="0">
              <a:defRPr sz="1800"/>
            </a:pPr>
            <a:r>
              <a:rPr sz="8000"/>
              <a:t>Titolo Testo</a:t>
            </a:r>
          </a:p>
        </p:txBody>
      </p:sp>
      <p:sp>
        <p:nvSpPr>
          <p:cNvPr id="6" name="Shape 6"/>
          <p:cNvSpPr/>
          <p:nvPr>
            <p:ph type="body"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Corpo livello uno</a:t>
            </a:r>
            <a:endParaRPr sz="3200"/>
          </a:p>
          <a:p>
            <a:pPr lvl="1">
              <a:defRPr sz="1800"/>
            </a:pPr>
            <a:r>
              <a:rPr sz="3200"/>
              <a:t>Corpo livello due</a:t>
            </a:r>
            <a:endParaRPr sz="3200"/>
          </a:p>
          <a:p>
            <a:pPr lvl="2">
              <a:defRPr sz="1800"/>
            </a:pPr>
            <a:r>
              <a:rPr sz="3200"/>
              <a:t>Corpo livello tre</a:t>
            </a:r>
            <a:endParaRPr sz="3200"/>
          </a:p>
          <a:p>
            <a:pPr lvl="3">
              <a:defRPr sz="1800"/>
            </a:pPr>
            <a:r>
              <a:rPr sz="3200"/>
              <a:t>Corpo livello quattro</a:t>
            </a:r>
            <a:endParaRPr sz="3200"/>
          </a:p>
          <a:p>
            <a:pPr lvl="4">
              <a:defRPr sz="1800"/>
            </a:pPr>
            <a:r>
              <a:rPr sz="3200"/>
              <a:t>Livello 5</a:t>
            </a: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Citazione">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Foto">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Vuoto">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Foto - Orizzontale">
    <p:spTree>
      <p:nvGrpSpPr>
        <p:cNvPr id="1" name=""/>
        <p:cNvGrpSpPr/>
        <p:nvPr/>
      </p:nvGrpSpPr>
      <p:grpSpPr>
        <a:xfrm>
          <a:off x="0" y="0"/>
          <a:ext cx="0" cy="0"/>
          <a:chOff x="0" y="0"/>
          <a:chExt cx="0" cy="0"/>
        </a:xfrm>
      </p:grpSpPr>
      <p:sp>
        <p:nvSpPr>
          <p:cNvPr id="8" name="Shape 8"/>
          <p:cNvSpPr/>
          <p:nvPr>
            <p:ph type="title"/>
          </p:nvPr>
        </p:nvSpPr>
        <p:spPr>
          <a:xfrm>
            <a:off x="1270000" y="6718300"/>
            <a:ext cx="10464800" cy="1422400"/>
          </a:xfrm>
          <a:prstGeom prst="rect">
            <a:avLst/>
          </a:prstGeom>
        </p:spPr>
        <p:txBody>
          <a:bodyPr anchor="b"/>
          <a:lstStyle/>
          <a:p>
            <a:pPr lvl="0">
              <a:defRPr sz="1800"/>
            </a:pPr>
            <a:r>
              <a:rPr sz="8000"/>
              <a:t>Titolo Testo</a:t>
            </a:r>
          </a:p>
        </p:txBody>
      </p:sp>
      <p:sp>
        <p:nvSpPr>
          <p:cNvPr id="9" name="Shape 9"/>
          <p:cNvSpPr/>
          <p:nvPr>
            <p:ph type="body"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Corpo livello uno</a:t>
            </a:r>
            <a:endParaRPr sz="3200"/>
          </a:p>
          <a:p>
            <a:pPr lvl="1">
              <a:defRPr sz="1800"/>
            </a:pPr>
            <a:r>
              <a:rPr sz="3200"/>
              <a:t>Corpo livello due</a:t>
            </a:r>
            <a:endParaRPr sz="3200"/>
          </a:p>
          <a:p>
            <a:pPr lvl="2">
              <a:defRPr sz="1800"/>
            </a:pPr>
            <a:r>
              <a:rPr sz="3200"/>
              <a:t>Corpo livello tre</a:t>
            </a:r>
            <a:endParaRPr sz="3200"/>
          </a:p>
          <a:p>
            <a:pPr lvl="3">
              <a:defRPr sz="1800"/>
            </a:pPr>
            <a:r>
              <a:rPr sz="3200"/>
              <a:t>Corpo livello quattro</a:t>
            </a:r>
            <a:endParaRPr sz="3200"/>
          </a:p>
          <a:p>
            <a:pPr lvl="4">
              <a:defRPr sz="1800"/>
            </a:pPr>
            <a:r>
              <a:rPr sz="3200"/>
              <a:t>Livello 5</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olo - Centrato">
    <p:spTree>
      <p:nvGrpSpPr>
        <p:cNvPr id="1" name=""/>
        <p:cNvGrpSpPr/>
        <p:nvPr/>
      </p:nvGrpSpPr>
      <p:grpSpPr>
        <a:xfrm>
          <a:off x="0" y="0"/>
          <a:ext cx="0" cy="0"/>
          <a:chOff x="0" y="0"/>
          <a:chExt cx="0" cy="0"/>
        </a:xfrm>
      </p:grpSpPr>
      <p:sp>
        <p:nvSpPr>
          <p:cNvPr id="11" name="Shape 11"/>
          <p:cNvSpPr/>
          <p:nvPr>
            <p:ph type="title"/>
          </p:nvPr>
        </p:nvSpPr>
        <p:spPr>
          <a:xfrm>
            <a:off x="1270000" y="3225800"/>
            <a:ext cx="10464800" cy="3302000"/>
          </a:xfrm>
          <a:prstGeom prst="rect">
            <a:avLst/>
          </a:prstGeom>
        </p:spPr>
        <p:txBody>
          <a:bodyPr/>
          <a:lstStyle/>
          <a:p>
            <a:pPr lvl="0">
              <a:defRPr sz="1800"/>
            </a:pPr>
            <a:r>
              <a:rPr sz="8000"/>
              <a:t>Titolo Testo</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Foto - Verticale">
    <p:spTree>
      <p:nvGrpSpPr>
        <p:cNvPr id="1" name=""/>
        <p:cNvGrpSpPr/>
        <p:nvPr/>
      </p:nvGrpSpPr>
      <p:grpSpPr>
        <a:xfrm>
          <a:off x="0" y="0"/>
          <a:ext cx="0" cy="0"/>
          <a:chOff x="0" y="0"/>
          <a:chExt cx="0" cy="0"/>
        </a:xfrm>
      </p:grpSpPr>
      <p:sp>
        <p:nvSpPr>
          <p:cNvPr id="13" name="Shape 13"/>
          <p:cNvSpPr/>
          <p:nvPr>
            <p:ph type="title"/>
          </p:nvPr>
        </p:nvSpPr>
        <p:spPr>
          <a:xfrm>
            <a:off x="952500" y="635000"/>
            <a:ext cx="5334000" cy="3987800"/>
          </a:xfrm>
          <a:prstGeom prst="rect">
            <a:avLst/>
          </a:prstGeom>
        </p:spPr>
        <p:txBody>
          <a:bodyPr anchor="b"/>
          <a:lstStyle>
            <a:lvl1pPr>
              <a:defRPr sz="6000"/>
            </a:lvl1pPr>
          </a:lstStyle>
          <a:p>
            <a:pPr lvl="0">
              <a:defRPr sz="1800"/>
            </a:pPr>
            <a:r>
              <a:rPr sz="6000"/>
              <a:t>Titolo Testo</a:t>
            </a:r>
          </a:p>
        </p:txBody>
      </p:sp>
      <p:sp>
        <p:nvSpPr>
          <p:cNvPr id="14" name="Shape 14"/>
          <p:cNvSpPr/>
          <p:nvPr>
            <p:ph type="body"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Corpo livello uno</a:t>
            </a:r>
            <a:endParaRPr sz="3200"/>
          </a:p>
          <a:p>
            <a:pPr lvl="1">
              <a:defRPr sz="1800"/>
            </a:pPr>
            <a:r>
              <a:rPr sz="3200"/>
              <a:t>Corpo livello due</a:t>
            </a:r>
            <a:endParaRPr sz="3200"/>
          </a:p>
          <a:p>
            <a:pPr lvl="2">
              <a:defRPr sz="1800"/>
            </a:pPr>
            <a:r>
              <a:rPr sz="3200"/>
              <a:t>Corpo livello tre</a:t>
            </a:r>
            <a:endParaRPr sz="3200"/>
          </a:p>
          <a:p>
            <a:pPr lvl="3">
              <a:defRPr sz="1800"/>
            </a:pPr>
            <a:r>
              <a:rPr sz="3200"/>
              <a:t>Corpo livello quattro</a:t>
            </a:r>
            <a:endParaRPr sz="3200"/>
          </a:p>
          <a:p>
            <a:pPr lvl="4">
              <a:defRPr sz="1800"/>
            </a:pPr>
            <a:r>
              <a:rPr sz="3200"/>
              <a:t>Livello 5</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olo - In alto">
    <p:spTree>
      <p:nvGrpSpPr>
        <p:cNvPr id="1" name=""/>
        <p:cNvGrpSpPr/>
        <p:nvPr/>
      </p:nvGrpSpPr>
      <p:grpSpPr>
        <a:xfrm>
          <a:off x="0" y="0"/>
          <a:ext cx="0" cy="0"/>
          <a:chOff x="0" y="0"/>
          <a:chExt cx="0" cy="0"/>
        </a:xfrm>
      </p:grpSpPr>
      <p:sp>
        <p:nvSpPr>
          <p:cNvPr id="16" name="Shape 16"/>
          <p:cNvSpPr/>
          <p:nvPr>
            <p:ph type="title"/>
          </p:nvPr>
        </p:nvSpPr>
        <p:spPr>
          <a:prstGeom prst="rect">
            <a:avLst/>
          </a:prstGeom>
        </p:spPr>
        <p:txBody>
          <a:bodyPr/>
          <a:lstStyle/>
          <a:p>
            <a:pPr lvl="0">
              <a:defRPr sz="1800"/>
            </a:pPr>
            <a:r>
              <a:rPr sz="8000"/>
              <a:t>Titolo Testo</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olo e punti elenco">
    <p:spTree>
      <p:nvGrpSpPr>
        <p:cNvPr id="1" name=""/>
        <p:cNvGrpSpPr/>
        <p:nvPr/>
      </p:nvGrpSpPr>
      <p:grpSpPr>
        <a:xfrm>
          <a:off x="0" y="0"/>
          <a:ext cx="0" cy="0"/>
          <a:chOff x="0" y="0"/>
          <a:chExt cx="0" cy="0"/>
        </a:xfrm>
      </p:grpSpPr>
      <p:sp>
        <p:nvSpPr>
          <p:cNvPr id="18" name="Shape 18"/>
          <p:cNvSpPr/>
          <p:nvPr>
            <p:ph type="title"/>
          </p:nvPr>
        </p:nvSpPr>
        <p:spPr>
          <a:prstGeom prst="rect">
            <a:avLst/>
          </a:prstGeom>
        </p:spPr>
        <p:txBody>
          <a:bodyPr/>
          <a:lstStyle/>
          <a:p>
            <a:pPr lvl="0">
              <a:defRPr sz="1800"/>
            </a:pPr>
            <a:r>
              <a:rPr sz="8000"/>
              <a:t>Titolo Testo</a:t>
            </a:r>
          </a:p>
        </p:txBody>
      </p:sp>
      <p:sp>
        <p:nvSpPr>
          <p:cNvPr id="19" name="Shape 19"/>
          <p:cNvSpPr/>
          <p:nvPr>
            <p:ph type="body" idx="1"/>
          </p:nvPr>
        </p:nvSpPr>
        <p:spPr>
          <a:prstGeom prst="rect">
            <a:avLst/>
          </a:prstGeom>
        </p:spPr>
        <p:txBody>
          <a:bodyPr/>
          <a:lstStyle/>
          <a:p>
            <a:pPr lvl="0">
              <a:defRPr sz="1800"/>
            </a:pPr>
            <a:r>
              <a:rPr sz="3600"/>
              <a:t>Corpo livello uno</a:t>
            </a:r>
            <a:endParaRPr sz="3600"/>
          </a:p>
          <a:p>
            <a:pPr lvl="1">
              <a:defRPr sz="1800"/>
            </a:pPr>
            <a:r>
              <a:rPr sz="3600"/>
              <a:t>Corpo livello due</a:t>
            </a:r>
            <a:endParaRPr sz="3600"/>
          </a:p>
          <a:p>
            <a:pPr lvl="2">
              <a:defRPr sz="1800"/>
            </a:pPr>
            <a:r>
              <a:rPr sz="3600"/>
              <a:t>Corpo livello tre</a:t>
            </a:r>
            <a:endParaRPr sz="3600"/>
          </a:p>
          <a:p>
            <a:pPr lvl="3">
              <a:defRPr sz="1800"/>
            </a:pPr>
            <a:r>
              <a:rPr sz="3600"/>
              <a:t>Corpo livello quattro</a:t>
            </a:r>
            <a:endParaRPr sz="3600"/>
          </a:p>
          <a:p>
            <a:pPr lvl="4">
              <a:defRPr sz="1800"/>
            </a:pPr>
            <a:r>
              <a:rPr sz="3600"/>
              <a:t>Livello 5</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olo, punti elenco e foto">
    <p:spTree>
      <p:nvGrpSpPr>
        <p:cNvPr id="1" name=""/>
        <p:cNvGrpSpPr/>
        <p:nvPr/>
      </p:nvGrpSpPr>
      <p:grpSpPr>
        <a:xfrm>
          <a:off x="0" y="0"/>
          <a:ext cx="0" cy="0"/>
          <a:chOff x="0" y="0"/>
          <a:chExt cx="0" cy="0"/>
        </a:xfrm>
      </p:grpSpPr>
      <p:sp>
        <p:nvSpPr>
          <p:cNvPr id="21" name="Shape 21"/>
          <p:cNvSpPr/>
          <p:nvPr>
            <p:ph type="title"/>
          </p:nvPr>
        </p:nvSpPr>
        <p:spPr>
          <a:prstGeom prst="rect">
            <a:avLst/>
          </a:prstGeom>
        </p:spPr>
        <p:txBody>
          <a:bodyPr/>
          <a:lstStyle/>
          <a:p>
            <a:pPr lvl="0">
              <a:defRPr sz="1800"/>
            </a:pPr>
            <a:r>
              <a:rPr sz="8000"/>
              <a:t>Titolo Testo</a:t>
            </a:r>
          </a:p>
        </p:txBody>
      </p:sp>
      <p:sp>
        <p:nvSpPr>
          <p:cNvPr id="22" name="Shape 22"/>
          <p:cNvSpPr/>
          <p:nvPr>
            <p:ph type="body"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lvl="0">
              <a:defRPr sz="1800"/>
            </a:pPr>
            <a:r>
              <a:rPr sz="2800"/>
              <a:t>Corpo livello uno</a:t>
            </a:r>
            <a:endParaRPr sz="2800"/>
          </a:p>
          <a:p>
            <a:pPr lvl="1">
              <a:defRPr sz="1800"/>
            </a:pPr>
            <a:r>
              <a:rPr sz="2800"/>
              <a:t>Corpo livello due</a:t>
            </a:r>
            <a:endParaRPr sz="2800"/>
          </a:p>
          <a:p>
            <a:pPr lvl="2">
              <a:defRPr sz="1800"/>
            </a:pPr>
            <a:r>
              <a:rPr sz="2800"/>
              <a:t>Corpo livello tre</a:t>
            </a:r>
            <a:endParaRPr sz="2800"/>
          </a:p>
          <a:p>
            <a:pPr lvl="3">
              <a:defRPr sz="1800"/>
            </a:pPr>
            <a:r>
              <a:rPr sz="2800"/>
              <a:t>Corpo livello quattro</a:t>
            </a:r>
            <a:endParaRPr sz="2800"/>
          </a:p>
          <a:p>
            <a:pPr lvl="4">
              <a:defRPr sz="1800"/>
            </a:pPr>
            <a:r>
              <a:rPr sz="2800"/>
              <a:t>Livello 5</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Punti elenco">
    <p:spTree>
      <p:nvGrpSpPr>
        <p:cNvPr id="1" name=""/>
        <p:cNvGrpSpPr/>
        <p:nvPr/>
      </p:nvGrpSpPr>
      <p:grpSpPr>
        <a:xfrm>
          <a:off x="0" y="0"/>
          <a:ext cx="0" cy="0"/>
          <a:chOff x="0" y="0"/>
          <a:chExt cx="0" cy="0"/>
        </a:xfrm>
      </p:grpSpPr>
      <p:sp>
        <p:nvSpPr>
          <p:cNvPr id="24" name="Shape 24"/>
          <p:cNvSpPr/>
          <p:nvPr>
            <p:ph type="body" idx="1"/>
          </p:nvPr>
        </p:nvSpPr>
        <p:spPr>
          <a:xfrm>
            <a:off x="952500" y="1270000"/>
            <a:ext cx="11099800" cy="7213600"/>
          </a:xfrm>
          <a:prstGeom prst="rect">
            <a:avLst/>
          </a:prstGeom>
        </p:spPr>
        <p:txBody>
          <a:bodyPr/>
          <a:lstStyle/>
          <a:p>
            <a:pPr lvl="0">
              <a:defRPr sz="1800"/>
            </a:pPr>
            <a:r>
              <a:rPr sz="3600"/>
              <a:t>Corpo livello uno</a:t>
            </a:r>
            <a:endParaRPr sz="3600"/>
          </a:p>
          <a:p>
            <a:pPr lvl="1">
              <a:defRPr sz="1800"/>
            </a:pPr>
            <a:r>
              <a:rPr sz="3600"/>
              <a:t>Corpo livello due</a:t>
            </a:r>
            <a:endParaRPr sz="3600"/>
          </a:p>
          <a:p>
            <a:pPr lvl="2">
              <a:defRPr sz="1800"/>
            </a:pPr>
            <a:r>
              <a:rPr sz="3600"/>
              <a:t>Corpo livello tre</a:t>
            </a:r>
            <a:endParaRPr sz="3600"/>
          </a:p>
          <a:p>
            <a:pPr lvl="3">
              <a:defRPr sz="1800"/>
            </a:pPr>
            <a:r>
              <a:rPr sz="3600"/>
              <a:t>Corpo livello quattro</a:t>
            </a:r>
            <a:endParaRPr sz="3600"/>
          </a:p>
          <a:p>
            <a:pPr lvl="4">
              <a:defRPr sz="1800"/>
            </a:pPr>
            <a:r>
              <a:rPr sz="3600"/>
              <a:t>Livello 5</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Foto - 3 per pagina">
    <p:spTree>
      <p:nvGrpSpPr>
        <p:cNvPr id="1" name=""/>
        <p:cNvGrpSpPr/>
        <p:nvPr/>
      </p:nvGrpSpPr>
      <p:grpSpPr>
        <a:xfrm>
          <a:off x="0" y="0"/>
          <a:ext cx="0" cy="0"/>
          <a:chOff x="0" y="0"/>
          <a:chExt cx="0" cy="0"/>
        </a:xfrm>
      </p:grpSpPr>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sz="8000"/>
              <a:t>Titolo Testo</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sz="3600"/>
              <a:t>Corpo livello uno</a:t>
            </a:r>
            <a:endParaRPr sz="3600"/>
          </a:p>
          <a:p>
            <a:pPr lvl="1">
              <a:defRPr sz="1800"/>
            </a:pPr>
            <a:r>
              <a:rPr sz="3600"/>
              <a:t>Corpo livello due</a:t>
            </a:r>
            <a:endParaRPr sz="3600"/>
          </a:p>
          <a:p>
            <a:pPr lvl="2">
              <a:defRPr sz="1800"/>
            </a:pPr>
            <a:r>
              <a:rPr sz="3600"/>
              <a:t>Corpo livello tre</a:t>
            </a:r>
            <a:endParaRPr sz="3600"/>
          </a:p>
          <a:p>
            <a:pPr lvl="3">
              <a:defRPr sz="1800"/>
            </a:pPr>
            <a:r>
              <a:rPr sz="3600"/>
              <a:t>Corpo livello quattro</a:t>
            </a:r>
            <a:endParaRPr sz="3600"/>
          </a:p>
          <a:p>
            <a:pPr lvl="4">
              <a:defRPr sz="1800"/>
            </a:pPr>
            <a:r>
              <a:rPr sz="3600"/>
              <a:t>Livello 5</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spd="med" advClick="1"/>
  <p:txStyles>
    <p:titleStyle>
      <a:lvl1pPr algn="ctr" defTabSz="584200">
        <a:defRPr sz="8000">
          <a:latin typeface="+mn-lt"/>
          <a:ea typeface="+mn-ea"/>
          <a:cs typeface="+mn-cs"/>
          <a:sym typeface="Helvetica Light"/>
        </a:defRPr>
      </a:lvl1pPr>
      <a:lvl2pPr indent="228600" algn="ctr" defTabSz="584200">
        <a:defRPr sz="8000">
          <a:latin typeface="+mn-lt"/>
          <a:ea typeface="+mn-ea"/>
          <a:cs typeface="+mn-cs"/>
          <a:sym typeface="Helvetica Light"/>
        </a:defRPr>
      </a:lvl2pPr>
      <a:lvl3pPr indent="457200" algn="ctr" defTabSz="584200">
        <a:defRPr sz="8000">
          <a:latin typeface="+mn-lt"/>
          <a:ea typeface="+mn-ea"/>
          <a:cs typeface="+mn-cs"/>
          <a:sym typeface="Helvetica Light"/>
        </a:defRPr>
      </a:lvl3pPr>
      <a:lvl4pPr indent="685800" algn="ctr" defTabSz="584200">
        <a:defRPr sz="8000">
          <a:latin typeface="+mn-lt"/>
          <a:ea typeface="+mn-ea"/>
          <a:cs typeface="+mn-cs"/>
          <a:sym typeface="Helvetica Light"/>
        </a:defRPr>
      </a:lvl4pPr>
      <a:lvl5pPr indent="914400" algn="ctr" defTabSz="584200">
        <a:defRPr sz="8000">
          <a:latin typeface="+mn-lt"/>
          <a:ea typeface="+mn-ea"/>
          <a:cs typeface="+mn-cs"/>
          <a:sym typeface="Helvetica Light"/>
        </a:defRPr>
      </a:lvl5pPr>
      <a:lvl6pPr indent="1143000" algn="ctr" defTabSz="584200">
        <a:defRPr sz="8000">
          <a:latin typeface="+mn-lt"/>
          <a:ea typeface="+mn-ea"/>
          <a:cs typeface="+mn-cs"/>
          <a:sym typeface="Helvetica Light"/>
        </a:defRPr>
      </a:lvl6pPr>
      <a:lvl7pPr indent="1371600" algn="ctr" defTabSz="584200">
        <a:defRPr sz="8000">
          <a:latin typeface="+mn-lt"/>
          <a:ea typeface="+mn-ea"/>
          <a:cs typeface="+mn-cs"/>
          <a:sym typeface="Helvetica Light"/>
        </a:defRPr>
      </a:lvl7pPr>
      <a:lvl8pPr indent="1600200" algn="ctr" defTabSz="584200">
        <a:defRPr sz="8000">
          <a:latin typeface="+mn-lt"/>
          <a:ea typeface="+mn-ea"/>
          <a:cs typeface="+mn-cs"/>
          <a:sym typeface="Helvetica Light"/>
        </a:defRPr>
      </a:lvl8pPr>
      <a:lvl9pPr indent="1828800" algn="ctr" defTabSz="584200">
        <a:defRPr sz="8000">
          <a:latin typeface="+mn-lt"/>
          <a:ea typeface="+mn-ea"/>
          <a:cs typeface="+mn-cs"/>
          <a:sym typeface="Helvetica Light"/>
        </a:defRPr>
      </a:lvl9pPr>
    </p:titleStyle>
    <p:bodyStyle>
      <a:lvl1pPr marL="444500" indent="-444500" defTabSz="584200">
        <a:spcBef>
          <a:spcPts val="4200"/>
        </a:spcBef>
        <a:buSzPct val="75000"/>
        <a:buChar char="•"/>
        <a:defRPr sz="3600">
          <a:latin typeface="+mn-lt"/>
          <a:ea typeface="+mn-ea"/>
          <a:cs typeface="+mn-cs"/>
          <a:sym typeface="Helvetica Light"/>
        </a:defRPr>
      </a:lvl1pPr>
      <a:lvl2pPr marL="889000" indent="-444500" defTabSz="584200">
        <a:spcBef>
          <a:spcPts val="4200"/>
        </a:spcBef>
        <a:buSzPct val="75000"/>
        <a:buChar char="•"/>
        <a:defRPr sz="3600">
          <a:latin typeface="+mn-lt"/>
          <a:ea typeface="+mn-ea"/>
          <a:cs typeface="+mn-cs"/>
          <a:sym typeface="Helvetica Light"/>
        </a:defRPr>
      </a:lvl2pPr>
      <a:lvl3pPr marL="1333500" indent="-444500" defTabSz="584200">
        <a:spcBef>
          <a:spcPts val="4200"/>
        </a:spcBef>
        <a:buSzPct val="75000"/>
        <a:buChar char="•"/>
        <a:defRPr sz="3600">
          <a:latin typeface="+mn-lt"/>
          <a:ea typeface="+mn-ea"/>
          <a:cs typeface="+mn-cs"/>
          <a:sym typeface="Helvetica Light"/>
        </a:defRPr>
      </a:lvl3pPr>
      <a:lvl4pPr marL="1778000" indent="-444500" defTabSz="584200">
        <a:spcBef>
          <a:spcPts val="4200"/>
        </a:spcBef>
        <a:buSzPct val="75000"/>
        <a:buChar char="•"/>
        <a:defRPr sz="3600">
          <a:latin typeface="+mn-lt"/>
          <a:ea typeface="+mn-ea"/>
          <a:cs typeface="+mn-cs"/>
          <a:sym typeface="Helvetica Light"/>
        </a:defRPr>
      </a:lvl4pPr>
      <a:lvl5pPr marL="2222500" indent="-444500" defTabSz="584200">
        <a:spcBef>
          <a:spcPts val="4200"/>
        </a:spcBef>
        <a:buSzPct val="75000"/>
        <a:buChar char="•"/>
        <a:defRPr sz="3600">
          <a:latin typeface="+mn-lt"/>
          <a:ea typeface="+mn-ea"/>
          <a:cs typeface="+mn-cs"/>
          <a:sym typeface="Helvetica Light"/>
        </a:defRPr>
      </a:lvl5pPr>
      <a:lvl6pPr marL="2667000" indent="-444500" defTabSz="584200">
        <a:spcBef>
          <a:spcPts val="4200"/>
        </a:spcBef>
        <a:buSzPct val="75000"/>
        <a:buChar char="•"/>
        <a:defRPr sz="3600">
          <a:latin typeface="+mn-lt"/>
          <a:ea typeface="+mn-ea"/>
          <a:cs typeface="+mn-cs"/>
          <a:sym typeface="Helvetica Light"/>
        </a:defRPr>
      </a:lvl6pPr>
      <a:lvl7pPr marL="3111500" indent="-444500" defTabSz="584200">
        <a:spcBef>
          <a:spcPts val="4200"/>
        </a:spcBef>
        <a:buSzPct val="75000"/>
        <a:buChar char="•"/>
        <a:defRPr sz="3600">
          <a:latin typeface="+mn-lt"/>
          <a:ea typeface="+mn-ea"/>
          <a:cs typeface="+mn-cs"/>
          <a:sym typeface="Helvetica Light"/>
        </a:defRPr>
      </a:lvl7pPr>
      <a:lvl8pPr marL="3556000" indent="-444500" defTabSz="584200">
        <a:spcBef>
          <a:spcPts val="4200"/>
        </a:spcBef>
        <a:buSzPct val="75000"/>
        <a:buChar char="•"/>
        <a:defRPr sz="3600">
          <a:latin typeface="+mn-lt"/>
          <a:ea typeface="+mn-ea"/>
          <a:cs typeface="+mn-cs"/>
          <a:sym typeface="Helvetica Light"/>
        </a:defRPr>
      </a:lvl8pPr>
      <a:lvl9pPr marL="4000500" indent="-444500" defTabSz="584200">
        <a:spcBef>
          <a:spcPts val="4200"/>
        </a:spcBef>
        <a:buSzPct val="75000"/>
        <a:buChar char="•"/>
        <a:defRPr sz="3600">
          <a:latin typeface="+mn-lt"/>
          <a:ea typeface="+mn-ea"/>
          <a:cs typeface="+mn-cs"/>
          <a:sym typeface="Helvetica Light"/>
        </a:defRPr>
      </a:lvl9pPr>
    </p:bodyStyle>
    <p:otherStyle>
      <a:lvl1pPr algn="ctr" defTabSz="584200">
        <a:defRPr>
          <a:solidFill>
            <a:schemeClr val="tx1"/>
          </a:solidFill>
          <a:latin typeface="+mn-lt"/>
          <a:ea typeface="+mn-ea"/>
          <a:cs typeface="+mn-cs"/>
          <a:sym typeface="Helvetica Light"/>
        </a:defRPr>
      </a:lvl1pPr>
      <a:lvl2pPr indent="228600" algn="ctr" defTabSz="584200">
        <a:defRPr>
          <a:solidFill>
            <a:schemeClr val="tx1"/>
          </a:solidFill>
          <a:latin typeface="+mn-lt"/>
          <a:ea typeface="+mn-ea"/>
          <a:cs typeface="+mn-cs"/>
          <a:sym typeface="Helvetica Light"/>
        </a:defRPr>
      </a:lvl2pPr>
      <a:lvl3pPr indent="457200" algn="ctr" defTabSz="584200">
        <a:defRPr>
          <a:solidFill>
            <a:schemeClr val="tx1"/>
          </a:solidFill>
          <a:latin typeface="+mn-lt"/>
          <a:ea typeface="+mn-ea"/>
          <a:cs typeface="+mn-cs"/>
          <a:sym typeface="Helvetica Light"/>
        </a:defRPr>
      </a:lvl3pPr>
      <a:lvl4pPr indent="685800" algn="ctr" defTabSz="584200">
        <a:defRPr>
          <a:solidFill>
            <a:schemeClr val="tx1"/>
          </a:solidFill>
          <a:latin typeface="+mn-lt"/>
          <a:ea typeface="+mn-ea"/>
          <a:cs typeface="+mn-cs"/>
          <a:sym typeface="Helvetica Light"/>
        </a:defRPr>
      </a:lvl4pPr>
      <a:lvl5pPr indent="914400" algn="ctr" defTabSz="584200">
        <a:defRPr>
          <a:solidFill>
            <a:schemeClr val="tx1"/>
          </a:solidFill>
          <a:latin typeface="+mn-lt"/>
          <a:ea typeface="+mn-ea"/>
          <a:cs typeface="+mn-cs"/>
          <a:sym typeface="Helvetica Light"/>
        </a:defRPr>
      </a:lvl5pPr>
      <a:lvl6pPr indent="1143000" algn="ctr" defTabSz="584200">
        <a:defRPr>
          <a:solidFill>
            <a:schemeClr val="tx1"/>
          </a:solidFill>
          <a:latin typeface="+mn-lt"/>
          <a:ea typeface="+mn-ea"/>
          <a:cs typeface="+mn-cs"/>
          <a:sym typeface="Helvetica Light"/>
        </a:defRPr>
      </a:lvl6pPr>
      <a:lvl7pPr indent="1371600" algn="ctr" defTabSz="584200">
        <a:defRPr>
          <a:solidFill>
            <a:schemeClr val="tx1"/>
          </a:solidFill>
          <a:latin typeface="+mn-lt"/>
          <a:ea typeface="+mn-ea"/>
          <a:cs typeface="+mn-cs"/>
          <a:sym typeface="Helvetica Light"/>
        </a:defRPr>
      </a:lvl7pPr>
      <a:lvl8pPr indent="1600200" algn="ctr" defTabSz="584200">
        <a:defRPr>
          <a:solidFill>
            <a:schemeClr val="tx1"/>
          </a:solidFill>
          <a:latin typeface="+mn-lt"/>
          <a:ea typeface="+mn-ea"/>
          <a:cs typeface="+mn-cs"/>
          <a:sym typeface="Helvetica Light"/>
        </a:defRPr>
      </a:lvl8pPr>
      <a:lvl9pPr indent="1828800" algn="ctr" defTabSz="584200">
        <a:defRPr>
          <a:solidFill>
            <a:schemeClr val="tx1"/>
          </a:solidFill>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omments" Target="../comments/comment1.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 name="Shape 32"/>
          <p:cNvSpPr/>
          <p:nvPr>
            <p:ph type="body" idx="1"/>
          </p:nvPr>
        </p:nvSpPr>
        <p:spPr>
          <a:xfrm>
            <a:off x="821399" y="6757590"/>
            <a:ext cx="11362002" cy="2719041"/>
          </a:xfrm>
          <a:prstGeom prst="rect">
            <a:avLst/>
          </a:prstGeom>
        </p:spPr>
        <p:txBody>
          <a:bodyPr/>
          <a:lstStyle/>
          <a:p>
            <a:pPr lvl="0" algn="l">
              <a:defRPr sz="1800"/>
            </a:pPr>
            <a:endParaRPr sz="3200"/>
          </a:p>
          <a:p>
            <a:pPr lvl="0" algn="l">
              <a:defRPr sz="1800"/>
            </a:pPr>
            <a:r>
              <a:rPr sz="2600"/>
              <a:t>Team Members:</a:t>
            </a:r>
            <a:endParaRPr sz="2600"/>
          </a:p>
          <a:p>
            <a:pPr lvl="0" algn="l">
              <a:defRPr sz="1800"/>
            </a:pPr>
            <a:endParaRPr sz="2600"/>
          </a:p>
          <a:p>
            <a:pPr lvl="0" algn="l">
              <a:defRPr sz="1800"/>
            </a:pPr>
            <a:r>
              <a:rPr sz="2600"/>
              <a:t>Sara Zanzottera, Gianpaolo Branca, Simone Mosciatti and Giovanni Pelosi</a:t>
            </a:r>
          </a:p>
        </p:txBody>
      </p:sp>
      <p:sp>
        <p:nvSpPr>
          <p:cNvPr id="33" name="Shape 33"/>
          <p:cNvSpPr/>
          <p:nvPr>
            <p:ph type="title"/>
          </p:nvPr>
        </p:nvSpPr>
        <p:spPr>
          <a:xfrm>
            <a:off x="1270000" y="2671233"/>
            <a:ext cx="10464800" cy="3302001"/>
          </a:xfrm>
          <a:prstGeom prst="rect">
            <a:avLst/>
          </a:prstGeom>
        </p:spPr>
        <p:txBody>
          <a:bodyPr/>
          <a:lstStyle>
            <a:lvl1pPr defTabSz="578358">
              <a:defRPr sz="10494"/>
            </a:lvl1pPr>
          </a:lstStyle>
          <a:p>
            <a:pPr lvl="0">
              <a:defRPr sz="1800"/>
            </a:pPr>
            <a:r>
              <a:rPr sz="10494"/>
              <a:t>Hotel Revolution 2014s</a:t>
            </a:r>
          </a:p>
        </p:txBody>
      </p:sp>
      <p:sp>
        <p:nvSpPr>
          <p:cNvPr id="34" name="Shape 34"/>
          <p:cNvSpPr/>
          <p:nvPr/>
        </p:nvSpPr>
        <p:spPr>
          <a:xfrm>
            <a:off x="3430016" y="1298442"/>
            <a:ext cx="6144769" cy="1130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lvl="0">
              <a:defRPr sz="1800"/>
            </a:pPr>
            <a:r>
              <a:rPr sz="3600"/>
              <a:t>Software Engineering Project</a:t>
            </a:r>
            <a:endParaRPr sz="3600"/>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 name="Shape 58"/>
          <p:cNvSpPr/>
          <p:nvPr>
            <p:ph type="body" idx="1"/>
          </p:nvPr>
        </p:nvSpPr>
        <p:spPr>
          <a:prstGeom prst="rect">
            <a:avLst/>
          </a:prstGeom>
        </p:spPr>
        <p:txBody>
          <a:bodyPr/>
          <a:lstStyle/>
          <a:p>
            <a:pPr lvl="0">
              <a:defRPr sz="1800"/>
            </a:pPr>
            <a:r>
              <a:rPr sz="3600"/>
              <a:t>There are 4 entities :</a:t>
            </a:r>
            <a:endParaRPr sz="3600"/>
          </a:p>
          <a:p>
            <a:pPr lvl="2" marL="1905000" indent="-635000">
              <a:buSzPct val="100000"/>
              <a:buAutoNum type="alphaUcPeriod" startAt="1"/>
              <a:defRPr sz="1800"/>
            </a:pPr>
            <a:r>
              <a:rPr sz="3600"/>
              <a:t>guest</a:t>
            </a:r>
            <a:endParaRPr sz="3600"/>
          </a:p>
          <a:p>
            <a:pPr lvl="2" marL="1905000" indent="-635000">
              <a:buSzPct val="100000"/>
              <a:buAutoNum type="alphaUcPeriod" startAt="1"/>
              <a:defRPr sz="1800"/>
            </a:pPr>
            <a:r>
              <a:rPr sz="3600"/>
              <a:t>reservations</a:t>
            </a:r>
            <a:endParaRPr sz="3600"/>
          </a:p>
          <a:p>
            <a:pPr lvl="2" marL="1905000" indent="-635000">
              <a:buSzPct val="100000"/>
              <a:buAutoNum type="alphaUcPeriod" startAt="1"/>
              <a:defRPr sz="1800"/>
            </a:pPr>
            <a:r>
              <a:rPr sz="3600"/>
              <a:t>rooms</a:t>
            </a:r>
            <a:endParaRPr sz="3600"/>
          </a:p>
          <a:p>
            <a:pPr lvl="2" marL="1905000" indent="-635000">
              <a:buSzPct val="100000"/>
              <a:buAutoNum type="alphaUcPeriod" startAt="1"/>
              <a:defRPr sz="1800"/>
            </a:pPr>
            <a:r>
              <a:rPr sz="3600"/>
              <a:t>user</a:t>
            </a:r>
            <a:endParaRPr sz="3600"/>
          </a:p>
          <a:p>
            <a:pPr lvl="0">
              <a:defRPr sz="1800"/>
            </a:pPr>
            <a:r>
              <a:rPr sz="3600"/>
              <a:t>guest, reservations and rooms are connected while user is a separated entity.</a:t>
            </a:r>
          </a:p>
        </p:txBody>
      </p:sp>
    </p:spTree>
  </p:cSld>
  <p:clrMapOvr>
    <a:masterClrMapping/>
  </p:clrMapOvr>
  <p:transition spd="med" advClick="1">
    <p:pull dir="l"/>
  </p:transition>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 name="Shape 60"/>
          <p:cNvSpPr/>
          <p:nvPr>
            <p:ph type="title"/>
          </p:nvPr>
        </p:nvSpPr>
        <p:spPr>
          <a:xfrm>
            <a:off x="698500" y="2725935"/>
            <a:ext cx="4425884" cy="876632"/>
          </a:xfrm>
          <a:prstGeom prst="rect">
            <a:avLst/>
          </a:prstGeom>
        </p:spPr>
        <p:txBody>
          <a:bodyPr/>
          <a:lstStyle>
            <a:lvl1pPr defTabSz="373887">
              <a:defRPr sz="5119"/>
            </a:lvl1pPr>
          </a:lstStyle>
          <a:p>
            <a:pPr lvl="0">
              <a:defRPr sz="1800"/>
            </a:pPr>
            <a:r>
              <a:rPr sz="5119"/>
              <a:t>Conclusion</a:t>
            </a:r>
          </a:p>
        </p:txBody>
      </p:sp>
      <p:sp>
        <p:nvSpPr>
          <p:cNvPr id="61" name="Shape 61"/>
          <p:cNvSpPr/>
          <p:nvPr/>
        </p:nvSpPr>
        <p:spPr>
          <a:xfrm>
            <a:off x="2511535" y="4464049"/>
            <a:ext cx="9831609" cy="1739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stStyle>
          <a:p>
            <a:pPr lvl="0">
              <a:defRPr sz="1800"/>
            </a:pPr>
            <a:r>
              <a:rPr sz="3600"/>
              <a:t>we have tried to design a System as simple as possible, because in this way it will be easy to use, quick, and easy to expand</a:t>
            </a:r>
          </a:p>
        </p:txBody>
      </p:sp>
    </p:spTree>
  </p:cSld>
  <p:clrMapOvr>
    <a:masterClrMapping/>
  </p:clrMapOvr>
  <p:transition spd="med" advClick="1">
    <p:pull dir="l"/>
  </p:transition>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3" name="Shape 63"/>
          <p:cNvSpPr/>
          <p:nvPr/>
        </p:nvSpPr>
        <p:spPr>
          <a:xfrm>
            <a:off x="5893621" y="6805083"/>
            <a:ext cx="484129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See you on October 23</a:t>
            </a:r>
          </a:p>
        </p:txBody>
      </p:sp>
      <p:sp>
        <p:nvSpPr>
          <p:cNvPr id="64" name="Shape 64"/>
          <p:cNvSpPr/>
          <p:nvPr/>
        </p:nvSpPr>
        <p:spPr>
          <a:xfrm>
            <a:off x="1268246" y="2427816"/>
            <a:ext cx="9757107" cy="2832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sz="3600"/>
              <a:t>Next Presentation will Include</a:t>
            </a:r>
            <a:endParaRPr sz="3600"/>
          </a:p>
          <a:p>
            <a:pPr lvl="2" marL="1333500" indent="-444500" algn="l">
              <a:buSzPct val="75000"/>
              <a:buChar char="•"/>
              <a:defRPr sz="1800"/>
            </a:pPr>
            <a:r>
              <a:rPr sz="3600"/>
              <a:t>The detailed process modeling</a:t>
            </a:r>
            <a:endParaRPr sz="3600"/>
          </a:p>
          <a:p>
            <a:pPr lvl="2" marL="1333500" indent="-444500" algn="l">
              <a:buSzPct val="75000"/>
              <a:buChar char="•"/>
              <a:defRPr sz="1800"/>
            </a:pPr>
            <a:r>
              <a:rPr sz="3600"/>
              <a:t>The system context data flow diagram</a:t>
            </a:r>
            <a:endParaRPr sz="3600"/>
          </a:p>
          <a:p>
            <a:pPr lvl="2" marL="1333500" indent="-444500" algn="l">
              <a:buSzPct val="75000"/>
              <a:buChar char="•"/>
              <a:defRPr sz="1800"/>
            </a:pPr>
            <a:r>
              <a:rPr sz="3600"/>
              <a:t>The detailed data modeling</a:t>
            </a:r>
            <a:endParaRPr sz="3600"/>
          </a:p>
          <a:p>
            <a:pPr lvl="2" marL="1333500" indent="-444500" algn="l">
              <a:buSzPct val="75000"/>
              <a:buChar char="•"/>
              <a:defRPr sz="1800"/>
            </a:pPr>
            <a:r>
              <a:rPr sz="3600"/>
              <a:t>And a lot more</a:t>
            </a:r>
          </a:p>
        </p:txBody>
      </p:sp>
    </p:spTree>
  </p:cSld>
  <p:clrMapOvr>
    <a:masterClrMapping/>
  </p:clrMapOvr>
  <p:transition spd="med" advClick="1">
    <p:pull dir="l"/>
  </p:transition>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 name="Shape 36"/>
          <p:cNvSpPr/>
          <p:nvPr/>
        </p:nvSpPr>
        <p:spPr>
          <a:xfrm>
            <a:off x="1428368" y="2292349"/>
            <a:ext cx="10148063" cy="5168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defRPr sz="1800"/>
            </a:pPr>
            <a:r>
              <a:rPr b="1" sz="4600"/>
              <a:t>Project’s Scope</a:t>
            </a:r>
            <a:endParaRPr b="1" sz="4600"/>
          </a:p>
          <a:p>
            <a:pPr lvl="0" algn="just">
              <a:defRPr sz="1800"/>
            </a:pPr>
            <a:r>
              <a:rPr sz="3600"/>
              <a:t>The software aim to help the staff to manage the rooms of the structure. It will help to identify free rooms in a particular period of time thus helping to understand if it is possible to satisfy clients’ requests.</a:t>
            </a:r>
            <a:endParaRPr sz="3600"/>
          </a:p>
          <a:p>
            <a:pPr lvl="0" algn="just">
              <a:defRPr sz="1800"/>
            </a:pPr>
            <a:r>
              <a:rPr sz="3600"/>
              <a:t>Also it will keep count of how many days a particular client has been host of the structure helping the manager to bill accordingly</a:t>
            </a:r>
          </a:p>
        </p:txBody>
      </p:sp>
    </p:spTree>
  </p:cSld>
  <p:clrMapOvr>
    <a:masterClrMapping/>
  </p:clrMapOvr>
  <p:transition spd="med" advClick="1">
    <p:pull dir="l"/>
  </p:transition>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 name="Shape 38"/>
          <p:cNvSpPr/>
          <p:nvPr>
            <p:ph type="title"/>
          </p:nvPr>
        </p:nvSpPr>
        <p:spPr>
          <a:xfrm>
            <a:off x="952500" y="444500"/>
            <a:ext cx="11099800" cy="719981"/>
          </a:xfrm>
          <a:prstGeom prst="rect">
            <a:avLst/>
          </a:prstGeom>
        </p:spPr>
        <p:txBody>
          <a:bodyPr/>
          <a:lstStyle/>
          <a:p>
            <a:pPr lvl="0" defTabSz="297941">
              <a:defRPr sz="1800"/>
            </a:pPr>
            <a:r>
              <a:rPr b="1" sz="4080"/>
              <a:t>Requirements </a:t>
            </a:r>
            <a:r>
              <a:rPr sz="4080"/>
              <a:t>(and Main Functions)</a:t>
            </a:r>
          </a:p>
        </p:txBody>
      </p:sp>
      <p:sp>
        <p:nvSpPr>
          <p:cNvPr id="39" name="Shape 39"/>
          <p:cNvSpPr/>
          <p:nvPr>
            <p:ph type="body" idx="1"/>
          </p:nvPr>
        </p:nvSpPr>
        <p:spPr>
          <a:xfrm>
            <a:off x="952500" y="1206500"/>
            <a:ext cx="11099800" cy="7208044"/>
          </a:xfrm>
          <a:prstGeom prst="rect">
            <a:avLst/>
          </a:prstGeom>
        </p:spPr>
        <p:txBody>
          <a:bodyPr/>
          <a:lstStyle/>
          <a:p>
            <a:pPr lvl="0" marL="391159" indent="-391159" defTabSz="514095">
              <a:spcBef>
                <a:spcPts val="3600"/>
              </a:spcBef>
              <a:defRPr sz="1800"/>
            </a:pPr>
            <a:r>
              <a:rPr sz="3168"/>
              <a:t>Will allow the reception to be quick and extremely precise in answering any inquiry from possible guests.</a:t>
            </a:r>
            <a:endParaRPr sz="3168"/>
          </a:p>
          <a:p>
            <a:pPr lvl="0" marL="391159" indent="-391159" defTabSz="514095">
              <a:spcBef>
                <a:spcPts val="3600"/>
              </a:spcBef>
              <a:defRPr sz="1800"/>
            </a:pPr>
            <a:r>
              <a:rPr sz="3168"/>
              <a:t>Will let fast booking operation by the hotel staff</a:t>
            </a:r>
            <a:endParaRPr sz="3168"/>
          </a:p>
          <a:p>
            <a:pPr lvl="0" marL="391159" indent="-391159" defTabSz="514095">
              <a:spcBef>
                <a:spcPts val="3600"/>
              </a:spcBef>
              <a:defRPr sz="1800"/>
            </a:pPr>
            <a:r>
              <a:rPr sz="3168"/>
              <a:t>Will show all the possible options available for a guest and Will let the staff know which rooms will be free sooner</a:t>
            </a:r>
            <a:endParaRPr sz="3168"/>
          </a:p>
          <a:p>
            <a:pPr lvl="0" marL="391159" indent="-391159" defTabSz="514095">
              <a:spcBef>
                <a:spcPts val="3600"/>
              </a:spcBef>
              <a:defRPr sz="1800"/>
            </a:pPr>
            <a:r>
              <a:rPr sz="3168"/>
              <a:t>Will let the staff know who is guesting in a particular room and how long a guest has been in the hotel</a:t>
            </a:r>
            <a:endParaRPr sz="3168"/>
          </a:p>
          <a:p>
            <a:pPr lvl="0" marL="391159" indent="-391159" defTabSz="514095">
              <a:spcBef>
                <a:spcPts val="3600"/>
              </a:spcBef>
              <a:defRPr sz="1800"/>
            </a:pPr>
            <a:r>
              <a:rPr sz="3168"/>
              <a:t>Will provide two level of authentication, one from the staff and one from the manager, the manager will be able to access all the information while some sensitive information (revenue) won't be show to the staff.</a:t>
            </a:r>
          </a:p>
        </p:txBody>
      </p:sp>
    </p:spTree>
  </p:cSld>
  <p:clrMapOvr>
    <a:masterClrMapping/>
  </p:clrMapOvr>
  <p:transition spd="med" advClick="1">
    <p:pull dir="l"/>
  </p:transition>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 name="Shape 41"/>
          <p:cNvSpPr/>
          <p:nvPr/>
        </p:nvSpPr>
        <p:spPr>
          <a:xfrm>
            <a:off x="950002" y="624416"/>
            <a:ext cx="11104796"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a:lvl1pPr>
          </a:lstStyle>
          <a:p>
            <a:pPr lvl="0">
              <a:defRPr b="0" sz="1800"/>
            </a:pPr>
            <a:r>
              <a:rPr b="1" sz="3600"/>
              <a:t>Use-CASE Model Diagram - System</a:t>
            </a:r>
          </a:p>
        </p:txBody>
      </p:sp>
      <p:pic>
        <p:nvPicPr>
          <p:cNvPr id="42" name="use-case-diagram.pdf"/>
          <p:cNvPicPr/>
          <p:nvPr/>
        </p:nvPicPr>
        <p:blipFill>
          <a:blip r:embed="rId2">
            <a:extLst/>
          </a:blip>
          <a:stretch>
            <a:fillRect/>
          </a:stretch>
        </p:blipFill>
        <p:spPr>
          <a:xfrm>
            <a:off x="-910965" y="1441546"/>
            <a:ext cx="13706135" cy="9691207"/>
          </a:xfrm>
          <a:prstGeom prst="rect">
            <a:avLst/>
          </a:prstGeom>
          <a:ln w="12700">
            <a:miter lim="400000"/>
          </a:ln>
        </p:spPr>
      </p:pic>
    </p:spTree>
  </p:cSld>
  <p:clrMapOvr>
    <a:masterClrMapping/>
  </p:clrMapOvr>
  <p:transition spd="med" advClick="1">
    <p:pull dir="l"/>
  </p:transition>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 name="Shape 44"/>
          <p:cNvSpPr/>
          <p:nvPr/>
        </p:nvSpPr>
        <p:spPr>
          <a:xfrm>
            <a:off x="1092282" y="1003300"/>
            <a:ext cx="10820236" cy="7747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sz="3600"/>
              <a:t>The Use-Case shows which are the main purpose of the System and how the staff interact with it.  </a:t>
            </a:r>
            <a:endParaRPr sz="3600"/>
          </a:p>
          <a:p>
            <a:pPr lvl="0" algn="l">
              <a:defRPr sz="1800"/>
            </a:pPr>
            <a:endParaRPr sz="3600"/>
          </a:p>
          <a:p>
            <a:pPr lvl="0" algn="l">
              <a:defRPr sz="1800"/>
            </a:pPr>
            <a:r>
              <a:rPr sz="3600"/>
              <a:t>The Actors are:</a:t>
            </a:r>
            <a:endParaRPr sz="3600"/>
          </a:p>
          <a:p>
            <a:pPr lvl="0" algn="l">
              <a:defRPr sz="1800"/>
            </a:pPr>
            <a:endParaRPr sz="3600"/>
          </a:p>
          <a:p>
            <a:pPr lvl="2" marL="1333500" indent="-444500" algn="l">
              <a:buSzPct val="75000"/>
              <a:buChar char="•"/>
              <a:defRPr sz="1800"/>
            </a:pPr>
            <a:r>
              <a:rPr sz="3600"/>
              <a:t>Receptionist</a:t>
            </a:r>
            <a:endParaRPr sz="3600"/>
          </a:p>
          <a:p>
            <a:pPr lvl="0" algn="l">
              <a:defRPr sz="1800"/>
            </a:pPr>
            <a:endParaRPr sz="3600"/>
          </a:p>
          <a:p>
            <a:pPr lvl="2" marL="1333500" indent="-444500" algn="l">
              <a:buSzPct val="75000"/>
              <a:buChar char="•"/>
              <a:defRPr sz="1800"/>
            </a:pPr>
            <a:r>
              <a:rPr sz="3600"/>
              <a:t>Guests</a:t>
            </a:r>
            <a:endParaRPr sz="3600"/>
          </a:p>
          <a:p>
            <a:pPr lvl="0" algn="l">
              <a:defRPr sz="1800"/>
            </a:pPr>
            <a:endParaRPr sz="3600"/>
          </a:p>
          <a:p>
            <a:pPr lvl="2" marL="1333500" indent="-444500" algn="l">
              <a:buSzPct val="75000"/>
              <a:buChar char="•"/>
              <a:defRPr sz="1800"/>
            </a:pPr>
            <a:r>
              <a:rPr sz="3600"/>
              <a:t>Manager</a:t>
            </a:r>
            <a:endParaRPr sz="3600"/>
          </a:p>
          <a:p>
            <a:pPr lvl="0" algn="l">
              <a:defRPr sz="1800"/>
            </a:pPr>
            <a:endParaRPr sz="3600"/>
          </a:p>
          <a:p>
            <a:pPr lvl="0" algn="l">
              <a:defRPr sz="1800"/>
            </a:pPr>
            <a:r>
              <a:rPr sz="3600"/>
              <a:t>Only the receptionist and the manager can interact directly with the System, so they are the link between Guests and System. </a:t>
            </a:r>
          </a:p>
        </p:txBody>
      </p:sp>
    </p:spTree>
  </p:cSld>
  <p:clrMapOvr>
    <a:masterClrMapping/>
  </p:clrMapOvr>
  <p:transition spd="med" advClick="1">
    <p:pull dir="l"/>
  </p:transition>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 name="Shape 46"/>
          <p:cNvSpPr/>
          <p:nvPr>
            <p:ph type="title"/>
          </p:nvPr>
        </p:nvSpPr>
        <p:spPr>
          <a:prstGeom prst="rect">
            <a:avLst/>
          </a:prstGeom>
        </p:spPr>
        <p:txBody>
          <a:bodyPr/>
          <a:lstStyle/>
          <a:p>
            <a:pPr lvl="0">
              <a:defRPr sz="1800"/>
            </a:pPr>
            <a:r>
              <a:rPr sz="8000"/>
              <a:t>Guest</a:t>
            </a:r>
          </a:p>
        </p:txBody>
      </p:sp>
      <p:sp>
        <p:nvSpPr>
          <p:cNvPr id="47" name="Shape 47"/>
          <p:cNvSpPr/>
          <p:nvPr>
            <p:ph type="body" idx="1"/>
          </p:nvPr>
        </p:nvSpPr>
        <p:spPr>
          <a:prstGeom prst="rect">
            <a:avLst/>
          </a:prstGeom>
        </p:spPr>
        <p:txBody>
          <a:bodyPr/>
          <a:lstStyle/>
          <a:p>
            <a:pPr lvl="0" marL="417830" indent="-417830" defTabSz="549148">
              <a:spcBef>
                <a:spcPts val="3900"/>
              </a:spcBef>
              <a:defRPr sz="1800"/>
            </a:pPr>
            <a:r>
              <a:rPr sz="3384"/>
              <a:t>A person or a group of people who want to book one or more rooms </a:t>
            </a:r>
            <a:endParaRPr sz="3384"/>
          </a:p>
          <a:p>
            <a:pPr lvl="0" marL="417830" indent="-417830" defTabSz="549148">
              <a:spcBef>
                <a:spcPts val="3900"/>
              </a:spcBef>
              <a:defRPr sz="1800"/>
            </a:pPr>
            <a:r>
              <a:rPr sz="3384"/>
              <a:t>He interacts with the System only through the Receptionist and/or the Manager</a:t>
            </a:r>
            <a:endParaRPr sz="3384"/>
          </a:p>
          <a:p>
            <a:pPr lvl="0" marL="417830" indent="-417830" defTabSz="549148">
              <a:spcBef>
                <a:spcPts val="3900"/>
              </a:spcBef>
              <a:defRPr sz="1800"/>
            </a:pPr>
            <a:r>
              <a:rPr sz="3384"/>
              <a:t>Can :</a:t>
            </a:r>
            <a:endParaRPr sz="3384"/>
          </a:p>
          <a:p>
            <a:pPr lvl="1" marL="1193800" indent="-596900" defTabSz="549148">
              <a:spcBef>
                <a:spcPts val="3900"/>
              </a:spcBef>
              <a:buSzPct val="100000"/>
              <a:buAutoNum type="alphaUcPeriod" startAt="1"/>
              <a:defRPr sz="1800"/>
            </a:pPr>
            <a:r>
              <a:rPr sz="3384"/>
              <a:t>book/modify/delete a reservation through the receptionist</a:t>
            </a:r>
            <a:endParaRPr sz="3384"/>
          </a:p>
          <a:p>
            <a:pPr lvl="1" marL="1193800" indent="-596900" defTabSz="549148">
              <a:spcBef>
                <a:spcPts val="3900"/>
              </a:spcBef>
              <a:buSzPct val="100000"/>
              <a:buAutoNum type="alphaUcPeriod" startAt="1"/>
              <a:defRPr sz="1800"/>
            </a:pPr>
            <a:r>
              <a:rPr sz="3384"/>
              <a:t>ask the bill to the manager</a:t>
            </a:r>
          </a:p>
        </p:txBody>
      </p:sp>
    </p:spTree>
  </p:cSld>
  <p:clrMapOvr>
    <a:masterClrMapping/>
  </p:clrMapOvr>
  <p:transition spd="med" advClick="1">
    <p:pull dir="l"/>
  </p:transition>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 name="Shape 49"/>
          <p:cNvSpPr/>
          <p:nvPr>
            <p:ph type="title"/>
          </p:nvPr>
        </p:nvSpPr>
        <p:spPr>
          <a:prstGeom prst="rect">
            <a:avLst/>
          </a:prstGeom>
        </p:spPr>
        <p:txBody>
          <a:bodyPr/>
          <a:lstStyle/>
          <a:p>
            <a:pPr lvl="0">
              <a:defRPr sz="1800"/>
            </a:pPr>
            <a:r>
              <a:rPr sz="8000"/>
              <a:t>Receptionist</a:t>
            </a:r>
          </a:p>
        </p:txBody>
      </p:sp>
      <p:sp>
        <p:nvSpPr>
          <p:cNvPr id="50" name="Shape 50"/>
          <p:cNvSpPr/>
          <p:nvPr>
            <p:ph type="body" idx="1"/>
          </p:nvPr>
        </p:nvSpPr>
        <p:spPr>
          <a:prstGeom prst="rect">
            <a:avLst/>
          </a:prstGeom>
        </p:spPr>
        <p:txBody>
          <a:bodyPr/>
          <a:lstStyle/>
          <a:p>
            <a:pPr lvl="0">
              <a:defRPr sz="1800"/>
            </a:pPr>
            <a:r>
              <a:rPr sz="3600"/>
              <a:t>The main User of the System; It is the link between the User and the System.</a:t>
            </a:r>
            <a:endParaRPr sz="3600"/>
          </a:p>
          <a:p>
            <a:pPr lvl="0">
              <a:defRPr sz="1800"/>
            </a:pPr>
            <a:r>
              <a:rPr sz="3600"/>
              <a:t>Can : </a:t>
            </a:r>
            <a:endParaRPr sz="3600"/>
          </a:p>
          <a:p>
            <a:pPr lvl="1" marL="1270000" indent="-635000">
              <a:buSzPct val="100000"/>
              <a:buAutoNum type="alphaUcPeriod" startAt="1"/>
              <a:defRPr sz="1800"/>
            </a:pPr>
            <a:r>
              <a:rPr sz="3600"/>
              <a:t>add/modify/delete a reservation</a:t>
            </a:r>
            <a:endParaRPr sz="3600"/>
          </a:p>
          <a:p>
            <a:pPr lvl="1" marL="1270000" indent="-635000">
              <a:buSzPct val="100000"/>
              <a:buAutoNum type="alphaUcPeriod" startAt="1"/>
              <a:defRPr sz="1800"/>
            </a:pPr>
            <a:r>
              <a:rPr sz="3600"/>
              <a:t>check rooms availability and the features of every room</a:t>
            </a:r>
            <a:endParaRPr sz="3600"/>
          </a:p>
          <a:p>
            <a:pPr lvl="1" marL="1270000" indent="-635000">
              <a:buSzPct val="100000"/>
              <a:buAutoNum type="alphaUcPeriod" startAt="1"/>
              <a:defRPr sz="1800"/>
            </a:pPr>
            <a:r>
              <a:rPr sz="3600"/>
              <a:t>show/add/modify/delete guest informations</a:t>
            </a:r>
          </a:p>
        </p:txBody>
      </p:sp>
    </p:spTree>
  </p:cSld>
  <p:clrMapOvr>
    <a:masterClrMapping/>
  </p:clrMapOvr>
  <p:transition spd="med" advClick="1">
    <p:pull dir="l"/>
  </p:transition>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 name="Shape 52"/>
          <p:cNvSpPr/>
          <p:nvPr>
            <p:ph type="title"/>
          </p:nvPr>
        </p:nvSpPr>
        <p:spPr>
          <a:prstGeom prst="rect">
            <a:avLst/>
          </a:prstGeom>
        </p:spPr>
        <p:txBody>
          <a:bodyPr/>
          <a:lstStyle/>
          <a:p>
            <a:pPr lvl="0">
              <a:defRPr sz="1800"/>
            </a:pPr>
            <a:r>
              <a:rPr sz="8000"/>
              <a:t>Manager</a:t>
            </a:r>
          </a:p>
        </p:txBody>
      </p:sp>
      <p:sp>
        <p:nvSpPr>
          <p:cNvPr id="53" name="Shape 53"/>
          <p:cNvSpPr/>
          <p:nvPr>
            <p:ph type="body" idx="1"/>
          </p:nvPr>
        </p:nvSpPr>
        <p:spPr>
          <a:prstGeom prst="rect">
            <a:avLst/>
          </a:prstGeom>
        </p:spPr>
        <p:txBody>
          <a:bodyPr/>
          <a:lstStyle/>
          <a:p>
            <a:pPr lvl="0">
              <a:defRPr sz="1800"/>
            </a:pPr>
            <a:r>
              <a:rPr sz="3600"/>
              <a:t>The only person who can access to the entire System, in particular to the sensitive information (revenue)</a:t>
            </a:r>
            <a:endParaRPr sz="3600"/>
          </a:p>
          <a:p>
            <a:pPr lvl="0">
              <a:defRPr sz="1800"/>
            </a:pPr>
            <a:r>
              <a:rPr sz="3600"/>
              <a:t>Can :</a:t>
            </a:r>
            <a:endParaRPr sz="3600"/>
          </a:p>
          <a:p>
            <a:pPr lvl="1" marL="1270000" indent="-635000">
              <a:buSzPct val="100000"/>
              <a:buAutoNum type="alphaUcPeriod" startAt="1"/>
              <a:defRPr sz="1800"/>
            </a:pPr>
            <a:r>
              <a:rPr sz="3600"/>
              <a:t>prepare the bill informations for the guest</a:t>
            </a:r>
            <a:endParaRPr sz="3600"/>
          </a:p>
          <a:p>
            <a:pPr lvl="1" marL="1270000" indent="-635000">
              <a:buSzPct val="100000"/>
              <a:buAutoNum type="alphaUcPeriod" startAt="1"/>
              <a:defRPr sz="1800"/>
            </a:pPr>
            <a:r>
              <a:rPr sz="3600"/>
              <a:t>calculate the partial/total revenue </a:t>
            </a:r>
            <a:endParaRPr sz="3600"/>
          </a:p>
          <a:p>
            <a:pPr lvl="1" marL="1270000" indent="-635000">
              <a:buSzPct val="100000"/>
              <a:buAutoNum type="alphaUcPeriod" startAt="1"/>
              <a:defRPr sz="1800"/>
            </a:pPr>
            <a:r>
              <a:rPr sz="3600"/>
              <a:t>have a look on the hotel’s general situation</a:t>
            </a:r>
          </a:p>
        </p:txBody>
      </p:sp>
    </p:spTree>
  </p:cSld>
  <p:clrMapOvr>
    <a:masterClrMapping/>
  </p:clrMapOvr>
  <p:transition spd="med" advClick="1">
    <p:pull dir="l"/>
  </p:transition>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5" name="Shape 55"/>
          <p:cNvSpPr/>
          <p:nvPr/>
        </p:nvSpPr>
        <p:spPr>
          <a:xfrm>
            <a:off x="1080508" y="641350"/>
            <a:ext cx="10843785"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a:lvl1pPr>
          </a:lstStyle>
          <a:p>
            <a:pPr lvl="0">
              <a:defRPr b="0" sz="1800"/>
            </a:pPr>
            <a:r>
              <a:rPr b="1" sz="3600"/>
              <a:t>Data Model</a:t>
            </a:r>
          </a:p>
        </p:txBody>
      </p:sp>
      <p:pic>
        <p:nvPicPr>
          <p:cNvPr id="56" name="DataModel.pdf"/>
          <p:cNvPicPr/>
          <p:nvPr/>
        </p:nvPicPr>
        <p:blipFill>
          <a:blip r:embed="rId2">
            <a:extLst/>
          </a:blip>
          <a:stretch>
            <a:fillRect/>
          </a:stretch>
        </p:blipFill>
        <p:spPr>
          <a:xfrm>
            <a:off x="-299867" y="1831432"/>
            <a:ext cx="13604534" cy="9619369"/>
          </a:xfrm>
          <a:prstGeom prst="rect">
            <a:avLst/>
          </a:prstGeom>
          <a:ln w="12700">
            <a:miter lim="400000"/>
          </a:ln>
        </p:spPr>
      </p:pic>
    </p:spTree>
  </p:cSld>
  <p:clrMapOvr>
    <a:masterClrMapping/>
  </p:clrMapOvr>
  <p:transition spd="med" advClick="1">
    <p:pull dir="l"/>
  </p:transition>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