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Pacifico"/>
      <p:regular r:id="rId33"/>
    </p:embeddedFont>
    <p:embeddedFont>
      <p:font typeface="Bree Serif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Pacifico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BreeSerif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e82668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e82668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4ea59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4ea59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a4db5e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a4db5e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4db5e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4db5e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4db5e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4db5e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4db5e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4db5e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68a67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68a67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53e77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53e77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4ea591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4ea591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antes lo del mecanismo para asociar el nro de interrupcion con la subrutina que la atiende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53e775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53e775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e8266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e8266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a17b4c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a17b4c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a17b4c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a17b4c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1a17b4c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1a17b4c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1a17b4c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1a17b4c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1eec8f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1eec8f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1eec8f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1eec8f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1eec8f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1eec8f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1eec8f9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1eec8f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e82668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e82668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Sii una impresora avisa que está lista para imprimir un nuevo carácter mediante una interrupción, </a:t>
            </a:r>
            <a:r>
              <a:rPr b="1" lang="es" sz="1000"/>
              <a:t>la CPU pasará el control al manejador de interrupciones correspondiente</a:t>
            </a:r>
            <a:r>
              <a:rPr lang="es" sz="1000"/>
              <a:t>. El manejador de interrupciones es una subrutina con instrucciones para, por ejemplo, enviar un nuevo carácter a la impresora.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e82668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e82668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Etapas de una int por hardware: la CPU le pasa el control al manejador de int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e82668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e82668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2do problema al que se hace referencia es: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: 07/09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- Problema 2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Cuando un programa realiza una syscall, se interrumpe la ejecución del programa y se pasa temporalmente el control a una subrutina del SO. 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885750" y="2162925"/>
            <a:ext cx="7372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El SO satisface el pedido del programa y luego continúa con la ejecución del mismo.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3351950"/>
            <a:ext cx="5013075" cy="7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- Por software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75" y="1307001"/>
            <a:ext cx="4013875" cy="351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software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el simulador hay 4 tipos: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Interrupción 0: terminar el 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Interrupción 3: poner un punto de parada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Interrupción 6: leer un carácter de teclado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Interrupción 7: escribir un string en pantalla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software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Se generan con la instrucción int N. Con N = nro de interrupción.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int 0:</a:t>
            </a:r>
            <a:r>
              <a:rPr lang="es"/>
              <a:t> sirve para que la CPU deje de ejecutar el programa. Equivalente a HLT. Involucra al SO, el cual puede así terminar la ejecución del programa de forma segura.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/>
              <a:t>int 3:</a:t>
            </a:r>
            <a:r>
              <a:rPr lang="es"/>
              <a:t> establece un punto de parada para iniciar el modo debug.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software - int 6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CC0000"/>
                </a:solidFill>
              </a:rPr>
              <a:t>int 6: Leer un caracter</a:t>
            </a:r>
            <a:endParaRPr b="1" u="sng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s">
                <a:solidFill>
                  <a:srgbClr val="000000"/>
                </a:solidFill>
              </a:rPr>
              <a:t>lee de a </a:t>
            </a:r>
            <a:r>
              <a:rPr b="1" lang="es">
                <a:solidFill>
                  <a:srgbClr val="000000"/>
                </a:solidFill>
              </a:rPr>
              <a:t>UN </a:t>
            </a:r>
            <a:r>
              <a:rPr lang="es">
                <a:solidFill>
                  <a:srgbClr val="000000"/>
                </a:solidFill>
              </a:rPr>
              <a:t>carácter por vez. Lee sólo caracteres.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s">
                <a:solidFill>
                  <a:srgbClr val="000000"/>
                </a:solidFill>
              </a:rPr>
              <a:t>en BX recibe la dirección de memoria donde se va a guardar el </a:t>
            </a:r>
            <a:r>
              <a:rPr lang="es">
                <a:solidFill>
                  <a:srgbClr val="000000"/>
                </a:solidFill>
              </a:rPr>
              <a:t>carácter</a:t>
            </a:r>
            <a:r>
              <a:rPr lang="es">
                <a:solidFill>
                  <a:srgbClr val="000000"/>
                </a:solidFill>
              </a:rPr>
              <a:t> leído.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por software - int 7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CC0000"/>
                </a:solidFill>
              </a:rPr>
              <a:t>int 7: Escribir un string</a:t>
            </a:r>
            <a:endParaRPr b="1" u="sng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s">
                <a:solidFill>
                  <a:srgbClr val="000000"/>
                </a:solidFill>
              </a:rPr>
              <a:t>escribe una cadena de caracteres en la pantalla.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s">
                <a:solidFill>
                  <a:srgbClr val="000000"/>
                </a:solidFill>
              </a:rPr>
              <a:t>en BX recibe la dirección de memoria de comienzo del string.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s">
                <a:solidFill>
                  <a:srgbClr val="000000"/>
                </a:solidFill>
              </a:rPr>
              <a:t>en AL recibe la cantidad de caracteres a imprimir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s">
                <a:solidFill>
                  <a:srgbClr val="000000"/>
                </a:solidFill>
              </a:rPr>
              <a:t>a diferencia de la lectura, la impresión es de varios caracteres con una sola instrucción.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/>
              <a:t>Fin INT por software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de interrupción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que una interrupción sea atendida, los dispositivos y los programas necesitarían conocer de antemano las direcciones de las subrutinas que los atenderán. 								para ubicar sus subrutinas.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1677875" y="1912325"/>
            <a:ext cx="3201900" cy="42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LE QUITA FLEXIBILIDAD AL S.O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830275" y="2809150"/>
            <a:ext cx="4513500" cy="831300"/>
          </a:xfrm>
          <a:prstGeom prst="rect">
            <a:avLst/>
          </a:prstGeom>
          <a:noFill/>
          <a:ln cap="sq" cmpd="sng" w="9525">
            <a:solidFill>
              <a:srgbClr val="C27BA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Bree Serif"/>
                <a:ea typeface="Bree Serif"/>
                <a:cs typeface="Bree Serif"/>
                <a:sym typeface="Bree Serif"/>
              </a:rPr>
              <a:t>Mecanismo que permita asociar una interrupción con la subrutina que la atiende.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de int - Vector de interrupciones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61700" y="1616325"/>
            <a:ext cx="4110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INTERRUPCIONES POR HARDWARE</a:t>
            </a:r>
            <a:endParaRPr b="1" sz="17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>
            <a:off x="4548550" y="1866175"/>
            <a:ext cx="699000" cy="0"/>
          </a:xfrm>
          <a:prstGeom prst="straightConnector1">
            <a:avLst/>
          </a:prstGeom>
          <a:noFill/>
          <a:ln cap="flat" cmpd="sng" w="28575">
            <a:solidFill>
              <a:srgbClr val="DF781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" name="Google Shape;178;p30"/>
          <p:cNvSpPr txBox="1"/>
          <p:nvPr/>
        </p:nvSpPr>
        <p:spPr>
          <a:xfrm>
            <a:off x="5671050" y="1380400"/>
            <a:ext cx="3231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 que interrumpe es un dispositivo y la CPU pasa el control al </a:t>
            </a:r>
            <a:r>
              <a:rPr b="1" lang="es" u="sng">
                <a:latin typeface="Open Sans"/>
                <a:ea typeface="Open Sans"/>
                <a:cs typeface="Open Sans"/>
                <a:sym typeface="Open Sans"/>
              </a:rPr>
              <a:t>manejador de interrupciones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para atenderlo. Son implementadas por el programador.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61700" y="3140325"/>
            <a:ext cx="4110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INTERRUPCIONES POR SOFTWARE</a:t>
            </a:r>
            <a:endParaRPr b="1" sz="17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0" name="Google Shape;180;p30"/>
          <p:cNvCxnSpPr/>
          <p:nvPr/>
        </p:nvCxnSpPr>
        <p:spPr>
          <a:xfrm>
            <a:off x="4548550" y="3390175"/>
            <a:ext cx="699000" cy="0"/>
          </a:xfrm>
          <a:prstGeom prst="straightConnector1">
            <a:avLst/>
          </a:prstGeom>
          <a:noFill/>
          <a:ln cap="flat" cmpd="sng" w="28575">
            <a:solidFill>
              <a:srgbClr val="DF781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30"/>
          <p:cNvSpPr txBox="1"/>
          <p:nvPr/>
        </p:nvSpPr>
        <p:spPr>
          <a:xfrm>
            <a:off x="5671050" y="2828200"/>
            <a:ext cx="32313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 que interrumpe es el mismo programa y la CPU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pasa el control al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SO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que lo atiende ejecutando una subrutina de sistema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 Código oculto al programador.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de interrupción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697500" y="1562825"/>
            <a:ext cx="2875200" cy="613200"/>
          </a:xfrm>
          <a:prstGeom prst="rect">
            <a:avLst/>
          </a:prstGeom>
          <a:noFill/>
          <a:ln cap="flat" cmpd="dbl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Pacifico"/>
                <a:ea typeface="Pacifico"/>
                <a:cs typeface="Pacifico"/>
                <a:sym typeface="Pacifico"/>
              </a:rPr>
              <a:t>INTERRUPCIONES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4945675" y="1562825"/>
            <a:ext cx="3059700" cy="61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Identificador de interrupción: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0 al 255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021875" y="3163025"/>
            <a:ext cx="3059700" cy="61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Se requiere ejecutar una subrutina asociada a ese nro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3745525" y="1820000"/>
            <a:ext cx="10413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 rot="-5400000">
            <a:off x="6031475" y="2583875"/>
            <a:ext cx="7044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75" y="1019175"/>
            <a:ext cx="55449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de int -  Vector de interrupciones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514350" y="1384800"/>
            <a:ext cx="71349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¿Cómo se logra asociar una INT N con la subrutina correcta?</a:t>
            </a:r>
            <a:endParaRPr b="1" sz="1800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011100" y="2019325"/>
            <a:ext cx="6336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Con un vector de 256 direcciones de memoria, una por cada subrutina.</a:t>
            </a:r>
            <a:endParaRPr sz="1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011100" y="3009925"/>
            <a:ext cx="63363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Al recibir una int con ID N, la CPU accede a la posición N del vector de interrupciones, obtiene la dirección de comienzo de la subrutina y ejecuta un CALL a la misma. </a:t>
            </a:r>
            <a:endParaRPr sz="17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de interrupciones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672600" y="1397975"/>
            <a:ext cx="54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Cada elemento del vector guarda una </a:t>
            </a:r>
            <a:r>
              <a:rPr b="1" lang="es" sz="1800" u="sng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dirección</a:t>
            </a:r>
            <a:endParaRPr b="1" sz="1800" u="sng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70350" y="3244675"/>
            <a:ext cx="4635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Cada elemento (dirección) del vector ocupa 4 bytes: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los 2 primeros tienen la dirección de inicio del manejador de la int 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los otros 2 no se usan.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326400" y="2060325"/>
            <a:ext cx="542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comienzo del manejador de la interrupción del identificador correspondiente a dicho elemento</a:t>
            </a:r>
            <a:endParaRPr sz="18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5934800" y="3244675"/>
            <a:ext cx="2897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Tamaño total del vector:</a:t>
            </a:r>
            <a:endParaRPr sz="17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256 * 4 bytes = 1024 bytes</a:t>
            </a:r>
            <a:endParaRPr sz="1700">
              <a:solidFill>
                <a:srgbClr val="351C7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5120050" y="3768225"/>
            <a:ext cx="514200" cy="3165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de interrupciones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00" y="1147225"/>
            <a:ext cx="42100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/>
          <p:nvPr/>
        </p:nvSpPr>
        <p:spPr>
          <a:xfrm>
            <a:off x="5503975" y="2794500"/>
            <a:ext cx="593400" cy="3561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6528200" y="2220050"/>
            <a:ext cx="22281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Es un área de la memoria ppal.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Ocupa los primeros 1024 bytes.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5461400" y="3591650"/>
            <a:ext cx="22281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Va desde la dirección 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0000h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(0000</a:t>
            </a:r>
            <a:r>
              <a:rPr baseline="-25000" lang="es" sz="1600">
                <a:latin typeface="Open Sans"/>
                <a:ea typeface="Open Sans"/>
                <a:cs typeface="Open Sans"/>
                <a:sym typeface="Open Sans"/>
              </a:rPr>
              <a:t>(10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03FFh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(1023</a:t>
            </a:r>
            <a:r>
              <a:rPr baseline="-25000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(10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de Interrupciones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el procesador es interrumpido por la int 8, deberá buscar el elemento 8 del vector de interrupciones, que se va a encontrar en la dirección de memoria: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8*4 bytes = 32</a:t>
            </a:r>
            <a:r>
              <a:rPr baseline="-25000" lang="es"/>
              <a:t>(10</a:t>
            </a:r>
            <a:r>
              <a:rPr lang="es"/>
              <a:t>  →  20h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elemento N del vector se encontrará en la posición N*4.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son?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Son eventos que indican que existe una condición en algún lugar del sistema, o del programa en ejecución, que requiere la atención del procesador.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Son un mecanismo para pausar brevemente la ejecución de un programa, ejecutar una subrutina especial, y luego continuar ejecutando el programa.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Sirven como solución a dos problemas distintos que veremos a continuación: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8400" y="1912325"/>
            <a:ext cx="8256000" cy="25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Dispositivos lentos: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interactuar con una computadora, es necesario contar con dispositivos de E/S: teclados, mouse, monitores, etc. Los programas necesitan comunicarse con estos dispositivos para enviar y recibir información, para lo cual la CPU gralmente tiene instrucciones especiales de E/S.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¿Dónde está el problema? La CPU es mucho más rápida que cualquier otro dispositivo de E/S.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- Problema 1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la CPU está constantemente chequeando el estado de los distintos dispositivos, el rendimiento de la computadora bajará significativamente.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74775" y="2571750"/>
            <a:ext cx="78867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 necesario contar con un mecanismo para que los dispositivos le indiquen a la CPU que requieren de su atención.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609000" y="3705950"/>
            <a:ext cx="5882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INTERRUPCIONES POR HARDWARE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- Por Hardware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CPU debe </a:t>
            </a:r>
            <a:r>
              <a:rPr i="1" lang="es"/>
              <a:t>atender</a:t>
            </a:r>
            <a:r>
              <a:rPr lang="es"/>
              <a:t> las solicitudes de los distintos dispositivos.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61600" y="1852975"/>
            <a:ext cx="8005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ejecutar una subrutina con instrucciones que dependerán del tipo de dispositivo.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915250" y="2148975"/>
            <a:ext cx="472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=&gt; MANEJADORES DE INTERRUPCIONES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61625" y="2928525"/>
            <a:ext cx="17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EJ: IMPRESORA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835500" y="2828575"/>
            <a:ext cx="563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CPU pasará el control al manejador de interrupciones correspondiente.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- Por Hardware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875" y="1468225"/>
            <a:ext cx="3888262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77350" y="1463925"/>
            <a:ext cx="3719100" cy="9231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 u="sng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VENTAJA:</a:t>
            </a:r>
            <a:r>
              <a:rPr b="1" lang="es" sz="1800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 la CPU no está ociosa esperando a un dispositivo.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Interrupciones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2.      Llamadas al SO: </a:t>
            </a:r>
            <a:r>
              <a:rPr lang="es"/>
              <a:t>los sistemas operativos centralizan el manejo de algunos de los recursos de la computadora, haciendo de intermediarios entre los programas y los recursos. Por ende, los programas necesitan comunicarse con el SO mediante</a:t>
            </a:r>
            <a:r>
              <a:rPr lang="es">
                <a:solidFill>
                  <a:srgbClr val="000000"/>
                </a:solidFill>
              </a:rPr>
              <a:t> LLAMADAS AL SISTEMA (o syscall).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736475" y="3250225"/>
            <a:ext cx="59349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INTERRUPCIONES POR SOFTWARE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