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cba7c7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1cba7c7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cba7c7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cba7c7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564b2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564b2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564b2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564b2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564b2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564b2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564b2b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564b2b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564b2b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564b2b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564b2b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564b2b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564b2b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564b2b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564b2b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564b2b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95ac97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95ac97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564b2b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564b2b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564b2b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564b2b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564b2b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564b2b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95ac97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95ac97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195ac97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195ac97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95ac97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95ac97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95ac97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95ac97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95ac97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95ac97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89117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89117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cba7c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cba7c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3: 10/09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PIC - Registros Internos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EOI(20h)</a:t>
            </a:r>
            <a:r>
              <a:rPr lang="es"/>
              <a:t>. </a:t>
            </a:r>
            <a:r>
              <a:rPr lang="es" u="sng"/>
              <a:t>Fin de interrupción</a:t>
            </a:r>
            <a:r>
              <a:rPr lang="es"/>
              <a:t>. Sólo para escribir, se debe mandar el comando de fin de interrupción cuando se terminó de atender la interrupción.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IMR(21h)</a:t>
            </a:r>
            <a:r>
              <a:rPr lang="es"/>
              <a:t>. </a:t>
            </a:r>
            <a:r>
              <a:rPr lang="es" u="sng"/>
              <a:t>Registro de máscara de Interrupción</a:t>
            </a:r>
            <a:r>
              <a:rPr lang="es"/>
              <a:t>. Permite enmascarar (deshabilitar) de manera selectiva las interrupciones. Si el bit N está en 1, se van a ignorar las interrupciones provenientes del dispositivo conectado a la línea int 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PIC - Registros Internos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IRR(22h).</a:t>
            </a:r>
            <a:r>
              <a:rPr lang="es"/>
              <a:t> </a:t>
            </a:r>
            <a:r>
              <a:rPr lang="es" u="sng"/>
              <a:t>Registro de Petición de Interrupciones</a:t>
            </a:r>
            <a:r>
              <a:rPr lang="es"/>
              <a:t>. Sus bits indican qué dispositivos solicitan una interrupción. Cada valor de este registro representa una línea de interrupción. Cuando la interrupción se satisface, el bit de esa línea se pone a cero.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ISR(23h)</a:t>
            </a:r>
            <a:r>
              <a:rPr lang="es"/>
              <a:t>. </a:t>
            </a:r>
            <a:r>
              <a:rPr lang="es" u="sng"/>
              <a:t>Registro de interrupción de servicio.</a:t>
            </a:r>
            <a:r>
              <a:rPr lang="es"/>
              <a:t> Sus bits indican si se está atendiendo la interrupción de algún dispositivo. Si está en 1, significa que la int asociada a ese bit se está atendiendo. En el MSX88 sólo se puede atender a un dispositivo a la vez.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PIC - Registros Internos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INT0 a INT7(24h-2Ah)</a:t>
            </a:r>
            <a:r>
              <a:rPr lang="es"/>
              <a:t>. Cada uno contiene el valor del vector de interrupción correspondiente a la entrada del mismo nombre.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INT0 -&gt; almacena el ID de la interrupción asociada al dispositivo F10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INT1 -&gt; almacena el ID de la interrupción asociada al Timer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INT2 -&gt; almacena el ID de la interrupción asociada al Handshake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INT3 -&gt; almacena el ID de la interrupción asociada al CDMA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PIC - Registros Internos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Aclaración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registros del PIC, son diferentes a los registros que venimos usando (AX, BX, …).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Son como celdas de memoria especiales (memoria de ES).  Y nos referiremos a ellas a través de su dirección, no de su nombre.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 Internos - IN / OUT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Para leer y modificar los registros internos de los dispositivos.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Intercambiar datos desde los dispositivos a la CPU (</a:t>
            </a:r>
            <a:r>
              <a:rPr b="1" lang="es"/>
              <a:t>IN</a:t>
            </a:r>
            <a:r>
              <a:rPr lang="es"/>
              <a:t>) o desde la CPU a los dispositivos (</a:t>
            </a:r>
            <a:r>
              <a:rPr b="1" lang="es"/>
              <a:t>OUT).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Formato: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592875" y="2954225"/>
            <a:ext cx="2176200" cy="593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al, DIRECCION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93275" y="2954225"/>
            <a:ext cx="2404800" cy="593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out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 DIRECCION, al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 Internos - IN / OUT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usamos estas instrucciones?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329100" y="1820000"/>
            <a:ext cx="1770300" cy="366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al, DIRECCION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80100" y="1827350"/>
            <a:ext cx="2047200" cy="366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out</a:t>
            </a: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DIRECCION, al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513750" y="2672850"/>
            <a:ext cx="53676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Queremos asociar a la línea INT1 (Timer) el ID 21. La línea INT1 se encuentra en la dirección 25h.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494950" y="3739650"/>
            <a:ext cx="1285200" cy="699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21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25h,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 Internos - IN / OUT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3" y="15944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2861875" y="1518300"/>
            <a:ext cx="58557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AL es el ÚNICO registro que puede usarse en IN y OUT.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Siempre debe usarse para enviar o recibir valores.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NO se permite usar otros registros u otros tipos de direccionamiento.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 Internos - IN / OUT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3112475" y="2011975"/>
            <a:ext cx="23742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2400" u="sng">
                <a:latin typeface="Open Sans"/>
                <a:ea typeface="Open Sans"/>
                <a:cs typeface="Open Sans"/>
                <a:sym typeface="Open Sans"/>
              </a:rPr>
              <a:t>Ver Ejemplo</a:t>
            </a:r>
            <a:endParaRPr b="1" sz="24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(tp2-ej10SinEqu.txt)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con interrupciones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Escribir el manejador de interrupción (subrutina que se debe ejecutar). Antes de finalizar debe escribir el valor 20h en EOI. Termina con </a:t>
            </a:r>
            <a:r>
              <a:rPr b="1" lang="es" u="sng"/>
              <a:t>iret.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Identificar a qué línea del PIC se conecta el dispositivo que queremos usar (F10 a INT0, Timer a INT1, Handshake a INT2 y CDMA a INT3). La llamaremos INTN.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Elegir un ID (arbitrario) de interrupción. (0, 3, 6 y 7 se usan para interrupciones por software). La llamaremos 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con interrupciones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25225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4.   Configurar el PIC para que se ejecute la subrutina.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4.1 Poner la dirección del manejador de interrupción en el elemento M (elegido en el paso anterior) del vector de interrupciones. Se encuentra en la dirección M*4 del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4.2 Habilitar las interrupciones de la línea INTN poniendo las máscara adecuada en IMR. Son 8 bits, cada uno corresponde a una línea. El bit de la línea N debe valer 0, el resto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4.3 Poner M como ID para la línea INTN, escribiendo en el registro correspondiente a INTN del PIC.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con interrupciones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00" y="1002325"/>
            <a:ext cx="3372550" cy="40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00" y="1099950"/>
            <a:ext cx="3047775" cy="28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Timer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25225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utiliza como reloj despertador para la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configura para contar una cantidad determinada de segundos y cuando finaliza la cuenta emite una interrupción.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Posee dos registros: CONT y COMP.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 (10h). </a:t>
            </a:r>
            <a:r>
              <a:rPr lang="es" u="sng"/>
              <a:t>Contador. </a:t>
            </a:r>
            <a:r>
              <a:rPr lang="es"/>
              <a:t>Se incrementa automáticamente una vez por segundo para contar el tiempo transcurrido.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 (11h). </a:t>
            </a:r>
            <a:r>
              <a:rPr lang="es" u="sng"/>
              <a:t>Comparador.</a:t>
            </a:r>
            <a:r>
              <a:rPr lang="es"/>
              <a:t> Contiene el tiempo límite del Timer. Cuando CONT == COMP se dispara la interrupción.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1896200" y="4012225"/>
            <a:ext cx="4470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Para tener en cuenta: CONT no vuelve a 0 automáticamente luego de producida una interrupción.</a:t>
            </a:r>
            <a:endParaRPr sz="1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diferencia de las interrupciones por software, tanto la subrutina que atiende al dispositivo como la configuración previa estarán a cargo del programador.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 - PIC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Programmable Interrupt Controller (Controlador de Interrupciones Programable).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Dispositivo que permite conectar varios dispositivos a la CPU para realizar interrupciones.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4 líneas de interrupción por hardware, donde se conectan dispositivos que pueden interrumpir a la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 utilizar varios dispositivos multiplexando los pedidos de todos ellos a la única línea de interrupción del procesador.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 - PIC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1362800"/>
            <a:ext cx="7397450" cy="20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07425" y="3848100"/>
            <a:ext cx="7767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IMPORTANTE!!!</a:t>
            </a:r>
            <a:endParaRPr b="1"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Estos nombres no se refieren al ID de la int, sino a las línea de entrada del PIC.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 - PIC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Configurar el ID de interrupción (0 - 255) asociado a cada línea de 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Deshabilitar las interrupciones de ciertos dispositivos.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Establecer prioridades entre dispositivos (por si varios quieren interrumpir al mismo tiempo).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Consultar qué dispositivos están siendo atendidos.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Puede manejar 8 peticiones de int independientes, de la línea int0 a int7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atiende una int  a la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El manejador de la int llamada deberá indicarle cuando termina de procesar la interrupción.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 -PIC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Cuando un dispositivo quiere interrumpir</a:t>
            </a:r>
            <a:r>
              <a:rPr lang="es"/>
              <a:t> a través de la línea N, el PIC realiza las siguientes acciones: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Verifica que la línea N esté habilitada (que </a:t>
            </a:r>
            <a:r>
              <a:rPr i="1" lang="es"/>
              <a:t>no esté enmascarada</a:t>
            </a:r>
            <a:r>
              <a:rPr lang="es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Verifica que no haya otros dispositivos con mayor prioridad que también quieran interrumpir.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Si lo anterior es exitoso, manda la señal de interrupción a la CPU, al mismo tiempo que </a:t>
            </a:r>
            <a:r>
              <a:rPr b="1" lang="es" u="sng"/>
              <a:t>pone en el bus de direcciones el ID de la int</a:t>
            </a:r>
            <a:r>
              <a:rPr lang="es"/>
              <a:t> correspondiente a la línea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CPU responde buscando la dirección de la subrutina asociada al identificador de interrupciones en el vector de interrupciones y la ejecuta.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hardware - PIC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9400" y="1635375"/>
            <a:ext cx="308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latin typeface="Open Sans"/>
                <a:ea typeface="Open Sans"/>
                <a:cs typeface="Open Sans"/>
                <a:sym typeface="Open Sans"/>
              </a:rPr>
              <a:t>¿Cómo lo hace?</a:t>
            </a:r>
            <a:endParaRPr sz="24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819400" y="2839900"/>
            <a:ext cx="2532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Usando los registros internos del PIC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PIC - Registros Internos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PIC posee varios registros donde podemos </a:t>
            </a:r>
            <a:r>
              <a:rPr lang="es" u="sng"/>
              <a:t>configurar u obtener su estado.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PIC está conectado al bus de E/S a partir de la dir 20h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Tiene 12 registros en total. Se encuentran ubicados en forma consecutiva a partir de la dirección 20h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Todos sus registros son de 8 bits.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