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0a37de1f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0a37de1f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a37de1f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a37de1f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a37de1f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a37de1f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a37de1f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a37de1f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a37de1f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a37de1f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a37de1f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0a37de1f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fe0f3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fe0f3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ffe0f3f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ffe0f3f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ffe0f3f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ffe0f3f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ffe0f3fc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ffe0f3fc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a37de1f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a37de1f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2a3a8c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2a3a8c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a37de1f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a37de1f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a37de1f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a37de1f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a37de1f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a37de1f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a37de1f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a37de1f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a37de1f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a37de1f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a37de1f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a37de1f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a37de1f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a37de1f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COMPUTADORAS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4: 14/09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LEDS / Interruptores - configuración del PIO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Para usar el PIO en esta configuración debemos configurar cada bit del puerto A (PA) como entrada y cada bit del puerto B (PB) como salida.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1166475" y="2360725"/>
            <a:ext cx="2796000" cy="13848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0FFh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32h, AL ; 32h = CA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0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33h, AL ; 33h = CB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6488700" y="1997325"/>
            <a:ext cx="1595700" cy="633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bit en 0: salida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bit en 1: entrada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117125" y="2954225"/>
            <a:ext cx="2954100" cy="831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PA -&gt; conectado a interruptores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PB -&gt; conectado a LEDs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LEDS / Interruptores - configuración PIO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325" y="1553625"/>
            <a:ext cx="53244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c1: Impresora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Impresora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090425"/>
            <a:ext cx="8520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Es la configuración 1 -&gt; c1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 impresora: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recibe de a un caracter a la vez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tiene una línea de datos llamada BUSY (ocupada) que nos indica si puede recibir o no un caracter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tiene una línea de datos llamada STROBE que nos permite indicarle a la impresora que queremos enviarle un dato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tiene un puerto de 8 bits donde recibe el caracter a imprimir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Podemos ver la salida del “papel” presionando F5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Podemos vaciar la salida de la impresora con el comando </a:t>
            </a:r>
            <a:r>
              <a:rPr i="1" lang="es"/>
              <a:t>bi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Impresora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La impresora está conectada de la siguiente manera: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puerto B del PIO está conectado al puerto de 8  bits de la impresora, donde recibe el caracter.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puerto A del PIO está conectado así: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-- Bit 0: BUSY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-- Bit 1: STROBE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-- Bit 2 - 7: sin conexión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Impresora - configuración del PIO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Para imprimir: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Inicializar el PIO para conectarse a la impresora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Para cada caracter a imprimir: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esperar a que la impresora no esté ocupada -&gt; bit 0 del PA (BUSY) = 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cargar en el registro de datos el caracter a imprimir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enviar un pulso STROBE (bit 1 del PA) -&gt;ponerlo a 1 y luego a 0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Impresora - configurar el PIO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225225"/>
            <a:ext cx="85206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Configurar PA para poder leer BUSY (bit 0) y poder escribir STROBE (bit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Configurar el puerto B para poder escribir en el puerto de datos de la impresora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Poner a 0 el bit STROBE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704225" y="2809150"/>
            <a:ext cx="4220400" cy="21234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0FDh ;11111101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32h, AL ; 32h = CA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0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33h,  AL ;  33h = CB -&gt; PB de salida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IN AL, 30h ; lee 30h = PA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AND AL, 0FDh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30h,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Impresora - configurar el PIO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Leemos la línea BUSY (del PA) hasta que esté en 0 (desocupada)</a:t>
            </a: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2878025" y="2067650"/>
            <a:ext cx="2189400" cy="1556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POLL: IN AL, 30h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AND AL, 1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JNZ POLL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	   ...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Impresora - configurar PIO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490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Cargar el caracter en el puerto B del PIO</a:t>
            </a:r>
            <a:endParaRPr/>
          </a:p>
        </p:txBody>
      </p:sp>
      <p:sp>
        <p:nvSpPr>
          <p:cNvPr id="168" name="Google Shape;168;p30"/>
          <p:cNvSpPr txBox="1"/>
          <p:nvPr/>
        </p:nvSpPr>
        <p:spPr>
          <a:xfrm>
            <a:off x="2505800" y="2442800"/>
            <a:ext cx="2782800" cy="123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MOV AL, prox_car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31h, AL ; 31h = PB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Impresora - configurar PIO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225225"/>
            <a:ext cx="85206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Enviar un pulso STROBE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escribir un 1 en STROBE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escribir un 0 en STROBE</a:t>
            </a:r>
            <a:endParaRPr/>
          </a:p>
        </p:txBody>
      </p:sp>
      <p:sp>
        <p:nvSpPr>
          <p:cNvPr id="175" name="Google Shape;175;p31"/>
          <p:cNvSpPr txBox="1"/>
          <p:nvPr/>
        </p:nvSpPr>
        <p:spPr>
          <a:xfrm>
            <a:off x="2929300" y="2479425"/>
            <a:ext cx="2751300" cy="22947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IN AL, 30H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OR AL, 02H ; 00000010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30H,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IN AL, 30H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AND AL, 0FDH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OUT 30H, AL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Entrada/Salida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75" y="52900"/>
            <a:ext cx="61827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 / Salida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Periféricos Externos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Luces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Microconmutadores (interruptores)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Impresora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Entrada / Salida programable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MSX posee 2 puertos de E/S de propósito gral: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Cada puerto es independiente y los llamamos puerto A y puerto B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Cada puerto es de 8 bits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 Cada bit de cada puerto se puede configurar individualmente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dirección base es 30h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Posee 4 registros: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PA(30h): puerto de Datos 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PB(31h): puerto de Datos B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CA(32h): puerto de Control Puerto 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 CB(33h): puerto de Control Puerto 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PIO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225225"/>
            <a:ext cx="868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puertos de control nos permiten configurar cómo vamos a usar el puerto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bit del puerto de control configura el mismo bit del puerto de datos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Si ese bit está en </a:t>
            </a:r>
            <a:r>
              <a:rPr b="1" lang="es"/>
              <a:t>0</a:t>
            </a:r>
            <a:r>
              <a:rPr lang="es"/>
              <a:t>: el bit del puerto de datos será utilizado para </a:t>
            </a:r>
            <a:r>
              <a:rPr b="1" lang="es"/>
              <a:t>salida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- Si ese bit está en </a:t>
            </a:r>
            <a:r>
              <a:rPr b="1" lang="es"/>
              <a:t>1</a:t>
            </a:r>
            <a:r>
              <a:rPr lang="es"/>
              <a:t>: el bit del puerto de datos será utilizado para </a:t>
            </a:r>
            <a:r>
              <a:rPr b="1" lang="es"/>
              <a:t>entrada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simulador permite conectar el PIO de dos maneras diferentes: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>
                <a:solidFill>
                  <a:srgbClr val="9900FF"/>
                </a:solidFill>
              </a:rPr>
              <a:t>MODO 0:</a:t>
            </a:r>
            <a:r>
              <a:rPr lang="es"/>
              <a:t> Conectado a una barra de leds y una barra de interruptores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s">
                <a:solidFill>
                  <a:srgbClr val="9900FF"/>
                </a:solidFill>
              </a:rPr>
              <a:t>MODO 1:</a:t>
            </a:r>
            <a:r>
              <a:rPr lang="es"/>
              <a:t> Conectado a una impresora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Utilizando los comandos </a:t>
            </a:r>
            <a:r>
              <a:rPr b="1" lang="es"/>
              <a:t>c0</a:t>
            </a:r>
            <a:r>
              <a:rPr lang="es"/>
              <a:t> y </a:t>
            </a:r>
            <a:r>
              <a:rPr b="1" lang="es"/>
              <a:t>c1</a:t>
            </a:r>
            <a:r>
              <a:rPr lang="es"/>
              <a:t> cambiamos la configuración.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ver los dispositivos debemos usar el comando </a:t>
            </a:r>
            <a:r>
              <a:rPr b="1" lang="es"/>
              <a:t>p1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c0: Barra de LEDS / Interruptores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LEDS / Interruptores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Es la configuración 0 -&gt; comando c0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Cada bit del puerto de datos A (PA) se conecta a un interruptor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en 0 -&gt; interruptor apagado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en 1 -&gt; interruptor prendido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Cada bit del puerto de datos B (PB) se conecta a un 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en 0 -&gt; Led apagado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bit en 1 -&gt; Led encendido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Podemos prender/apagar los interruptores con los nros 0-7 mientras corre el simulador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