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015b4251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015b4251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15b4251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15b4251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15b4251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15b4251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15b4251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015b4251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027e800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027e800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015b4251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015b4251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0233bfe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0233bfe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027e800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027e800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COMPUTADORAS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5: 24/09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HAND-SHAKE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Handshake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Interfaz que permite comunicarse </a:t>
            </a:r>
            <a:r>
              <a:rPr lang="es"/>
              <a:t>fácilmente</a:t>
            </a:r>
            <a:r>
              <a:rPr lang="es"/>
              <a:t> con la impresora, ya que realiza la temporización automáticamente.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Posee 2 registros, de 8 bits: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DATO: registro de datos. De lectura y escritura. Tiene el caracter a enviar o el último enviado.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EST: registro de estado.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Los dos registros están a partir de la posición 40h.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DATO = 40h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EST = 41h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Handshake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El registro de estado (EST = 41h)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Bit 0: línea BUSY. Igual que la impresora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Bit 1: línea STROBE. Igual que la impresora.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Bit 2-6: no usados.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Bit 7: Interrupción. 0 -&gt; desactivada. 1 -&gt; activada.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La interrupción se dispara cuando se desactiva la línea BUSY.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Existen 2 maneras de usar el Handshake: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sin interrupciones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 interrupciones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Handshake - Sin interrupciones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5225"/>
            <a:ext cx="8520600" cy="3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Se debe usar el modo de configuración 1 (c1)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Se debe esperar a que la impresora esté lista, consultando el estado de la línea BUSY en el registro EST(41h)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Cuando la impresora esté lista, escribimos el caracter a imprimir en el registro DATO (40h)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Diferencia en el uso de la impresora con el PIO: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840175" y="3304450"/>
            <a:ext cx="2967300" cy="16191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;</a:t>
            </a: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 HANDSHAKE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POLL: IN AL, 41H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	   AND AL, 1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           JNZ POLL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           MOV AL, prox_car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	   OUT 40H, AL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002325" y="3260400"/>
            <a:ext cx="3191400" cy="16719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; </a:t>
            </a:r>
            <a:r>
              <a:rPr b="1" lang="es" sz="1700">
                <a:latin typeface="Open Sans"/>
                <a:ea typeface="Open Sans"/>
                <a:cs typeface="Open Sans"/>
                <a:sym typeface="Open Sans"/>
              </a:rPr>
              <a:t>PIO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POLL: IN AL, 30h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	   AND AL, 1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	   JNZ POLL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	   </a:t>
            </a:r>
            <a:r>
              <a:rPr lang="es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 AL, prox_car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OUT 31h, AL ; 31h = PB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Handshake - Sin interrupciones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250" y="1094700"/>
            <a:ext cx="3638104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Handshake - Con interrupciones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Se debe usar el modo de configuración 2 (c2).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La interrupción que genera el handshake se conecta a la línea de interrupción INT2 (26h) del PIC. Hay que programarlo para que atienda la interrupción.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450" y="2842125"/>
            <a:ext cx="6740300" cy="18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Handshake - Con interrupciones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329700" y="1074850"/>
            <a:ext cx="8520600" cy="3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❖"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debe cargar la dirección de la rutina en el vector de interrupciones.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❖"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la rutina de interrupción se escribe el caracter a enviar a la impresora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❖"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Cuando el manejador de la interrupción sea invocado, la impresora va a estar lista para recibir un caracter.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563200" y="2730000"/>
            <a:ext cx="3639900" cy="14640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RUT_HAND: …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MOV AL, PROX_CAR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OUT 40H, AL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…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IRET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9" name="Google Shape;109;p20"/>
          <p:cNvCxnSpPr/>
          <p:nvPr/>
        </p:nvCxnSpPr>
        <p:spPr>
          <a:xfrm flipH="1" rot="10800000">
            <a:off x="2875075" y="3349850"/>
            <a:ext cx="1213500" cy="132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0" name="Google Shape;110;p20"/>
          <p:cNvSpPr txBox="1"/>
          <p:nvPr/>
        </p:nvSpPr>
        <p:spPr>
          <a:xfrm>
            <a:off x="1437550" y="3006975"/>
            <a:ext cx="1213500" cy="765000"/>
          </a:xfrm>
          <a:prstGeom prst="rect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40h -&gt; Dato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41h -&gt; Est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Handshake- Con interrupciones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325" y="1147225"/>
            <a:ext cx="3802546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