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5b9641d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5b9641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5b9641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5b9641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b224e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b224e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b224ee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b224ee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b224ee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b224ee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b224ee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b224ee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b224ee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b224ee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b224ee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b224ee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b224ee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b224ee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b224ee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b224ee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5b9641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5b9641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b224ee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b224ee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b224ee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b224ee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b224ee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b224ee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b224eef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b224eef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5b9641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5b9641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5b9641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5b9641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5b9641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5b9641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5b9641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5b9641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5b9641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5b9641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5b9641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5b9641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1fab1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1fab1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9: 12/10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Instrucción de WinMIPS64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370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Búsqueda (IF)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Se accede a la memoria buscando la instrucción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Se incrementa el PC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Decodificación/ Búsqueda de Operandos (ID)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Se decodifica la instrucción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Se accede al banco de registro por los operandos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Si es un salto, se calcula el destino y si hay que realizarlo o no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Ciclo de Instrucción de WinMIPS64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Ejecución /Dirección Efectiva (EX)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Si es una instrucción de proceso, se ejecuta en la ALU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Si es acceso a memoria, se calcula la dirección efectiva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Si es un salto, se calcula el nuevo PC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Acceso a Memoria (MEM)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Si es un acceso a memoria, se accede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Almacenamiento (WB)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Se almacena el resultado (si existe) en el banco de registros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Instrucción de WinMIPS64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Cada etapa se ejecuta en un ciclo de reloj, salvo que involucre la unidad de punto flotante.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Las etapas de punto flotante dependen de la operación a realizar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Suma: se realiza en 4 ciclos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Multiplicación: se realiza en 7 ciclos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División: se realiza en 24 ciclos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Instrucción de WinMIPS64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1428750"/>
            <a:ext cx="53816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Directivas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93000" y="1040575"/>
            <a:ext cx="8520600" cy="4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Directivas generales:</a:t>
            </a:r>
            <a:endParaRPr sz="17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.</a:t>
            </a:r>
            <a:r>
              <a:rPr lang="es" sz="1600"/>
              <a:t>data: comienzo de segmento de datos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.text o .code: comienzo de segmento de código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Vamos a usar .</a:t>
            </a:r>
            <a:r>
              <a:rPr b="1" lang="es" sz="1750"/>
              <a:t>data</a:t>
            </a:r>
            <a:r>
              <a:rPr lang="es" sz="1750"/>
              <a:t> y .</a:t>
            </a:r>
            <a:r>
              <a:rPr b="1" lang="es" sz="1750"/>
              <a:t>code. </a:t>
            </a:r>
            <a:r>
              <a:rPr lang="es" sz="1750"/>
              <a:t> La memoria de datos y de programa son diferentes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Las variables van en el segmento  de datos, luego de la directiva .data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Las instrucciones van en el segmento de código. Luego de .code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Es posible intercalar directivas .code y .data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Las etiquetas se definen como un nombre y (:), pueden usarse para referenciar partes de un programa (en saltos) como para nombrar variables.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❏"/>
            </a:pPr>
            <a:r>
              <a:rPr lang="es" sz="1750"/>
              <a:t>La CPU empieza a ejecutar instrucciones a partir de la dirección de memoria 0. Por lo que no es necesario usar la directiva .org.</a:t>
            </a:r>
            <a:endParaRPr sz="17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Variables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459675"/>
            <a:ext cx="85206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Las variables se deben guardar en la memoria de datos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.word - entra un word de dato (64bits, 8 bytes)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</a:t>
            </a:r>
            <a:r>
              <a:rPr lang="es" sz="1600"/>
              <a:t>word32 - entra un nro de 32 bits (4 bytes)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.word16 - entra nro de 16 bits (2 bytes)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.byte - entra 1 byte (8 bits, 1 byte)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.double - entra un nro de punto flotante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.ascii - entra un ascii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.asciiz - entra un string terminado en cero.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Variables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nro1:   .word   -34897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/>
              <a:t>nro2:   .word   -45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/>
              <a:t>cadena:   .asciiz   “holo mundo ”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Los nros pueden ser: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Nros sin signo, se guardan en BSS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Nros con signo, se guardan en Ca2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Es nuestro programa el que le da significado a los nros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Generalidades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Hay instrucciones específicas para leer y escribir en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Las instrucciones aritmético-lógicas poseen 3 operandos, en el 1ro se guarda el resultado, el 2do y 3ro son los parámetros de la operación.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HALT se utiliza para detener al simulador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NOP es una instrucción que no realiza ninguna operación.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 r0 (registro de propósito gral) siempre vale 0. </a:t>
            </a:r>
            <a:r>
              <a:rPr b="1" lang="es"/>
              <a:t>NO </a:t>
            </a:r>
            <a:r>
              <a:rPr lang="es"/>
              <a:t>se puede alterar.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Las inst. de punto flotante sólo aceptan como parámetros registros de PF.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No hay inst. que acepten diferentes tipos de registros, salvo las inst de conversión entre punto flotante / punto  fijo.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W</a:t>
            </a:r>
            <a:r>
              <a:rPr lang="es" sz="4100"/>
              <a:t>inMIPS64 - Instrucciones con valores inmediatos</a:t>
            </a:r>
            <a:endParaRPr sz="4100"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instrucciones aritmético/lógicas donde el 3er parámetro es el valor inmediato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DADDI r10, r12, 25: suma r12 + 25 y lo guarda en r10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ANDI r8, r10, 11: hace la operación and entre r10 y 11 y lo guarda en r8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ORI r3, r11, 33: hace la operación or entre r11 y 33 y lo guarda en r3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XORI r12, r20, 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STLI r3, r5, 100: si r5 es menor que 100, entonces r3 = 1 sino r3 =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Notar que todas las instr finalizan con I.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 - Instrucciones con registros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DADD r1, r2, r3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DSUB r10, r12, r13 : resta r12 -r13 y lo guarda en r10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 r8, r10, r11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 r3, r11, r13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XOR r1, r20, r1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STL r3, r5, r0: si r5 es menor que r0, entonces r3 es 1 sino r3 = 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Acceso a memoria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accesos a memoria se realizan con 2 instrucciones: LOAD y STORE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LD r10, </a:t>
            </a:r>
            <a:r>
              <a:rPr i="1" lang="es"/>
              <a:t>desplaz(r15): </a:t>
            </a:r>
            <a:r>
              <a:rPr lang="es"/>
              <a:t>leer desde memoria y guardarlo en r10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SD r10, </a:t>
            </a:r>
            <a:r>
              <a:rPr i="1" lang="es"/>
              <a:t>desplaz(r15): </a:t>
            </a:r>
            <a:r>
              <a:rPr lang="es"/>
              <a:t>guardar en memoria en valor del registro r10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La dirección desde donde se debe leer/ escribir se calcula como la suma de </a:t>
            </a:r>
            <a:r>
              <a:rPr i="1" lang="es"/>
              <a:t>desplaz + r15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i="1" lang="es"/>
              <a:t>desplaz </a:t>
            </a:r>
            <a:r>
              <a:rPr lang="es"/>
              <a:t>debe ser el nombre de una variable o un nro.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Ejemplo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.data</a:t>
            </a:r>
            <a:endParaRPr sz="16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nro: .word 25</a:t>
            </a:r>
            <a:endParaRPr sz="16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.code </a:t>
            </a:r>
            <a:endParaRPr sz="1600"/>
          </a:p>
          <a:p>
            <a:pPr indent="-3302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s" sz="1600"/>
              <a:t>LD r1, nro(r0)</a:t>
            </a:r>
            <a:endParaRPr sz="1600"/>
          </a:p>
          <a:p>
            <a:pPr indent="-3302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s" sz="1600"/>
              <a:t>DADDI r5, r0, nro</a:t>
            </a:r>
            <a:endParaRPr sz="1600"/>
          </a:p>
          <a:p>
            <a:pPr indent="-3302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s" sz="1600"/>
              <a:t>LD r2, 0(r5)</a:t>
            </a:r>
            <a:endParaRPr sz="16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s"/>
              <a:t>carga en r1 el valor de nro: dirección a leer = offset de nro + 0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s"/>
              <a:t>r5 = 0 + offset nro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(3)   carga en r2 el valor de nro: dirección a leer = 0 + r5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Tablas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.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715100" y="1378200"/>
            <a:ext cx="3099300" cy="22287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.data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tabla:  .word 25, 50, 75, 100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DADD r10, r0, r0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LD r2, tabla(r10)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DADDI r10, r10, 8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LD r3, tabla(r10)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048850" y="1378200"/>
            <a:ext cx="4695000" cy="23211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Podemos obtener los diferentes valores de una tabla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r10 lo usamos como índice de la tabla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r10 se incrementa en 8, ya que cada elemento de la tabla es de 64bits (8 byt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es)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Saltos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Salto Incondicional: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j etiqueta: saltar a etiqueta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Salto condicional que compara 2 registros: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BEQ r1, r2, etiqueta: si r1 = r2 saltar a etiqueta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BNE r1, r2, otra_etiqueta: si r1 != r2 saltar a otra_etiqueta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Salto condicional que compara con cero: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BEQZ r1, etiqueta: si r1 = 0 saltar a etiqueta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BNEZ r1, otra: si r1 != 0 saltar a otra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Introducción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 un simulador para Windows de una implementación del procesador MIPS64 de 64 bits que utiliza segmentación.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Características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32 registros de Propósito gral de 64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r0 … r31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r0 siempre vale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32 Registros de punto flotante de 64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f0 … f31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Memoria de Datos y Memoria del Programa están separadas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4096 (2</a:t>
            </a:r>
            <a:r>
              <a:rPr baseline="30000" lang="es"/>
              <a:t>12</a:t>
            </a:r>
            <a:r>
              <a:rPr lang="es"/>
              <a:t>) bytes de memoria para datos.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Características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No hay flags ni instrucciones específicas para trabajar con la pila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Instrucciones de tamaño fijo: 32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Acceso a memoria limitado a 2 instrucciones (y sus variantes):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LOAD: obtener valores de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STORE: almacenar un valor en la memoria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instrucción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30025"/>
            <a:ext cx="85206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Una CPU puede ejecutar una instrucción en varias etapas: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Obtener la próxima instrucción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Decodificar la instrucción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Ejecutar la instrucción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Actualizar los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En el caso del MSX88, cada instrucción va pasando por los diferentes estados y una vez finalizada dicha instrucción, se obtiene la siguiente.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instrucción - Ejecución secuencial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Suponiendo que cada etapa se realiza en un ciclo de reloj de CPU: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instrucción tarda en ejecutarse 4 ciclos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 instrucción, 4 ciclos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2 instrucciones, 8 ciclos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3 instrucciones, 12 ciclos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10 instrucciones, 40 ciclos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 instrucciones, n*4 ciclos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instrucción - Segmentación de cause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Si las etapas son independientes podemos ejecutarlas en paralelo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Mientras ejecutamos una etapa de una instrucción, ejecutamos otra etapa de otra instrucción.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 esta manera usamos mejor la CPU, todas las etapas están en funcionamiento en cada ciclo de CPU.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Cada instrucción tarda 4 ciclos en ejecutarse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1 instrucción, 4 ciclos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2 instrucciones, 5 ciclos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3 instrucciones, 6 ciclos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n instrucciones, 3 + n ciclos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A esta técnica se la llama Segmentación de Cause.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" y="838175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75" y="838175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38" y="838175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75" y="841000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75" y="2096950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00" y="2096950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75" y="2096950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00" y="3431900"/>
            <a:ext cx="1311525" cy="10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00" y="2076325"/>
            <a:ext cx="1311525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200" y="3429100"/>
            <a:ext cx="1311525" cy="10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950" y="3431900"/>
            <a:ext cx="1311525" cy="10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25" y="3431900"/>
            <a:ext cx="1311525" cy="102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06275" y="627175"/>
            <a:ext cx="1098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LAVADO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587788" y="1863950"/>
            <a:ext cx="1098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LAVADO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897075" y="3217975"/>
            <a:ext cx="1098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LAVADO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538650" y="594950"/>
            <a:ext cx="11298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ENJUAGUE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205650" y="3203300"/>
            <a:ext cx="11298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ENJUAGUE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834050" y="1890350"/>
            <a:ext cx="11298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ENJUAGUE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605450" y="594950"/>
            <a:ext cx="1676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CENTRIFUGADO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932350" y="1890350"/>
            <a:ext cx="1676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CENTRIFUGADO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272450" y="3185750"/>
            <a:ext cx="1676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CENTRIFUGADO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177800" y="621325"/>
            <a:ext cx="1098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SECADO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625600" y="1840525"/>
            <a:ext cx="1098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SECADO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997200" y="3212125"/>
            <a:ext cx="1098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SECADO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