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Economica" charset="0"/>
      <p:regular r:id="rId33"/>
      <p:bold r:id="rId34"/>
      <p:italic r:id="rId35"/>
      <p:boldItalic r:id="rId36"/>
    </p:embeddedFont>
    <p:embeddedFont>
      <p:font typeface="Open Sans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78" y="-11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dcc2f60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dcc2f60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dcc2f60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dcc2f60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dcc2f60b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dcc2f60b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dcc2f60b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dcc2f60b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dcc2f60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2dcc2f60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dcc2f60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dcc2f60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dcc2f60b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dcc2f60b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dcc2f60b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dcc2f60b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dcc2f60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dcc2f60b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dcc2f60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dcc2f60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dcc2f60b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2dcc2f60b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d126864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d126864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dcc2f60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2dcc2f60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2dcc2f60b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2dcc2f60b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cc2f60b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cc2f60b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2dcc2f60b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2dcc2f60b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2dcc2f6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2dcc2f6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020a52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020a52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3020a52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3020a52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3020a52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3020a525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3020a525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3020a525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3020a52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3020a52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d126864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d126864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3020a525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3020a525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d126864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d126864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d126864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d126864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dcc2f6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dcc2f6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dcc2f60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dcc2f60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dcc2f60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dcc2f60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dcc2f60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dcc2f60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COMPUTADORAS</a:t>
            </a:r>
            <a:endParaRPr b="1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10: 15/10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Tipos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s" b="1"/>
              <a:t>Estructural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Provocados por conflictos con  los recursos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 b="1"/>
              <a:t>Dependencia de datos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Dos instrucciones se comunican por medio de un dato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 b="1"/>
              <a:t>Dependencia de control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La ejecución de instrucción depende de cómo se ejecute otra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Estructurales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Dos o más instrucciones necesitan utilizar el mismo recurso hardware en el mismo ciclo.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2119200" y="2185250"/>
            <a:ext cx="14460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A: .word 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B: .word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LD r3, A(r0)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LD r7, B(r0)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dmul r7,r7,r3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719400" y="2185250"/>
            <a:ext cx="14460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halt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6" name="Google Shape;126;p23"/>
          <p:cNvCxnSpPr/>
          <p:nvPr/>
        </p:nvCxnSpPr>
        <p:spPr>
          <a:xfrm>
            <a:off x="3520975" y="2203825"/>
            <a:ext cx="0" cy="207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Dependencia de Datos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Condición en la que los operandos fuente o destino de una instrucción no están disponibles en el momento en que se necesitan en un etapa determinada del cauce.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rgbClr val="CC4125"/>
                </a:solidFill>
              </a:rPr>
              <a:t>RAW (Lectura después de Escritura):</a:t>
            </a:r>
            <a:r>
              <a:rPr lang="es"/>
              <a:t> una instr. genera un dato que debe ser leído por una instr. posterior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rgbClr val="CC4125"/>
                </a:solidFill>
              </a:rPr>
              <a:t>WAW (Escritura después de escritura):</a:t>
            </a:r>
            <a:r>
              <a:rPr lang="es"/>
              <a:t> una instrucción escribe un dato después que una instr. posterior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rgbClr val="CC4125"/>
                </a:solidFill>
              </a:rPr>
              <a:t>WAR (Escritura después de lectura):</a:t>
            </a:r>
            <a:r>
              <a:rPr lang="es"/>
              <a:t> una instr. modifica un valor antes de que otra anterior que lo tiene que leer lo lea.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Dependencia de Datos &gt; RAW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Una instrucción depende del resultado de otra instrucción que todavía no ha finalizado y debe esperar a que el resultado esté disponible.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1140700" y="2317700"/>
            <a:ext cx="2052900" cy="17880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.code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ld r1, 100(r2)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dadd r3, r1, r5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dsub r5, r3, r6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and r7, r5, r9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halt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425" y="2416425"/>
            <a:ext cx="4633100" cy="14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Dependencia de Datos &gt; WAR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instrucción escribe el valor de un registro antes que otra anterior que lo tiene que leer lo lea.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137600" y="2382875"/>
            <a:ext cx="2317800" cy="1732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.code         </a:t>
            </a:r>
            <a:r>
              <a:rPr lang="es" sz="1600" i="1">
                <a:latin typeface="Open Sans"/>
                <a:ea typeface="Open Sans"/>
                <a:cs typeface="Open Sans"/>
                <a:sym typeface="Open Sans"/>
              </a:rPr>
              <a:t>;forwarding</a:t>
            </a:r>
            <a:endParaRPr sz="1600"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dmul r7,r7,r3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dmul  r10,r7,r4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dadd r4,r5,r6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halt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775" y="2916277"/>
            <a:ext cx="6827550" cy="14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Dependencia de Datos &gt; WAW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Una instrucción escribe un dato después que otra posterior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773000" y="2094025"/>
            <a:ext cx="1648500" cy="17586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code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dmul r1,r2,r3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dadd r1,r6,r3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halt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655" y="2737325"/>
            <a:ext cx="5833425" cy="9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Dependencia de control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instrucción que modifica el valor del PC no lo ha hecho cuando se tiene que comenzar la siguiente.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Estas instr. son saltos condicionales o incondicionales.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La decodificación de la instrucción se hace en el segundo ciclo de la instrucción, la siguiente inst. ya ingresó en el cauce de IF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Si el salto realmente se ejecuta, la próxima instrucción no será la inmediata siguiente sino la que se determine por la instrucción.</a:t>
            </a:r>
            <a:endParaRPr sz="1700"/>
          </a:p>
        </p:txBody>
      </p:sp>
      <p:sp>
        <p:nvSpPr>
          <p:cNvPr id="163" name="Google Shape;163;p28"/>
          <p:cNvSpPr txBox="1"/>
          <p:nvPr/>
        </p:nvSpPr>
        <p:spPr>
          <a:xfrm>
            <a:off x="1598100" y="3712650"/>
            <a:ext cx="1754700" cy="1195500"/>
          </a:xfrm>
          <a:prstGeom prst="rect">
            <a:avLst/>
          </a:prstGeom>
          <a:noFill/>
          <a:ln w="19050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.code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j saltar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dadd r1,r2,r3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saltar: halt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379" y="4009029"/>
            <a:ext cx="3289625" cy="7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Estructurales &gt; soluciones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Replicar, segmentar o realizar turnos para el acceso a las unidades funcionales en conflicto.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Duplicación de recursos hardware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Sumadores o restadores además de la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Separación en memoria de instrucciones y datos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Turnar el acceso al banco de registros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Escrituras en la primera mitad de los ciclos de reloj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Lectura en la segunda mitad de los ciclos de reloj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Dependencia de datos &gt; soluciones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debe determinar cómo y cuándo aparecen estos riesgos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Hay 2 tipos de soluciones: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Hardware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Adelantamiento de operandos (forwardig)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Software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Podemos agregar instrucciones NOP, o reordenar las instrucciones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Usando NOP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Cambiamos el ejemplo anterior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5170800" y="1686200"/>
            <a:ext cx="2373000" cy="27426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ld r1, 100(r2)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dadd r3, r1, r5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dsub r5, r3, r6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and r7, r5, r9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halt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933300" y="2008225"/>
            <a:ext cx="2052900" cy="17880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.code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ld r1, 100(r2)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dadd r3, r1, r5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dsub r5, r3, r6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and r7, r5, r9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halt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(continuación)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Reordenando instrucciones</a:t>
            </a:r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Veamos este ejemplo</a:t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493625" y="1982550"/>
            <a:ext cx="2046600" cy="2078700"/>
          </a:xfrm>
          <a:prstGeom prst="rect">
            <a:avLst/>
          </a:prstGeom>
          <a:noFill/>
          <a:ln w="19050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A: .word 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ld r1, A(r0)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dadd r1, r1, r1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daddi r2, r0,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dadd r3, r0, r0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halt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4357775" y="1576275"/>
            <a:ext cx="2829000" cy="728700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Hay un atasco con el registro r1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Reordenando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Si retrasamos el dadd sobre el registro r1</a:t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890825" y="2014800"/>
            <a:ext cx="1903200" cy="2054700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A: .word 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.text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ld r1, A(r0)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daddi r2, r0,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dadd r3, r0, r0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dadd r1, r1, r1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halt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3932625" y="2550150"/>
            <a:ext cx="2829000" cy="557100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Ya no hay un atascos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Forwarding (adelantamiento)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Consiste en pasar directamente el resultado obtenido con una instrucción a las instrucciones que lo necesitan como operando.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el dato necesario está disponible antes, se lleva a la entrada de la etapa correspondiente (X</a:t>
            </a:r>
            <a:r>
              <a:rPr lang="es" baseline="-25000"/>
              <a:t>i+1,</a:t>
            </a:r>
            <a:r>
              <a:rPr lang="es"/>
              <a:t>) sin esperar a la escritura.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idea es tener disponible el operando lo antes posible para no perder ciclos.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Usar esta técnica no implica la eliminación de todos los atascos.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Podemos activarlo y desactivarlo en cualquier momento. Un cambio en esta configuración implica reiniciar la simulación.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&gt; Dependencias de control &gt; soluciones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 una penalización por salto, ya que se empieza a analizar la instrucción inmediata siguiente, mientras estamos decodificando el salto. La instrucción de salto puede ser: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Incondicional: </a:t>
            </a:r>
            <a:r>
              <a:rPr lang="es"/>
              <a:t>la dirección de destino se debe determinar lo más pronto posible, dentro del cauce, para reducir la penalización</a:t>
            </a:r>
            <a:r>
              <a:rPr lang="es" b="1"/>
              <a:t>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Condicional: </a:t>
            </a:r>
            <a:r>
              <a:rPr lang="es"/>
              <a:t>introduce riesgo adicional por la dependencia entre la condición de salto y el resultado de una instrucción previa.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Deberíamos encontrar alguna manera de saber cuál es la próxima instrucción lo antes posible.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Branch Target Buffer</a:t>
            </a:r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Ir guardando un historial de saltos para poder “predecir” si un salto se produce o no.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Cada vez que se ejecuta una instrucción de salto se guarda un registro si el salto se realizó o no.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Contador que suma 1 por salto realizado, resta 1 si el salto no se realiza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próx puedo predecir si se realiza el salto o no.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 contador es positivo asumo que se realizará el salto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 contador es negativo se asume que no se va a realizar el salto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predicción puede fallar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Cada instrucción de salto tiene su propio control.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745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 -  Branch Target Buffer</a:t>
            </a: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simulador permite activar/desactivar la predicción y funciona de la siguiente manera: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es la 1ra vez que se realiza el salto, se predice que el salto no va a ocurrir.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la instrucción se ejecutó por lo menos 1 vez, se asume que va a ocurrir lo último que ocurrió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el resultado de la predicción cambió, se actualiza el estado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la predicción no ocurre, hay una penalidad de un ciclo perdido.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Delay Slot</a:t>
            </a: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Salto retardado o de relleno de ranura de retardo.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un método alternativo de atacar el problema de los atascos por dependencia de control.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problema es la predicción de la siguiente instrucción luego de un salto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Delay slot ofrece como solución que la siguiente instrucción después de un salto, SIEMPRE se ejecute.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Esto elimina el problema de la predicción de instrucciones.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Delay slot 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simulador permite activar/ desactivar el delay slot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No se pueden tener activos al mismo DS y BTB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Recordar que cualquier cambio en estas opciones involucra un reinicio de la simulación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Delay slot &gt; solución</a:t>
            </a:r>
            <a:endParaRPr/>
          </a:p>
        </p:txBody>
      </p:sp>
      <p:sp>
        <p:nvSpPr>
          <p:cNvPr id="242" name="Google Shape;242;p40"/>
          <p:cNvSpPr txBox="1"/>
          <p:nvPr/>
        </p:nvSpPr>
        <p:spPr>
          <a:xfrm>
            <a:off x="2271275" y="1754750"/>
            <a:ext cx="2634300" cy="2592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	.data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A:    .word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.code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ld r1, A(r0)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daddi r2, r0,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      dadd  r3, r0, r0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salto: dadd  r3, r3, r1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daddi r2, r2, -1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bnez  r2, salto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halt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soluciones</a:t>
            </a:r>
            <a:endParaRPr/>
          </a:p>
        </p:txBody>
      </p:sp>
      <p:sp>
        <p:nvSpPr>
          <p:cNvPr id="248" name="Google Shape;248;p41"/>
          <p:cNvSpPr txBox="1"/>
          <p:nvPr/>
        </p:nvSpPr>
        <p:spPr>
          <a:xfrm>
            <a:off x="2287400" y="1758075"/>
            <a:ext cx="2426100" cy="288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.data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A: .word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.code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ld r1, A(r0)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daddi r2, r0,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dadd  r3, r0, r0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salto: dadd  r3, r3, r1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daddi r2, r2, -1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bnez  r2, salto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lang="es" b="1">
                <a:latin typeface="Open Sans"/>
                <a:ea typeface="Open Sans"/>
                <a:cs typeface="Open Sans"/>
                <a:sym typeface="Open Sans"/>
              </a:rPr>
              <a:t>nop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halt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41"/>
          <p:cNvSpPr txBox="1"/>
          <p:nvPr/>
        </p:nvSpPr>
        <p:spPr>
          <a:xfrm>
            <a:off x="666375" y="1098800"/>
            <a:ext cx="6351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Agregar una instrucción NOP: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delay_slot2.s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tablas II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804500" y="1814150"/>
            <a:ext cx="3481800" cy="2083800"/>
          </a:xfrm>
          <a:prstGeom prst="rect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.data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tabla: .word 25, 50, 75, 100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.code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DADDI r11, r0, tabla ; r11 = tabla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LD r2, 0(r11)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DADDi r11, r11, 8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LD R3, 0(r11)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523650" y="1688125"/>
            <a:ext cx="39564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r11 es nuestra posición en a memoria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❏"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r11 se debe incrementar en 8, ya que cada elemento de la tabla es de 64bits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soluciones </a:t>
            </a:r>
            <a:endParaRPr/>
          </a:p>
        </p:txBody>
      </p:sp>
      <p:sp>
        <p:nvSpPr>
          <p:cNvPr id="255" name="Google Shape;255;p42"/>
          <p:cNvSpPr txBox="1"/>
          <p:nvPr/>
        </p:nvSpPr>
        <p:spPr>
          <a:xfrm>
            <a:off x="843375" y="1980050"/>
            <a:ext cx="2311500" cy="2686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	.data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A:    .word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.code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ld	r1, A(r0)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daddi r2, r0,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dadd  r3, r0, r0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salto: daddi  r2, r2, -1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bnez  r2, salto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dadd r3, r3, r1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   	halt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42"/>
          <p:cNvSpPr txBox="1"/>
          <p:nvPr/>
        </p:nvSpPr>
        <p:spPr>
          <a:xfrm>
            <a:off x="697600" y="1234150"/>
            <a:ext cx="56640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Podemos reordenar las instrucciones: delay_slot3.s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Variantes LOAD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LD r1, offset(r2): load Doubleword (64 bits)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LW r1, offset(r2): load Word (32 bits)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LWU r1, offset(r2): load  Word sin signo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LH r1, offset(r2): load Halfword (16 bits)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LHU r1, offset(r2): load Halfword sin signo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LB r1, offset(r2): load Byte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LBU r1, offset(r2): load Byte sin signo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LB, LH, LW extienden el bit de signo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WinMIPS64 - Variantes Store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SD r1, offset(r2): store Doubleword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SW r1, offset(r2): store 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SH r1, offset(r2): store Halfword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SB r1, offset(r2): store Byte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WinMIPS64: Atascos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 - Introducción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Suposiciones erróneas: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Todas las tareas duran el mismo tiempo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instrucciones siempre pasan por todas las etapas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Todas las etapas pueden ser manejadas en paralelo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Problemas que pueden surgir: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No todas las instrucciones necesitan todas las etapas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s"/>
              <a:t>SW R</a:t>
            </a:r>
            <a:r>
              <a:rPr lang="es" baseline="-25000"/>
              <a:t>t</a:t>
            </a:r>
            <a:r>
              <a:rPr lang="es"/>
              <a:t>, 0(R</a:t>
            </a:r>
            <a:r>
              <a:rPr lang="es" baseline="-25000"/>
              <a:t>s</a:t>
            </a:r>
            <a:r>
              <a:rPr lang="es"/>
              <a:t>) no utiliza WB (almacenamiento)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No todas las etapas pueden ser manejadas en paralelo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s"/>
              <a:t>IF y MEM acceden a memoria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/>
              <a:t>No se tienen en cuenta los saltos de control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Atascos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¿Qué es un atasco?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1375875" y="2104600"/>
            <a:ext cx="5930700" cy="10752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Es una situación que impide a una o más instrucciones seguir su camino en el cauce.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1481</Words>
  <Application>Microsoft Office PowerPoint</Application>
  <PresentationFormat>Presentación en pantalla (16:9)</PresentationFormat>
  <Paragraphs>243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Economica</vt:lpstr>
      <vt:lpstr>Open Sans</vt:lpstr>
      <vt:lpstr>Luxe</vt:lpstr>
      <vt:lpstr>ARQUITECTURA DE COMPUTADORAS</vt:lpstr>
      <vt:lpstr>winMIPS64 (continuación)</vt:lpstr>
      <vt:lpstr>WinMIPS64 - tablas II</vt:lpstr>
      <vt:lpstr>WinMIPS64 - Variantes LOAD</vt:lpstr>
      <vt:lpstr>WinMIPS64 - Variantes Store</vt:lpstr>
      <vt:lpstr>WinMIPS64: Atascos</vt:lpstr>
      <vt:lpstr>Atascos - Introducción</vt:lpstr>
      <vt:lpstr>Atascos</vt:lpstr>
      <vt:lpstr>Atascos</vt:lpstr>
      <vt:lpstr>Atascos - Tipos</vt:lpstr>
      <vt:lpstr>Atascos - Estructurales</vt:lpstr>
      <vt:lpstr>Atascos - Dependencia de Datos</vt:lpstr>
      <vt:lpstr>Atascos - Dependencia de Datos &gt; RAW</vt:lpstr>
      <vt:lpstr>Atascos - Dependencia de Datos &gt; WAR</vt:lpstr>
      <vt:lpstr>Atascos - Dependencia de Datos &gt; WAW</vt:lpstr>
      <vt:lpstr>Atascos - Dependencia de control</vt:lpstr>
      <vt:lpstr>Atascos - Estructurales &gt; soluciones</vt:lpstr>
      <vt:lpstr>Atascos - Dependencia de datos &gt; soluciones</vt:lpstr>
      <vt:lpstr>Atascos - Usando NOP</vt:lpstr>
      <vt:lpstr>Atascos - Reordenando instrucciones</vt:lpstr>
      <vt:lpstr>Atascos - Reordenando</vt:lpstr>
      <vt:lpstr>Atascos - Forwarding (adelantamiento)</vt:lpstr>
      <vt:lpstr>Atascos &gt; Dependencias de control &gt; soluciones</vt:lpstr>
      <vt:lpstr>Atascos - Branch Target Buffer</vt:lpstr>
      <vt:lpstr>Atascos  -  Branch Target Buffer</vt:lpstr>
      <vt:lpstr>Atascos - Delay Slot</vt:lpstr>
      <vt:lpstr>Atascos - Delay slot </vt:lpstr>
      <vt:lpstr>Atascos - Delay slot &gt; solución</vt:lpstr>
      <vt:lpstr>Atascos - soluciones</vt:lpstr>
      <vt:lpstr>Atascos - soluciones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COMPUTADORAS</dc:title>
  <cp:lastModifiedBy>Usuario</cp:lastModifiedBy>
  <cp:revision>1</cp:revision>
  <dcterms:modified xsi:type="dcterms:W3CDTF">2024-01-15T18:09:11Z</dcterms:modified>
</cp:coreProperties>
</file>