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7559675" cx="10080625"/>
  <p:notesSz cx="7559675" cy="106918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sXFOYsLidlPs6qffspZxfKWQf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5C72CB-9EAD-47B2-AACF-EBFCBE50A214}">
  <a:tblStyle styleId="{265C72CB-9EAD-47B2-AACF-EBFCBE50A21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ac0dac7ae5_0_4"/>
          <p:cNvSpPr/>
          <p:nvPr/>
        </p:nvSpPr>
        <p:spPr>
          <a:xfrm>
            <a:off x="3025083" y="1112162"/>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ac0dac7ae5_0_4"/>
          <p:cNvSpPr/>
          <p:nvPr/>
        </p:nvSpPr>
        <p:spPr>
          <a:xfrm rot="10800000">
            <a:off x="5863145" y="4801226"/>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ac0dac7ae5_0_4"/>
          <p:cNvSpPr txBox="1"/>
          <p:nvPr>
            <p:ph type="ctrTitle"/>
          </p:nvPr>
        </p:nvSpPr>
        <p:spPr>
          <a:xfrm>
            <a:off x="3356570" y="2122699"/>
            <a:ext cx="3367500" cy="2259300"/>
          </a:xfrm>
          <a:prstGeom prst="rect">
            <a:avLst/>
          </a:prstGeom>
          <a:noFill/>
          <a:ln>
            <a:noFill/>
          </a:ln>
        </p:spPr>
        <p:txBody>
          <a:bodyPr anchorCtr="0" anchor="b" bIns="111975" lIns="111975" spcFirstLastPara="1" rIns="111975" wrap="square" tIns="111975">
            <a:noAutofit/>
          </a:bodyPr>
          <a:lstStyle>
            <a:lvl1pPr lvl="0" algn="ctr">
              <a:lnSpc>
                <a:spcPct val="100000"/>
              </a:lnSpc>
              <a:spcBef>
                <a:spcPts val="0"/>
              </a:spcBef>
              <a:spcAft>
                <a:spcPts val="0"/>
              </a:spcAft>
              <a:buSzPts val="5100"/>
              <a:buNone/>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p:txBody>
      </p:sp>
      <p:sp>
        <p:nvSpPr>
          <p:cNvPr id="13" name="Google Shape;13;gac0dac7ae5_0_4"/>
          <p:cNvSpPr txBox="1"/>
          <p:nvPr>
            <p:ph idx="1" type="subTitle"/>
          </p:nvPr>
        </p:nvSpPr>
        <p:spPr>
          <a:xfrm>
            <a:off x="3356570" y="4580603"/>
            <a:ext cx="3367500" cy="1030800"/>
          </a:xfrm>
          <a:prstGeom prst="rect">
            <a:avLst/>
          </a:prstGeom>
          <a:noFill/>
          <a:ln>
            <a:noFill/>
          </a:ln>
        </p:spPr>
        <p:txBody>
          <a:bodyPr anchorCtr="0" anchor="t" bIns="111975" lIns="111975" spcFirstLastPara="1" rIns="111975" wrap="square" tIns="111975">
            <a:noAutofit/>
          </a:bodyPr>
          <a:lstStyle>
            <a:lvl1pPr lvl="0" algn="ctr">
              <a:lnSpc>
                <a:spcPct val="100000"/>
              </a:lnSpc>
              <a:spcBef>
                <a:spcPts val="0"/>
              </a:spcBef>
              <a:spcAft>
                <a:spcPts val="0"/>
              </a:spcAft>
              <a:buSzPts val="2600"/>
              <a:buFont typeface="Economica"/>
              <a:buNone/>
              <a:defRPr sz="2600">
                <a:latin typeface="Economica"/>
                <a:ea typeface="Economica"/>
                <a:cs typeface="Economica"/>
                <a:sym typeface="Economica"/>
              </a:defRPr>
            </a:lvl1pPr>
            <a:lvl2pPr lvl="1" algn="ctr">
              <a:lnSpc>
                <a:spcPct val="100000"/>
              </a:lnSpc>
              <a:spcBef>
                <a:spcPts val="0"/>
              </a:spcBef>
              <a:spcAft>
                <a:spcPts val="0"/>
              </a:spcAft>
              <a:buSzPts val="2600"/>
              <a:buFont typeface="Economica"/>
              <a:buNone/>
              <a:defRPr sz="2600">
                <a:latin typeface="Economica"/>
                <a:ea typeface="Economica"/>
                <a:cs typeface="Economica"/>
                <a:sym typeface="Economica"/>
              </a:defRPr>
            </a:lvl2pPr>
            <a:lvl3pPr lvl="2" algn="ctr">
              <a:lnSpc>
                <a:spcPct val="100000"/>
              </a:lnSpc>
              <a:spcBef>
                <a:spcPts val="0"/>
              </a:spcBef>
              <a:spcAft>
                <a:spcPts val="0"/>
              </a:spcAft>
              <a:buSzPts val="2600"/>
              <a:buFont typeface="Economica"/>
              <a:buNone/>
              <a:defRPr sz="2600">
                <a:latin typeface="Economica"/>
                <a:ea typeface="Economica"/>
                <a:cs typeface="Economica"/>
                <a:sym typeface="Economica"/>
              </a:defRPr>
            </a:lvl3pPr>
            <a:lvl4pPr lvl="3" algn="ctr">
              <a:lnSpc>
                <a:spcPct val="100000"/>
              </a:lnSpc>
              <a:spcBef>
                <a:spcPts val="0"/>
              </a:spcBef>
              <a:spcAft>
                <a:spcPts val="0"/>
              </a:spcAft>
              <a:buSzPts val="2600"/>
              <a:buFont typeface="Economica"/>
              <a:buNone/>
              <a:defRPr sz="2600">
                <a:latin typeface="Economica"/>
                <a:ea typeface="Economica"/>
                <a:cs typeface="Economica"/>
                <a:sym typeface="Economica"/>
              </a:defRPr>
            </a:lvl4pPr>
            <a:lvl5pPr lvl="4" algn="ctr">
              <a:lnSpc>
                <a:spcPct val="100000"/>
              </a:lnSpc>
              <a:spcBef>
                <a:spcPts val="0"/>
              </a:spcBef>
              <a:spcAft>
                <a:spcPts val="0"/>
              </a:spcAft>
              <a:buSzPts val="2600"/>
              <a:buFont typeface="Economica"/>
              <a:buNone/>
              <a:defRPr sz="2600">
                <a:latin typeface="Economica"/>
                <a:ea typeface="Economica"/>
                <a:cs typeface="Economica"/>
                <a:sym typeface="Economica"/>
              </a:defRPr>
            </a:lvl5pPr>
            <a:lvl6pPr lvl="5" algn="ctr">
              <a:lnSpc>
                <a:spcPct val="100000"/>
              </a:lnSpc>
              <a:spcBef>
                <a:spcPts val="0"/>
              </a:spcBef>
              <a:spcAft>
                <a:spcPts val="0"/>
              </a:spcAft>
              <a:buSzPts val="2600"/>
              <a:buFont typeface="Economica"/>
              <a:buNone/>
              <a:defRPr sz="2600">
                <a:latin typeface="Economica"/>
                <a:ea typeface="Economica"/>
                <a:cs typeface="Economica"/>
                <a:sym typeface="Economica"/>
              </a:defRPr>
            </a:lvl6pPr>
            <a:lvl7pPr lvl="6" algn="ctr">
              <a:lnSpc>
                <a:spcPct val="100000"/>
              </a:lnSpc>
              <a:spcBef>
                <a:spcPts val="0"/>
              </a:spcBef>
              <a:spcAft>
                <a:spcPts val="0"/>
              </a:spcAft>
              <a:buSzPts val="2600"/>
              <a:buFont typeface="Economica"/>
              <a:buNone/>
              <a:defRPr sz="2600">
                <a:latin typeface="Economica"/>
                <a:ea typeface="Economica"/>
                <a:cs typeface="Economica"/>
                <a:sym typeface="Economica"/>
              </a:defRPr>
            </a:lvl7pPr>
            <a:lvl8pPr lvl="7" algn="ctr">
              <a:lnSpc>
                <a:spcPct val="100000"/>
              </a:lnSpc>
              <a:spcBef>
                <a:spcPts val="0"/>
              </a:spcBef>
              <a:spcAft>
                <a:spcPts val="0"/>
              </a:spcAft>
              <a:buSzPts val="2600"/>
              <a:buFont typeface="Economica"/>
              <a:buNone/>
              <a:defRPr sz="2600">
                <a:latin typeface="Economica"/>
                <a:ea typeface="Economica"/>
                <a:cs typeface="Economica"/>
                <a:sym typeface="Economica"/>
              </a:defRPr>
            </a:lvl8pPr>
            <a:lvl9pPr lvl="8" algn="ctr">
              <a:lnSpc>
                <a:spcPct val="100000"/>
              </a:lnSpc>
              <a:spcBef>
                <a:spcPts val="0"/>
              </a:spcBef>
              <a:spcAft>
                <a:spcPts val="0"/>
              </a:spcAft>
              <a:buSzPts val="2600"/>
              <a:buFont typeface="Economica"/>
              <a:buNone/>
              <a:defRPr sz="2600">
                <a:latin typeface="Economica"/>
                <a:ea typeface="Economica"/>
                <a:cs typeface="Economica"/>
                <a:sym typeface="Economica"/>
              </a:defRPr>
            </a:lvl9pPr>
          </a:lstStyle>
          <a:p/>
        </p:txBody>
      </p:sp>
      <p:sp>
        <p:nvSpPr>
          <p:cNvPr id="14" name="Google Shape;14;gac0dac7ae5_0_4"/>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gac0dac7ae5_0_43"/>
          <p:cNvSpPr txBox="1"/>
          <p:nvPr>
            <p:ph idx="1" type="body"/>
          </p:nvPr>
        </p:nvSpPr>
        <p:spPr>
          <a:xfrm>
            <a:off x="352227" y="6200778"/>
            <a:ext cx="6613200" cy="880200"/>
          </a:xfrm>
          <a:prstGeom prst="rect">
            <a:avLst/>
          </a:prstGeom>
          <a:noFill/>
          <a:ln>
            <a:noFill/>
          </a:ln>
        </p:spPr>
        <p:txBody>
          <a:bodyPr anchorCtr="0" anchor="ctr" bIns="111975" lIns="111975" spcFirstLastPara="1" rIns="111975" wrap="square" tIns="111975">
            <a:noAutofit/>
          </a:bodyPr>
          <a:lstStyle>
            <a:lvl1pPr indent="-228600" lvl="0" marL="457200" algn="l">
              <a:lnSpc>
                <a:spcPct val="100000"/>
              </a:lnSpc>
              <a:spcBef>
                <a:spcPts val="0"/>
              </a:spcBef>
              <a:spcAft>
                <a:spcPts val="0"/>
              </a:spcAft>
              <a:buSzPts val="2900"/>
              <a:buFont typeface="Economica"/>
              <a:buNone/>
              <a:defRPr sz="2900">
                <a:latin typeface="Economica"/>
                <a:ea typeface="Economica"/>
                <a:cs typeface="Economica"/>
                <a:sym typeface="Economica"/>
              </a:defRPr>
            </a:lvl1pPr>
          </a:lstStyle>
          <a:p/>
        </p:txBody>
      </p:sp>
      <p:sp>
        <p:nvSpPr>
          <p:cNvPr id="53" name="Google Shape;53;gac0dac7ae5_0_43"/>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gac0dac7ae5_0_46"/>
          <p:cNvSpPr/>
          <p:nvPr/>
        </p:nvSpPr>
        <p:spPr>
          <a:xfrm>
            <a:off x="0" y="7415933"/>
            <a:ext cx="10080600" cy="143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ac0dac7ae5_0_46"/>
          <p:cNvSpPr txBox="1"/>
          <p:nvPr>
            <p:ph hasCustomPrompt="1" type="title"/>
          </p:nvPr>
        </p:nvSpPr>
        <p:spPr>
          <a:xfrm>
            <a:off x="343628" y="1406737"/>
            <a:ext cx="9393300" cy="3128700"/>
          </a:xfrm>
          <a:prstGeom prst="rect">
            <a:avLst/>
          </a:prstGeom>
          <a:noFill/>
          <a:ln>
            <a:noFill/>
          </a:ln>
        </p:spPr>
        <p:txBody>
          <a:bodyPr anchorCtr="0" anchor="ctr" bIns="111975" lIns="111975" spcFirstLastPara="1" rIns="111975" wrap="square" tIns="111975">
            <a:noAutofit/>
          </a:bodyPr>
          <a:lstStyle>
            <a:lvl1pPr lvl="0" algn="ctr">
              <a:lnSpc>
                <a:spcPct val="100000"/>
              </a:lnSpc>
              <a:spcBef>
                <a:spcPts val="0"/>
              </a:spcBef>
              <a:spcAft>
                <a:spcPts val="0"/>
              </a:spcAft>
              <a:buClr>
                <a:schemeClr val="lt2"/>
              </a:buClr>
              <a:buSzPts val="19600"/>
              <a:buNone/>
              <a:defRPr sz="19600">
                <a:solidFill>
                  <a:schemeClr val="lt2"/>
                </a:solidFill>
              </a:defRPr>
            </a:lvl1pPr>
            <a:lvl2pPr lvl="1" algn="ctr">
              <a:lnSpc>
                <a:spcPct val="100000"/>
              </a:lnSpc>
              <a:spcBef>
                <a:spcPts val="0"/>
              </a:spcBef>
              <a:spcAft>
                <a:spcPts val="0"/>
              </a:spcAft>
              <a:buClr>
                <a:schemeClr val="lt2"/>
              </a:buClr>
              <a:buSzPts val="19600"/>
              <a:buNone/>
              <a:defRPr sz="19600">
                <a:solidFill>
                  <a:schemeClr val="lt2"/>
                </a:solidFill>
              </a:defRPr>
            </a:lvl2pPr>
            <a:lvl3pPr lvl="2" algn="ctr">
              <a:lnSpc>
                <a:spcPct val="100000"/>
              </a:lnSpc>
              <a:spcBef>
                <a:spcPts val="0"/>
              </a:spcBef>
              <a:spcAft>
                <a:spcPts val="0"/>
              </a:spcAft>
              <a:buClr>
                <a:schemeClr val="lt2"/>
              </a:buClr>
              <a:buSzPts val="19600"/>
              <a:buNone/>
              <a:defRPr sz="19600">
                <a:solidFill>
                  <a:schemeClr val="lt2"/>
                </a:solidFill>
              </a:defRPr>
            </a:lvl3pPr>
            <a:lvl4pPr lvl="3" algn="ctr">
              <a:lnSpc>
                <a:spcPct val="100000"/>
              </a:lnSpc>
              <a:spcBef>
                <a:spcPts val="0"/>
              </a:spcBef>
              <a:spcAft>
                <a:spcPts val="0"/>
              </a:spcAft>
              <a:buClr>
                <a:schemeClr val="lt2"/>
              </a:buClr>
              <a:buSzPts val="19600"/>
              <a:buNone/>
              <a:defRPr sz="19600">
                <a:solidFill>
                  <a:schemeClr val="lt2"/>
                </a:solidFill>
              </a:defRPr>
            </a:lvl4pPr>
            <a:lvl5pPr lvl="4" algn="ctr">
              <a:lnSpc>
                <a:spcPct val="100000"/>
              </a:lnSpc>
              <a:spcBef>
                <a:spcPts val="0"/>
              </a:spcBef>
              <a:spcAft>
                <a:spcPts val="0"/>
              </a:spcAft>
              <a:buClr>
                <a:schemeClr val="lt2"/>
              </a:buClr>
              <a:buSzPts val="19600"/>
              <a:buNone/>
              <a:defRPr sz="19600">
                <a:solidFill>
                  <a:schemeClr val="lt2"/>
                </a:solidFill>
              </a:defRPr>
            </a:lvl5pPr>
            <a:lvl6pPr lvl="5" algn="ctr">
              <a:lnSpc>
                <a:spcPct val="100000"/>
              </a:lnSpc>
              <a:spcBef>
                <a:spcPts val="0"/>
              </a:spcBef>
              <a:spcAft>
                <a:spcPts val="0"/>
              </a:spcAft>
              <a:buClr>
                <a:schemeClr val="lt2"/>
              </a:buClr>
              <a:buSzPts val="19600"/>
              <a:buNone/>
              <a:defRPr sz="19600">
                <a:solidFill>
                  <a:schemeClr val="lt2"/>
                </a:solidFill>
              </a:defRPr>
            </a:lvl6pPr>
            <a:lvl7pPr lvl="6" algn="ctr">
              <a:lnSpc>
                <a:spcPct val="100000"/>
              </a:lnSpc>
              <a:spcBef>
                <a:spcPts val="0"/>
              </a:spcBef>
              <a:spcAft>
                <a:spcPts val="0"/>
              </a:spcAft>
              <a:buClr>
                <a:schemeClr val="lt2"/>
              </a:buClr>
              <a:buSzPts val="19600"/>
              <a:buNone/>
              <a:defRPr sz="19600">
                <a:solidFill>
                  <a:schemeClr val="lt2"/>
                </a:solidFill>
              </a:defRPr>
            </a:lvl7pPr>
            <a:lvl8pPr lvl="7" algn="ctr">
              <a:lnSpc>
                <a:spcPct val="100000"/>
              </a:lnSpc>
              <a:spcBef>
                <a:spcPts val="0"/>
              </a:spcBef>
              <a:spcAft>
                <a:spcPts val="0"/>
              </a:spcAft>
              <a:buClr>
                <a:schemeClr val="lt2"/>
              </a:buClr>
              <a:buSzPts val="19600"/>
              <a:buNone/>
              <a:defRPr sz="19600">
                <a:solidFill>
                  <a:schemeClr val="lt2"/>
                </a:solidFill>
              </a:defRPr>
            </a:lvl8pPr>
            <a:lvl9pPr lvl="8" algn="ctr">
              <a:lnSpc>
                <a:spcPct val="100000"/>
              </a:lnSpc>
              <a:spcBef>
                <a:spcPts val="0"/>
              </a:spcBef>
              <a:spcAft>
                <a:spcPts val="0"/>
              </a:spcAft>
              <a:buClr>
                <a:schemeClr val="lt2"/>
              </a:buClr>
              <a:buSzPts val="19600"/>
              <a:buNone/>
              <a:defRPr sz="19600">
                <a:solidFill>
                  <a:schemeClr val="lt2"/>
                </a:solidFill>
              </a:defRPr>
            </a:lvl9pPr>
          </a:lstStyle>
          <a:p>
            <a:r>
              <a:t>xx%</a:t>
            </a:r>
          </a:p>
        </p:txBody>
      </p:sp>
      <p:sp>
        <p:nvSpPr>
          <p:cNvPr id="57" name="Google Shape;57;gac0dac7ae5_0_46"/>
          <p:cNvSpPr txBox="1"/>
          <p:nvPr>
            <p:ph idx="1" type="body"/>
          </p:nvPr>
        </p:nvSpPr>
        <p:spPr>
          <a:xfrm>
            <a:off x="343628" y="4647359"/>
            <a:ext cx="9393300" cy="1575000"/>
          </a:xfrm>
          <a:prstGeom prst="rect">
            <a:avLst/>
          </a:prstGeom>
          <a:noFill/>
          <a:ln>
            <a:noFill/>
          </a:ln>
        </p:spPr>
        <p:txBody>
          <a:bodyPr anchorCtr="0" anchor="t" bIns="111975" lIns="111975" spcFirstLastPara="1" rIns="111975" wrap="square" tIns="111975">
            <a:noAutofit/>
          </a:bodyPr>
          <a:lstStyle>
            <a:lvl1pPr indent="-368300" lvl="0" marL="457200" algn="ctr">
              <a:lnSpc>
                <a:spcPct val="115000"/>
              </a:lnSpc>
              <a:spcBef>
                <a:spcPts val="0"/>
              </a:spcBef>
              <a:spcAft>
                <a:spcPts val="0"/>
              </a:spcAft>
              <a:buSzPts val="2200"/>
              <a:buChar char="●"/>
              <a:defRPr/>
            </a:lvl1pPr>
            <a:lvl2pPr indent="-336550" lvl="1" marL="914400" algn="ctr">
              <a:lnSpc>
                <a:spcPct val="115000"/>
              </a:lnSpc>
              <a:spcBef>
                <a:spcPts val="2000"/>
              </a:spcBef>
              <a:spcAft>
                <a:spcPts val="0"/>
              </a:spcAft>
              <a:buSzPts val="1700"/>
              <a:buChar char="○"/>
              <a:defRPr/>
            </a:lvl2pPr>
            <a:lvl3pPr indent="-336550" lvl="2" marL="1371600" algn="ctr">
              <a:lnSpc>
                <a:spcPct val="115000"/>
              </a:lnSpc>
              <a:spcBef>
                <a:spcPts val="2000"/>
              </a:spcBef>
              <a:spcAft>
                <a:spcPts val="0"/>
              </a:spcAft>
              <a:buSzPts val="1700"/>
              <a:buChar char="■"/>
              <a:defRPr/>
            </a:lvl3pPr>
            <a:lvl4pPr indent="-336550" lvl="3" marL="1828800" algn="ctr">
              <a:lnSpc>
                <a:spcPct val="115000"/>
              </a:lnSpc>
              <a:spcBef>
                <a:spcPts val="2000"/>
              </a:spcBef>
              <a:spcAft>
                <a:spcPts val="0"/>
              </a:spcAft>
              <a:buSzPts val="1700"/>
              <a:buChar char="●"/>
              <a:defRPr/>
            </a:lvl4pPr>
            <a:lvl5pPr indent="-336550" lvl="4" marL="2286000" algn="ctr">
              <a:lnSpc>
                <a:spcPct val="115000"/>
              </a:lnSpc>
              <a:spcBef>
                <a:spcPts val="2000"/>
              </a:spcBef>
              <a:spcAft>
                <a:spcPts val="0"/>
              </a:spcAft>
              <a:buSzPts val="1700"/>
              <a:buChar char="○"/>
              <a:defRPr/>
            </a:lvl5pPr>
            <a:lvl6pPr indent="-336550" lvl="5" marL="2743200" algn="ctr">
              <a:lnSpc>
                <a:spcPct val="115000"/>
              </a:lnSpc>
              <a:spcBef>
                <a:spcPts val="2000"/>
              </a:spcBef>
              <a:spcAft>
                <a:spcPts val="0"/>
              </a:spcAft>
              <a:buSzPts val="1700"/>
              <a:buChar char="■"/>
              <a:defRPr/>
            </a:lvl6pPr>
            <a:lvl7pPr indent="-336550" lvl="6" marL="3200400" algn="ctr">
              <a:lnSpc>
                <a:spcPct val="115000"/>
              </a:lnSpc>
              <a:spcBef>
                <a:spcPts val="2000"/>
              </a:spcBef>
              <a:spcAft>
                <a:spcPts val="0"/>
              </a:spcAft>
              <a:buSzPts val="1700"/>
              <a:buChar char="●"/>
              <a:defRPr/>
            </a:lvl7pPr>
            <a:lvl8pPr indent="-336550" lvl="7" marL="3657600" algn="ctr">
              <a:lnSpc>
                <a:spcPct val="115000"/>
              </a:lnSpc>
              <a:spcBef>
                <a:spcPts val="2000"/>
              </a:spcBef>
              <a:spcAft>
                <a:spcPts val="0"/>
              </a:spcAft>
              <a:buSzPts val="1700"/>
              <a:buChar char="○"/>
              <a:defRPr/>
            </a:lvl8pPr>
            <a:lvl9pPr indent="-336550" lvl="8" marL="4114800" algn="ctr">
              <a:lnSpc>
                <a:spcPct val="115000"/>
              </a:lnSpc>
              <a:spcBef>
                <a:spcPts val="2000"/>
              </a:spcBef>
              <a:spcAft>
                <a:spcPts val="2000"/>
              </a:spcAft>
              <a:buSzPts val="1700"/>
              <a:buChar char="■"/>
              <a:defRPr/>
            </a:lvl9pPr>
          </a:lstStyle>
          <a:p/>
        </p:txBody>
      </p:sp>
      <p:sp>
        <p:nvSpPr>
          <p:cNvPr id="58" name="Google Shape;58;gac0dac7ae5_0_46"/>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ac0dac7ae5_0_51"/>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1" name="Shape 61"/>
        <p:cNvGrpSpPr/>
        <p:nvPr/>
      </p:nvGrpSpPr>
      <p:grpSpPr>
        <a:xfrm>
          <a:off x="0" y="0"/>
          <a:ext cx="0" cy="0"/>
          <a:chOff x="0" y="0"/>
          <a:chExt cx="0" cy="0"/>
        </a:xfrm>
      </p:grpSpPr>
      <p:sp>
        <p:nvSpPr>
          <p:cNvPr id="62" name="Google Shape;62;gac0dac7ae5_0_53"/>
          <p:cNvSpPr txBox="1"/>
          <p:nvPr>
            <p:ph idx="1" type="subTitle"/>
          </p:nvPr>
        </p:nvSpPr>
        <p:spPr>
          <a:xfrm>
            <a:off x="504000" y="408600"/>
            <a:ext cx="9071700" cy="58536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2200"/>
              <a:buNone/>
              <a:defRPr/>
            </a:lvl1pPr>
            <a:lvl2pPr lvl="1" algn="l">
              <a:lnSpc>
                <a:spcPct val="115000"/>
              </a:lnSpc>
              <a:spcBef>
                <a:spcPts val="2000"/>
              </a:spcBef>
              <a:spcAft>
                <a:spcPts val="0"/>
              </a:spcAft>
              <a:buSzPts val="1700"/>
              <a:buNone/>
              <a:defRPr/>
            </a:lvl2pPr>
            <a:lvl3pPr lvl="2" algn="l">
              <a:lnSpc>
                <a:spcPct val="115000"/>
              </a:lnSpc>
              <a:spcBef>
                <a:spcPts val="2000"/>
              </a:spcBef>
              <a:spcAft>
                <a:spcPts val="0"/>
              </a:spcAft>
              <a:buSzPts val="1700"/>
              <a:buNone/>
              <a:defRPr/>
            </a:lvl3pPr>
            <a:lvl4pPr lvl="3" algn="l">
              <a:lnSpc>
                <a:spcPct val="115000"/>
              </a:lnSpc>
              <a:spcBef>
                <a:spcPts val="2000"/>
              </a:spcBef>
              <a:spcAft>
                <a:spcPts val="0"/>
              </a:spcAft>
              <a:buSzPts val="1700"/>
              <a:buNone/>
              <a:defRPr/>
            </a:lvl4pPr>
            <a:lvl5pPr lvl="4" algn="l">
              <a:lnSpc>
                <a:spcPct val="115000"/>
              </a:lnSpc>
              <a:spcBef>
                <a:spcPts val="2000"/>
              </a:spcBef>
              <a:spcAft>
                <a:spcPts val="0"/>
              </a:spcAft>
              <a:buSzPts val="1700"/>
              <a:buNone/>
              <a:defRPr/>
            </a:lvl5pPr>
            <a:lvl6pPr lvl="5" algn="l">
              <a:lnSpc>
                <a:spcPct val="115000"/>
              </a:lnSpc>
              <a:spcBef>
                <a:spcPts val="2000"/>
              </a:spcBef>
              <a:spcAft>
                <a:spcPts val="0"/>
              </a:spcAft>
              <a:buSzPts val="1700"/>
              <a:buNone/>
              <a:defRPr/>
            </a:lvl6pPr>
            <a:lvl7pPr lvl="6" algn="l">
              <a:lnSpc>
                <a:spcPct val="115000"/>
              </a:lnSpc>
              <a:spcBef>
                <a:spcPts val="2000"/>
              </a:spcBef>
              <a:spcAft>
                <a:spcPts val="0"/>
              </a:spcAft>
              <a:buSzPts val="1700"/>
              <a:buNone/>
              <a:defRPr/>
            </a:lvl7pPr>
            <a:lvl8pPr lvl="7" algn="l">
              <a:lnSpc>
                <a:spcPct val="115000"/>
              </a:lnSpc>
              <a:spcBef>
                <a:spcPts val="2000"/>
              </a:spcBef>
              <a:spcAft>
                <a:spcPts val="0"/>
              </a:spcAft>
              <a:buSzPts val="1700"/>
              <a:buNone/>
              <a:defRPr/>
            </a:lvl8pPr>
            <a:lvl9pPr lvl="8" algn="l">
              <a:lnSpc>
                <a:spcPct val="115000"/>
              </a:lnSpc>
              <a:spcBef>
                <a:spcPts val="2000"/>
              </a:spcBef>
              <a:spcAft>
                <a:spcPts val="2000"/>
              </a:spcAft>
              <a:buSzPts val="1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ac0dac7ae5_0_10"/>
          <p:cNvSpPr/>
          <p:nvPr/>
        </p:nvSpPr>
        <p:spPr>
          <a:xfrm flipH="1">
            <a:off x="8374027" y="676417"/>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ac0dac7ae5_0_10"/>
          <p:cNvSpPr/>
          <p:nvPr/>
        </p:nvSpPr>
        <p:spPr>
          <a:xfrm flipH="1" rot="10800000">
            <a:off x="514201" y="5229806"/>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ac0dac7ae5_0_10"/>
          <p:cNvSpPr txBox="1"/>
          <p:nvPr>
            <p:ph type="title"/>
          </p:nvPr>
        </p:nvSpPr>
        <p:spPr>
          <a:xfrm>
            <a:off x="852951" y="2655035"/>
            <a:ext cx="8374800" cy="2249700"/>
          </a:xfrm>
          <a:prstGeom prst="rect">
            <a:avLst/>
          </a:prstGeom>
          <a:noFill/>
          <a:ln>
            <a:noFill/>
          </a:ln>
        </p:spPr>
        <p:txBody>
          <a:bodyPr anchorCtr="0" anchor="ctr" bIns="111975" lIns="111975" spcFirstLastPara="1" rIns="111975" wrap="square" tIns="111975">
            <a:noAutofit/>
          </a:bodyPr>
          <a:lstStyle>
            <a:lvl1pPr lvl="0" algn="ctr">
              <a:lnSpc>
                <a:spcPct val="100000"/>
              </a:lnSpc>
              <a:spcBef>
                <a:spcPts val="0"/>
              </a:spcBef>
              <a:spcAft>
                <a:spcPts val="0"/>
              </a:spcAft>
              <a:buSzPts val="5100"/>
              <a:buNone/>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p:txBody>
      </p:sp>
      <p:sp>
        <p:nvSpPr>
          <p:cNvPr id="19" name="Google Shape;19;gac0dac7ae5_0_1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gac0dac7ae5_0_25"/>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22" name="Google Shape;22;gac0dac7ae5_0_2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gac0dac7ae5_0_55"/>
          <p:cNvSpPr txBox="1"/>
          <p:nvPr>
            <p:ph type="title"/>
          </p:nvPr>
        </p:nvSpPr>
        <p:spPr>
          <a:xfrm>
            <a:off x="504000" y="408600"/>
            <a:ext cx="9071700" cy="126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25" name="Google Shape;25;gac0dac7ae5_0_55"/>
          <p:cNvSpPr txBox="1"/>
          <p:nvPr>
            <p:ph idx="1" type="body"/>
          </p:nvPr>
        </p:nvSpPr>
        <p:spPr>
          <a:xfrm>
            <a:off x="504000" y="2020680"/>
            <a:ext cx="9071700" cy="46752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2200"/>
              <a:buNone/>
              <a:defRPr/>
            </a:lvl1pPr>
            <a:lvl2pPr indent="-228600" lvl="1" marL="914400" algn="l">
              <a:lnSpc>
                <a:spcPct val="115000"/>
              </a:lnSpc>
              <a:spcBef>
                <a:spcPts val="2000"/>
              </a:spcBef>
              <a:spcAft>
                <a:spcPts val="0"/>
              </a:spcAft>
              <a:buSzPts val="1700"/>
              <a:buNone/>
              <a:defRPr/>
            </a:lvl2pPr>
            <a:lvl3pPr indent="-228600" lvl="2" marL="1371600" algn="l">
              <a:lnSpc>
                <a:spcPct val="115000"/>
              </a:lnSpc>
              <a:spcBef>
                <a:spcPts val="2000"/>
              </a:spcBef>
              <a:spcAft>
                <a:spcPts val="0"/>
              </a:spcAft>
              <a:buSzPts val="1700"/>
              <a:buNone/>
              <a:defRPr/>
            </a:lvl3pPr>
            <a:lvl4pPr indent="-228600" lvl="3" marL="1828800" algn="l">
              <a:lnSpc>
                <a:spcPct val="115000"/>
              </a:lnSpc>
              <a:spcBef>
                <a:spcPts val="2000"/>
              </a:spcBef>
              <a:spcAft>
                <a:spcPts val="0"/>
              </a:spcAft>
              <a:buSzPts val="1700"/>
              <a:buNone/>
              <a:defRPr/>
            </a:lvl4pPr>
            <a:lvl5pPr indent="-228600" lvl="4" marL="2286000" algn="l">
              <a:lnSpc>
                <a:spcPct val="115000"/>
              </a:lnSpc>
              <a:spcBef>
                <a:spcPts val="2000"/>
              </a:spcBef>
              <a:spcAft>
                <a:spcPts val="0"/>
              </a:spcAft>
              <a:buSzPts val="1700"/>
              <a:buNone/>
              <a:defRPr/>
            </a:lvl5pPr>
            <a:lvl6pPr indent="-228600" lvl="5" marL="2743200" algn="l">
              <a:lnSpc>
                <a:spcPct val="115000"/>
              </a:lnSpc>
              <a:spcBef>
                <a:spcPts val="2000"/>
              </a:spcBef>
              <a:spcAft>
                <a:spcPts val="0"/>
              </a:spcAft>
              <a:buSzPts val="1700"/>
              <a:buNone/>
              <a:defRPr/>
            </a:lvl6pPr>
            <a:lvl7pPr indent="-228600" lvl="6" marL="3200400" algn="l">
              <a:lnSpc>
                <a:spcPct val="115000"/>
              </a:lnSpc>
              <a:spcBef>
                <a:spcPts val="2000"/>
              </a:spcBef>
              <a:spcAft>
                <a:spcPts val="0"/>
              </a:spcAft>
              <a:buSzPts val="1700"/>
              <a:buNone/>
              <a:defRPr/>
            </a:lvl7pPr>
            <a:lvl8pPr indent="-228600" lvl="7" marL="3657600" algn="l">
              <a:lnSpc>
                <a:spcPct val="115000"/>
              </a:lnSpc>
              <a:spcBef>
                <a:spcPts val="2000"/>
              </a:spcBef>
              <a:spcAft>
                <a:spcPts val="0"/>
              </a:spcAft>
              <a:buSzPts val="1700"/>
              <a:buNone/>
              <a:defRPr/>
            </a:lvl8pPr>
            <a:lvl9pPr indent="-228600" lvl="8" marL="4114800" algn="l">
              <a:lnSpc>
                <a:spcPct val="115000"/>
              </a:lnSpc>
              <a:spcBef>
                <a:spcPts val="2000"/>
              </a:spcBef>
              <a:spcAft>
                <a:spcPts val="2000"/>
              </a:spcAft>
              <a:buSzPts val="1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ac0dac7ae5_0_15"/>
          <p:cNvSpPr/>
          <p:nvPr/>
        </p:nvSpPr>
        <p:spPr>
          <a:xfrm>
            <a:off x="0" y="7415933"/>
            <a:ext cx="10080600" cy="143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ac0dac7ae5_0_15"/>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29" name="Google Shape;29;gac0dac7ae5_0_15"/>
          <p:cNvSpPr txBox="1"/>
          <p:nvPr>
            <p:ph idx="1" type="body"/>
          </p:nvPr>
        </p:nvSpPr>
        <p:spPr>
          <a:xfrm>
            <a:off x="343628" y="1800778"/>
            <a:ext cx="9393300" cy="4929600"/>
          </a:xfrm>
          <a:prstGeom prst="rect">
            <a:avLst/>
          </a:prstGeom>
          <a:noFill/>
          <a:ln>
            <a:noFill/>
          </a:ln>
        </p:spPr>
        <p:txBody>
          <a:bodyPr anchorCtr="0" anchor="t" bIns="111975" lIns="111975" spcFirstLastPara="1" rIns="111975" wrap="square" tIns="111975">
            <a:noAutofit/>
          </a:bodyPr>
          <a:lstStyle>
            <a:lvl1pPr indent="-368300" lvl="0" marL="457200" algn="l">
              <a:lnSpc>
                <a:spcPct val="115000"/>
              </a:lnSpc>
              <a:spcBef>
                <a:spcPts val="0"/>
              </a:spcBef>
              <a:spcAft>
                <a:spcPts val="0"/>
              </a:spcAft>
              <a:buSzPts val="2200"/>
              <a:buChar char="●"/>
              <a:defRPr/>
            </a:lvl1pPr>
            <a:lvl2pPr indent="-336550" lvl="1" marL="914400" algn="l">
              <a:lnSpc>
                <a:spcPct val="115000"/>
              </a:lnSpc>
              <a:spcBef>
                <a:spcPts val="2000"/>
              </a:spcBef>
              <a:spcAft>
                <a:spcPts val="0"/>
              </a:spcAft>
              <a:buSzPts val="1700"/>
              <a:buChar char="○"/>
              <a:defRPr/>
            </a:lvl2pPr>
            <a:lvl3pPr indent="-336550" lvl="2" marL="1371600" algn="l">
              <a:lnSpc>
                <a:spcPct val="115000"/>
              </a:lnSpc>
              <a:spcBef>
                <a:spcPts val="2000"/>
              </a:spcBef>
              <a:spcAft>
                <a:spcPts val="0"/>
              </a:spcAft>
              <a:buSzPts val="1700"/>
              <a:buChar char="■"/>
              <a:defRPr/>
            </a:lvl3pPr>
            <a:lvl4pPr indent="-336550" lvl="3" marL="1828800" algn="l">
              <a:lnSpc>
                <a:spcPct val="115000"/>
              </a:lnSpc>
              <a:spcBef>
                <a:spcPts val="2000"/>
              </a:spcBef>
              <a:spcAft>
                <a:spcPts val="0"/>
              </a:spcAft>
              <a:buSzPts val="1700"/>
              <a:buChar char="●"/>
              <a:defRPr/>
            </a:lvl4pPr>
            <a:lvl5pPr indent="-336550" lvl="4" marL="2286000" algn="l">
              <a:lnSpc>
                <a:spcPct val="115000"/>
              </a:lnSpc>
              <a:spcBef>
                <a:spcPts val="2000"/>
              </a:spcBef>
              <a:spcAft>
                <a:spcPts val="0"/>
              </a:spcAft>
              <a:buSzPts val="1700"/>
              <a:buChar char="○"/>
              <a:defRPr/>
            </a:lvl5pPr>
            <a:lvl6pPr indent="-336550" lvl="5" marL="2743200" algn="l">
              <a:lnSpc>
                <a:spcPct val="115000"/>
              </a:lnSpc>
              <a:spcBef>
                <a:spcPts val="2000"/>
              </a:spcBef>
              <a:spcAft>
                <a:spcPts val="0"/>
              </a:spcAft>
              <a:buSzPts val="1700"/>
              <a:buChar char="■"/>
              <a:defRPr/>
            </a:lvl6pPr>
            <a:lvl7pPr indent="-336550" lvl="6" marL="3200400" algn="l">
              <a:lnSpc>
                <a:spcPct val="115000"/>
              </a:lnSpc>
              <a:spcBef>
                <a:spcPts val="2000"/>
              </a:spcBef>
              <a:spcAft>
                <a:spcPts val="0"/>
              </a:spcAft>
              <a:buSzPts val="1700"/>
              <a:buChar char="●"/>
              <a:defRPr/>
            </a:lvl7pPr>
            <a:lvl8pPr indent="-336550" lvl="7" marL="3657600" algn="l">
              <a:lnSpc>
                <a:spcPct val="115000"/>
              </a:lnSpc>
              <a:spcBef>
                <a:spcPts val="2000"/>
              </a:spcBef>
              <a:spcAft>
                <a:spcPts val="0"/>
              </a:spcAft>
              <a:buSzPts val="1700"/>
              <a:buChar char="○"/>
              <a:defRPr/>
            </a:lvl8pPr>
            <a:lvl9pPr indent="-336550" lvl="8" marL="4114800" algn="l">
              <a:lnSpc>
                <a:spcPct val="115000"/>
              </a:lnSpc>
              <a:spcBef>
                <a:spcPts val="2000"/>
              </a:spcBef>
              <a:spcAft>
                <a:spcPts val="2000"/>
              </a:spcAft>
              <a:buSzPts val="1700"/>
              <a:buChar char="■"/>
              <a:defRPr/>
            </a:lvl9pPr>
          </a:lstStyle>
          <a:p/>
        </p:txBody>
      </p:sp>
      <p:sp>
        <p:nvSpPr>
          <p:cNvPr id="30" name="Google Shape;30;gac0dac7ae5_0_1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ac0dac7ae5_0_20"/>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33" name="Google Shape;33;gac0dac7ae5_0_20"/>
          <p:cNvSpPr txBox="1"/>
          <p:nvPr>
            <p:ph idx="1" type="body"/>
          </p:nvPr>
        </p:nvSpPr>
        <p:spPr>
          <a:xfrm>
            <a:off x="343628" y="1800778"/>
            <a:ext cx="4409700" cy="49296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4" name="Google Shape;34;gac0dac7ae5_0_20"/>
          <p:cNvSpPr txBox="1"/>
          <p:nvPr>
            <p:ph idx="2" type="body"/>
          </p:nvPr>
        </p:nvSpPr>
        <p:spPr>
          <a:xfrm>
            <a:off x="5327385" y="1800778"/>
            <a:ext cx="4409700" cy="49296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5" name="Google Shape;35;gac0dac7ae5_0_2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ac0dac7ae5_0_28"/>
          <p:cNvSpPr txBox="1"/>
          <p:nvPr>
            <p:ph type="title"/>
          </p:nvPr>
        </p:nvSpPr>
        <p:spPr>
          <a:xfrm>
            <a:off x="343628" y="816595"/>
            <a:ext cx="3095700" cy="11106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3700"/>
              <a:buNone/>
              <a:defRPr sz="3700"/>
            </a:lvl1pPr>
            <a:lvl2pPr lvl="1" algn="l">
              <a:lnSpc>
                <a:spcPct val="100000"/>
              </a:lnSpc>
              <a:spcBef>
                <a:spcPts val="0"/>
              </a:spcBef>
              <a:spcAft>
                <a:spcPts val="0"/>
              </a:spcAft>
              <a:buSzPts val="3700"/>
              <a:buNone/>
              <a:defRPr sz="3700"/>
            </a:lvl2pPr>
            <a:lvl3pPr lvl="2" algn="l">
              <a:lnSpc>
                <a:spcPct val="100000"/>
              </a:lnSpc>
              <a:spcBef>
                <a:spcPts val="0"/>
              </a:spcBef>
              <a:spcAft>
                <a:spcPts val="0"/>
              </a:spcAft>
              <a:buSzPts val="3700"/>
              <a:buNone/>
              <a:defRPr sz="3700"/>
            </a:lvl3pPr>
            <a:lvl4pPr lvl="3" algn="l">
              <a:lnSpc>
                <a:spcPct val="100000"/>
              </a:lnSpc>
              <a:spcBef>
                <a:spcPts val="0"/>
              </a:spcBef>
              <a:spcAft>
                <a:spcPts val="0"/>
              </a:spcAft>
              <a:buSzPts val="3700"/>
              <a:buNone/>
              <a:defRPr sz="3700"/>
            </a:lvl4pPr>
            <a:lvl5pPr lvl="4" algn="l">
              <a:lnSpc>
                <a:spcPct val="100000"/>
              </a:lnSpc>
              <a:spcBef>
                <a:spcPts val="0"/>
              </a:spcBef>
              <a:spcAft>
                <a:spcPts val="0"/>
              </a:spcAft>
              <a:buSzPts val="3700"/>
              <a:buNone/>
              <a:defRPr sz="3700"/>
            </a:lvl5pPr>
            <a:lvl6pPr lvl="5" algn="l">
              <a:lnSpc>
                <a:spcPct val="100000"/>
              </a:lnSpc>
              <a:spcBef>
                <a:spcPts val="0"/>
              </a:spcBef>
              <a:spcAft>
                <a:spcPts val="0"/>
              </a:spcAft>
              <a:buSzPts val="3700"/>
              <a:buNone/>
              <a:defRPr sz="3700"/>
            </a:lvl6pPr>
            <a:lvl7pPr lvl="6" algn="l">
              <a:lnSpc>
                <a:spcPct val="100000"/>
              </a:lnSpc>
              <a:spcBef>
                <a:spcPts val="0"/>
              </a:spcBef>
              <a:spcAft>
                <a:spcPts val="0"/>
              </a:spcAft>
              <a:buSzPts val="3700"/>
              <a:buNone/>
              <a:defRPr sz="3700"/>
            </a:lvl7pPr>
            <a:lvl8pPr lvl="7" algn="l">
              <a:lnSpc>
                <a:spcPct val="100000"/>
              </a:lnSpc>
              <a:spcBef>
                <a:spcPts val="0"/>
              </a:spcBef>
              <a:spcAft>
                <a:spcPts val="0"/>
              </a:spcAft>
              <a:buSzPts val="3700"/>
              <a:buNone/>
              <a:defRPr sz="3700"/>
            </a:lvl8pPr>
            <a:lvl9pPr lvl="8" algn="l">
              <a:lnSpc>
                <a:spcPct val="100000"/>
              </a:lnSpc>
              <a:spcBef>
                <a:spcPts val="0"/>
              </a:spcBef>
              <a:spcAft>
                <a:spcPts val="0"/>
              </a:spcAft>
              <a:buSzPts val="3700"/>
              <a:buNone/>
              <a:defRPr sz="3700"/>
            </a:lvl9pPr>
          </a:lstStyle>
          <a:p/>
        </p:txBody>
      </p:sp>
      <p:sp>
        <p:nvSpPr>
          <p:cNvPr id="38" name="Google Shape;38;gac0dac7ae5_0_28"/>
          <p:cNvSpPr txBox="1"/>
          <p:nvPr>
            <p:ph idx="1" type="body"/>
          </p:nvPr>
        </p:nvSpPr>
        <p:spPr>
          <a:xfrm>
            <a:off x="343628" y="2056772"/>
            <a:ext cx="3095700" cy="4093200"/>
          </a:xfrm>
          <a:prstGeom prst="rect">
            <a:avLst/>
          </a:prstGeom>
          <a:noFill/>
          <a:ln>
            <a:noFill/>
          </a:ln>
        </p:spPr>
        <p:txBody>
          <a:bodyPr anchorCtr="0" anchor="t" bIns="111975" lIns="111975" spcFirstLastPara="1" rIns="111975" wrap="square" tIns="111975">
            <a:no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9" name="Google Shape;39;gac0dac7ae5_0_28"/>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gac0dac7ae5_0_32"/>
          <p:cNvSpPr/>
          <p:nvPr/>
        </p:nvSpPr>
        <p:spPr>
          <a:xfrm>
            <a:off x="0" y="7415933"/>
            <a:ext cx="10080600" cy="143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ac0dac7ae5_0_32"/>
          <p:cNvSpPr txBox="1"/>
          <p:nvPr>
            <p:ph type="title"/>
          </p:nvPr>
        </p:nvSpPr>
        <p:spPr>
          <a:xfrm>
            <a:off x="540467" y="661609"/>
            <a:ext cx="6480900" cy="6012600"/>
          </a:xfrm>
          <a:prstGeom prst="rect">
            <a:avLst/>
          </a:prstGeom>
          <a:noFill/>
          <a:ln>
            <a:noFill/>
          </a:ln>
        </p:spPr>
        <p:txBody>
          <a:bodyPr anchorCtr="0" anchor="ctr" bIns="111975" lIns="111975" spcFirstLastPara="1" rIns="111975" wrap="square" tIns="111975">
            <a:noAutofit/>
          </a:bodyPr>
          <a:lstStyle>
            <a:lvl1pPr lvl="0" algn="l">
              <a:lnSpc>
                <a:spcPct val="100000"/>
              </a:lnSpc>
              <a:spcBef>
                <a:spcPts val="0"/>
              </a:spcBef>
              <a:spcAft>
                <a:spcPts val="0"/>
              </a:spcAft>
              <a:buSzPts val="5900"/>
              <a:buNone/>
              <a:defRPr sz="5900"/>
            </a:lvl1pPr>
            <a:lvl2pPr lvl="1" algn="l">
              <a:lnSpc>
                <a:spcPct val="100000"/>
              </a:lnSpc>
              <a:spcBef>
                <a:spcPts val="0"/>
              </a:spcBef>
              <a:spcAft>
                <a:spcPts val="0"/>
              </a:spcAft>
              <a:buSzPts val="5900"/>
              <a:buNone/>
              <a:defRPr sz="5900"/>
            </a:lvl2pPr>
            <a:lvl3pPr lvl="2" algn="l">
              <a:lnSpc>
                <a:spcPct val="100000"/>
              </a:lnSpc>
              <a:spcBef>
                <a:spcPts val="0"/>
              </a:spcBef>
              <a:spcAft>
                <a:spcPts val="0"/>
              </a:spcAft>
              <a:buSzPts val="5900"/>
              <a:buNone/>
              <a:defRPr sz="5900"/>
            </a:lvl3pPr>
            <a:lvl4pPr lvl="3" algn="l">
              <a:lnSpc>
                <a:spcPct val="100000"/>
              </a:lnSpc>
              <a:spcBef>
                <a:spcPts val="0"/>
              </a:spcBef>
              <a:spcAft>
                <a:spcPts val="0"/>
              </a:spcAft>
              <a:buSzPts val="5900"/>
              <a:buNone/>
              <a:defRPr sz="5900"/>
            </a:lvl4pPr>
            <a:lvl5pPr lvl="4" algn="l">
              <a:lnSpc>
                <a:spcPct val="100000"/>
              </a:lnSpc>
              <a:spcBef>
                <a:spcPts val="0"/>
              </a:spcBef>
              <a:spcAft>
                <a:spcPts val="0"/>
              </a:spcAft>
              <a:buSzPts val="5900"/>
              <a:buNone/>
              <a:defRPr sz="5900"/>
            </a:lvl5pPr>
            <a:lvl6pPr lvl="5" algn="l">
              <a:lnSpc>
                <a:spcPct val="100000"/>
              </a:lnSpc>
              <a:spcBef>
                <a:spcPts val="0"/>
              </a:spcBef>
              <a:spcAft>
                <a:spcPts val="0"/>
              </a:spcAft>
              <a:buSzPts val="5900"/>
              <a:buNone/>
              <a:defRPr sz="5900"/>
            </a:lvl6pPr>
            <a:lvl7pPr lvl="6" algn="l">
              <a:lnSpc>
                <a:spcPct val="100000"/>
              </a:lnSpc>
              <a:spcBef>
                <a:spcPts val="0"/>
              </a:spcBef>
              <a:spcAft>
                <a:spcPts val="0"/>
              </a:spcAft>
              <a:buSzPts val="5900"/>
              <a:buNone/>
              <a:defRPr sz="5900"/>
            </a:lvl7pPr>
            <a:lvl8pPr lvl="7" algn="l">
              <a:lnSpc>
                <a:spcPct val="100000"/>
              </a:lnSpc>
              <a:spcBef>
                <a:spcPts val="0"/>
              </a:spcBef>
              <a:spcAft>
                <a:spcPts val="0"/>
              </a:spcAft>
              <a:buSzPts val="5900"/>
              <a:buNone/>
              <a:defRPr sz="5900"/>
            </a:lvl8pPr>
            <a:lvl9pPr lvl="8" algn="l">
              <a:lnSpc>
                <a:spcPct val="100000"/>
              </a:lnSpc>
              <a:spcBef>
                <a:spcPts val="0"/>
              </a:spcBef>
              <a:spcAft>
                <a:spcPts val="0"/>
              </a:spcAft>
              <a:buSzPts val="5900"/>
              <a:buNone/>
              <a:defRPr sz="5900"/>
            </a:lvl9pPr>
          </a:lstStyle>
          <a:p/>
        </p:txBody>
      </p:sp>
      <p:sp>
        <p:nvSpPr>
          <p:cNvPr id="43" name="Google Shape;43;gac0dac7ae5_0_32"/>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ac0dac7ae5_0_36"/>
          <p:cNvSpPr/>
          <p:nvPr/>
        </p:nvSpPr>
        <p:spPr>
          <a:xfrm>
            <a:off x="5040313" y="-37"/>
            <a:ext cx="5040300" cy="7559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gac0dac7ae5_0_36"/>
          <p:cNvCxnSpPr/>
          <p:nvPr/>
        </p:nvCxnSpPr>
        <p:spPr>
          <a:xfrm>
            <a:off x="5544867" y="6607275"/>
            <a:ext cx="516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gac0dac7ae5_0_36"/>
          <p:cNvSpPr txBox="1"/>
          <p:nvPr>
            <p:ph type="title"/>
          </p:nvPr>
        </p:nvSpPr>
        <p:spPr>
          <a:xfrm>
            <a:off x="292695" y="1365805"/>
            <a:ext cx="4459500" cy="2625300"/>
          </a:xfrm>
          <a:prstGeom prst="rect">
            <a:avLst/>
          </a:prstGeom>
          <a:noFill/>
          <a:ln>
            <a:noFill/>
          </a:ln>
        </p:spPr>
        <p:txBody>
          <a:bodyPr anchorCtr="0" anchor="b" bIns="111975" lIns="111975" spcFirstLastPara="1" rIns="111975" wrap="square" tIns="111975">
            <a:noAutofit/>
          </a:bodyPr>
          <a:lstStyle>
            <a:lvl1pPr lvl="0" algn="ctr">
              <a:lnSpc>
                <a:spcPct val="100000"/>
              </a:lnSpc>
              <a:spcBef>
                <a:spcPts val="0"/>
              </a:spcBef>
              <a:spcAft>
                <a:spcPts val="0"/>
              </a:spcAft>
              <a:buClr>
                <a:schemeClr val="lt2"/>
              </a:buClr>
              <a:buSzPts val="5100"/>
              <a:buNone/>
              <a:defRPr>
                <a:solidFill>
                  <a:schemeClr val="lt2"/>
                </a:solidFill>
              </a:defRPr>
            </a:lvl1pPr>
            <a:lvl2pPr lvl="1" algn="ctr">
              <a:lnSpc>
                <a:spcPct val="100000"/>
              </a:lnSpc>
              <a:spcBef>
                <a:spcPts val="0"/>
              </a:spcBef>
              <a:spcAft>
                <a:spcPts val="0"/>
              </a:spcAft>
              <a:buClr>
                <a:schemeClr val="lt2"/>
              </a:buClr>
              <a:buSzPts val="5100"/>
              <a:buNone/>
              <a:defRPr>
                <a:solidFill>
                  <a:schemeClr val="lt2"/>
                </a:solidFill>
              </a:defRPr>
            </a:lvl2pPr>
            <a:lvl3pPr lvl="2" algn="ctr">
              <a:lnSpc>
                <a:spcPct val="100000"/>
              </a:lnSpc>
              <a:spcBef>
                <a:spcPts val="0"/>
              </a:spcBef>
              <a:spcAft>
                <a:spcPts val="0"/>
              </a:spcAft>
              <a:buClr>
                <a:schemeClr val="lt2"/>
              </a:buClr>
              <a:buSzPts val="5100"/>
              <a:buNone/>
              <a:defRPr>
                <a:solidFill>
                  <a:schemeClr val="lt2"/>
                </a:solidFill>
              </a:defRPr>
            </a:lvl3pPr>
            <a:lvl4pPr lvl="3" algn="ctr">
              <a:lnSpc>
                <a:spcPct val="100000"/>
              </a:lnSpc>
              <a:spcBef>
                <a:spcPts val="0"/>
              </a:spcBef>
              <a:spcAft>
                <a:spcPts val="0"/>
              </a:spcAft>
              <a:buClr>
                <a:schemeClr val="lt2"/>
              </a:buClr>
              <a:buSzPts val="5100"/>
              <a:buNone/>
              <a:defRPr>
                <a:solidFill>
                  <a:schemeClr val="lt2"/>
                </a:solidFill>
              </a:defRPr>
            </a:lvl4pPr>
            <a:lvl5pPr lvl="4" algn="ctr">
              <a:lnSpc>
                <a:spcPct val="100000"/>
              </a:lnSpc>
              <a:spcBef>
                <a:spcPts val="0"/>
              </a:spcBef>
              <a:spcAft>
                <a:spcPts val="0"/>
              </a:spcAft>
              <a:buClr>
                <a:schemeClr val="lt2"/>
              </a:buClr>
              <a:buSzPts val="5100"/>
              <a:buNone/>
              <a:defRPr>
                <a:solidFill>
                  <a:schemeClr val="lt2"/>
                </a:solidFill>
              </a:defRPr>
            </a:lvl5pPr>
            <a:lvl6pPr lvl="5" algn="ctr">
              <a:lnSpc>
                <a:spcPct val="100000"/>
              </a:lnSpc>
              <a:spcBef>
                <a:spcPts val="0"/>
              </a:spcBef>
              <a:spcAft>
                <a:spcPts val="0"/>
              </a:spcAft>
              <a:buClr>
                <a:schemeClr val="lt2"/>
              </a:buClr>
              <a:buSzPts val="5100"/>
              <a:buNone/>
              <a:defRPr>
                <a:solidFill>
                  <a:schemeClr val="lt2"/>
                </a:solidFill>
              </a:defRPr>
            </a:lvl6pPr>
            <a:lvl7pPr lvl="6" algn="ctr">
              <a:lnSpc>
                <a:spcPct val="100000"/>
              </a:lnSpc>
              <a:spcBef>
                <a:spcPts val="0"/>
              </a:spcBef>
              <a:spcAft>
                <a:spcPts val="0"/>
              </a:spcAft>
              <a:buClr>
                <a:schemeClr val="lt2"/>
              </a:buClr>
              <a:buSzPts val="5100"/>
              <a:buNone/>
              <a:defRPr>
                <a:solidFill>
                  <a:schemeClr val="lt2"/>
                </a:solidFill>
              </a:defRPr>
            </a:lvl7pPr>
            <a:lvl8pPr lvl="7" algn="ctr">
              <a:lnSpc>
                <a:spcPct val="100000"/>
              </a:lnSpc>
              <a:spcBef>
                <a:spcPts val="0"/>
              </a:spcBef>
              <a:spcAft>
                <a:spcPts val="0"/>
              </a:spcAft>
              <a:buClr>
                <a:schemeClr val="lt2"/>
              </a:buClr>
              <a:buSzPts val="5100"/>
              <a:buNone/>
              <a:defRPr>
                <a:solidFill>
                  <a:schemeClr val="lt2"/>
                </a:solidFill>
              </a:defRPr>
            </a:lvl8pPr>
            <a:lvl9pPr lvl="8" algn="ctr">
              <a:lnSpc>
                <a:spcPct val="100000"/>
              </a:lnSpc>
              <a:spcBef>
                <a:spcPts val="0"/>
              </a:spcBef>
              <a:spcAft>
                <a:spcPts val="0"/>
              </a:spcAft>
              <a:buClr>
                <a:schemeClr val="lt2"/>
              </a:buClr>
              <a:buSzPts val="5100"/>
              <a:buNone/>
              <a:defRPr>
                <a:solidFill>
                  <a:schemeClr val="lt2"/>
                </a:solidFill>
              </a:defRPr>
            </a:lvl9pPr>
          </a:lstStyle>
          <a:p/>
        </p:txBody>
      </p:sp>
      <p:sp>
        <p:nvSpPr>
          <p:cNvPr id="48" name="Google Shape;48;gac0dac7ae5_0_36"/>
          <p:cNvSpPr txBox="1"/>
          <p:nvPr>
            <p:ph idx="1" type="subTitle"/>
          </p:nvPr>
        </p:nvSpPr>
        <p:spPr>
          <a:xfrm>
            <a:off x="292695" y="4069747"/>
            <a:ext cx="4459500" cy="2313600"/>
          </a:xfrm>
          <a:prstGeom prst="rect">
            <a:avLst/>
          </a:prstGeom>
          <a:noFill/>
          <a:ln>
            <a:noFill/>
          </a:ln>
        </p:spPr>
        <p:txBody>
          <a:bodyPr anchorCtr="0" anchor="t" bIns="111975" lIns="111975" spcFirstLastPara="1" rIns="111975" wrap="square" tIns="111975">
            <a:noAutofit/>
          </a:bodyPr>
          <a:lstStyle>
            <a:lvl1pPr lvl="0" algn="ctr">
              <a:lnSpc>
                <a:spcPct val="100000"/>
              </a:lnSpc>
              <a:spcBef>
                <a:spcPts val="0"/>
              </a:spcBef>
              <a:spcAft>
                <a:spcPts val="0"/>
              </a:spcAft>
              <a:buSzPts val="2900"/>
              <a:buFont typeface="Economica"/>
              <a:buNone/>
              <a:defRPr sz="2900">
                <a:latin typeface="Economica"/>
                <a:ea typeface="Economica"/>
                <a:cs typeface="Economica"/>
                <a:sym typeface="Economica"/>
              </a:defRPr>
            </a:lvl1pPr>
            <a:lvl2pPr lvl="1" algn="ctr">
              <a:lnSpc>
                <a:spcPct val="100000"/>
              </a:lnSpc>
              <a:spcBef>
                <a:spcPts val="0"/>
              </a:spcBef>
              <a:spcAft>
                <a:spcPts val="0"/>
              </a:spcAft>
              <a:buSzPts val="2900"/>
              <a:buFont typeface="Economica"/>
              <a:buNone/>
              <a:defRPr sz="2900">
                <a:latin typeface="Economica"/>
                <a:ea typeface="Economica"/>
                <a:cs typeface="Economica"/>
                <a:sym typeface="Economica"/>
              </a:defRPr>
            </a:lvl2pPr>
            <a:lvl3pPr lvl="2" algn="ctr">
              <a:lnSpc>
                <a:spcPct val="100000"/>
              </a:lnSpc>
              <a:spcBef>
                <a:spcPts val="0"/>
              </a:spcBef>
              <a:spcAft>
                <a:spcPts val="0"/>
              </a:spcAft>
              <a:buSzPts val="2900"/>
              <a:buFont typeface="Economica"/>
              <a:buNone/>
              <a:defRPr sz="2900">
                <a:latin typeface="Economica"/>
                <a:ea typeface="Economica"/>
                <a:cs typeface="Economica"/>
                <a:sym typeface="Economica"/>
              </a:defRPr>
            </a:lvl3pPr>
            <a:lvl4pPr lvl="3" algn="ctr">
              <a:lnSpc>
                <a:spcPct val="100000"/>
              </a:lnSpc>
              <a:spcBef>
                <a:spcPts val="0"/>
              </a:spcBef>
              <a:spcAft>
                <a:spcPts val="0"/>
              </a:spcAft>
              <a:buSzPts val="2900"/>
              <a:buFont typeface="Economica"/>
              <a:buNone/>
              <a:defRPr sz="2900">
                <a:latin typeface="Economica"/>
                <a:ea typeface="Economica"/>
                <a:cs typeface="Economica"/>
                <a:sym typeface="Economica"/>
              </a:defRPr>
            </a:lvl4pPr>
            <a:lvl5pPr lvl="4" algn="ctr">
              <a:lnSpc>
                <a:spcPct val="100000"/>
              </a:lnSpc>
              <a:spcBef>
                <a:spcPts val="0"/>
              </a:spcBef>
              <a:spcAft>
                <a:spcPts val="0"/>
              </a:spcAft>
              <a:buSzPts val="2900"/>
              <a:buFont typeface="Economica"/>
              <a:buNone/>
              <a:defRPr sz="2900">
                <a:latin typeface="Economica"/>
                <a:ea typeface="Economica"/>
                <a:cs typeface="Economica"/>
                <a:sym typeface="Economica"/>
              </a:defRPr>
            </a:lvl5pPr>
            <a:lvl6pPr lvl="5" algn="ctr">
              <a:lnSpc>
                <a:spcPct val="100000"/>
              </a:lnSpc>
              <a:spcBef>
                <a:spcPts val="0"/>
              </a:spcBef>
              <a:spcAft>
                <a:spcPts val="0"/>
              </a:spcAft>
              <a:buSzPts val="2900"/>
              <a:buFont typeface="Economica"/>
              <a:buNone/>
              <a:defRPr sz="2900">
                <a:latin typeface="Economica"/>
                <a:ea typeface="Economica"/>
                <a:cs typeface="Economica"/>
                <a:sym typeface="Economica"/>
              </a:defRPr>
            </a:lvl6pPr>
            <a:lvl7pPr lvl="6" algn="ctr">
              <a:lnSpc>
                <a:spcPct val="100000"/>
              </a:lnSpc>
              <a:spcBef>
                <a:spcPts val="0"/>
              </a:spcBef>
              <a:spcAft>
                <a:spcPts val="0"/>
              </a:spcAft>
              <a:buSzPts val="2900"/>
              <a:buFont typeface="Economica"/>
              <a:buNone/>
              <a:defRPr sz="2900">
                <a:latin typeface="Economica"/>
                <a:ea typeface="Economica"/>
                <a:cs typeface="Economica"/>
                <a:sym typeface="Economica"/>
              </a:defRPr>
            </a:lvl7pPr>
            <a:lvl8pPr lvl="7" algn="ctr">
              <a:lnSpc>
                <a:spcPct val="100000"/>
              </a:lnSpc>
              <a:spcBef>
                <a:spcPts val="0"/>
              </a:spcBef>
              <a:spcAft>
                <a:spcPts val="0"/>
              </a:spcAft>
              <a:buSzPts val="2900"/>
              <a:buFont typeface="Economica"/>
              <a:buNone/>
              <a:defRPr sz="2900">
                <a:latin typeface="Economica"/>
                <a:ea typeface="Economica"/>
                <a:cs typeface="Economica"/>
                <a:sym typeface="Economica"/>
              </a:defRPr>
            </a:lvl8pPr>
            <a:lvl9pPr lvl="8" algn="ctr">
              <a:lnSpc>
                <a:spcPct val="100000"/>
              </a:lnSpc>
              <a:spcBef>
                <a:spcPts val="0"/>
              </a:spcBef>
              <a:spcAft>
                <a:spcPts val="0"/>
              </a:spcAft>
              <a:buSzPts val="2900"/>
              <a:buFont typeface="Economica"/>
              <a:buNone/>
              <a:defRPr sz="2900">
                <a:latin typeface="Economica"/>
                <a:ea typeface="Economica"/>
                <a:cs typeface="Economica"/>
                <a:sym typeface="Economica"/>
              </a:defRPr>
            </a:lvl9pPr>
          </a:lstStyle>
          <a:p/>
        </p:txBody>
      </p:sp>
      <p:sp>
        <p:nvSpPr>
          <p:cNvPr id="49" name="Google Shape;49;gac0dac7ae5_0_36"/>
          <p:cNvSpPr txBox="1"/>
          <p:nvPr>
            <p:ph idx="2" type="body"/>
          </p:nvPr>
        </p:nvSpPr>
        <p:spPr>
          <a:xfrm>
            <a:off x="5445456" y="1064395"/>
            <a:ext cx="4230000" cy="5430900"/>
          </a:xfrm>
          <a:prstGeom prst="rect">
            <a:avLst/>
          </a:prstGeom>
          <a:noFill/>
          <a:ln>
            <a:noFill/>
          </a:ln>
        </p:spPr>
        <p:txBody>
          <a:bodyPr anchorCtr="0" anchor="ctr" bIns="111975" lIns="111975" spcFirstLastPara="1" rIns="111975" wrap="square" tIns="111975">
            <a:noAutofit/>
          </a:bodyPr>
          <a:lstStyle>
            <a:lvl1pPr indent="-368300" lvl="0" marL="457200" algn="l">
              <a:lnSpc>
                <a:spcPct val="115000"/>
              </a:lnSpc>
              <a:spcBef>
                <a:spcPts val="0"/>
              </a:spcBef>
              <a:spcAft>
                <a:spcPts val="0"/>
              </a:spcAft>
              <a:buClr>
                <a:schemeClr val="lt1"/>
              </a:buClr>
              <a:buSzPts val="2200"/>
              <a:buChar char="●"/>
              <a:defRPr>
                <a:solidFill>
                  <a:schemeClr val="lt1"/>
                </a:solidFill>
              </a:defRPr>
            </a:lvl1pPr>
            <a:lvl2pPr indent="-336550" lvl="1" marL="914400" algn="l">
              <a:lnSpc>
                <a:spcPct val="115000"/>
              </a:lnSpc>
              <a:spcBef>
                <a:spcPts val="2000"/>
              </a:spcBef>
              <a:spcAft>
                <a:spcPts val="0"/>
              </a:spcAft>
              <a:buClr>
                <a:schemeClr val="lt1"/>
              </a:buClr>
              <a:buSzPts val="1700"/>
              <a:buChar char="○"/>
              <a:defRPr>
                <a:solidFill>
                  <a:schemeClr val="lt1"/>
                </a:solidFill>
              </a:defRPr>
            </a:lvl2pPr>
            <a:lvl3pPr indent="-336550" lvl="2" marL="1371600" algn="l">
              <a:lnSpc>
                <a:spcPct val="115000"/>
              </a:lnSpc>
              <a:spcBef>
                <a:spcPts val="2000"/>
              </a:spcBef>
              <a:spcAft>
                <a:spcPts val="0"/>
              </a:spcAft>
              <a:buClr>
                <a:schemeClr val="lt1"/>
              </a:buClr>
              <a:buSzPts val="1700"/>
              <a:buChar char="■"/>
              <a:defRPr>
                <a:solidFill>
                  <a:schemeClr val="lt1"/>
                </a:solidFill>
              </a:defRPr>
            </a:lvl3pPr>
            <a:lvl4pPr indent="-336550" lvl="3" marL="1828800" algn="l">
              <a:lnSpc>
                <a:spcPct val="115000"/>
              </a:lnSpc>
              <a:spcBef>
                <a:spcPts val="2000"/>
              </a:spcBef>
              <a:spcAft>
                <a:spcPts val="0"/>
              </a:spcAft>
              <a:buClr>
                <a:schemeClr val="lt1"/>
              </a:buClr>
              <a:buSzPts val="1700"/>
              <a:buChar char="●"/>
              <a:defRPr>
                <a:solidFill>
                  <a:schemeClr val="lt1"/>
                </a:solidFill>
              </a:defRPr>
            </a:lvl4pPr>
            <a:lvl5pPr indent="-336550" lvl="4" marL="2286000" algn="l">
              <a:lnSpc>
                <a:spcPct val="115000"/>
              </a:lnSpc>
              <a:spcBef>
                <a:spcPts val="2000"/>
              </a:spcBef>
              <a:spcAft>
                <a:spcPts val="0"/>
              </a:spcAft>
              <a:buClr>
                <a:schemeClr val="lt1"/>
              </a:buClr>
              <a:buSzPts val="1700"/>
              <a:buChar char="○"/>
              <a:defRPr>
                <a:solidFill>
                  <a:schemeClr val="lt1"/>
                </a:solidFill>
              </a:defRPr>
            </a:lvl5pPr>
            <a:lvl6pPr indent="-336550" lvl="5" marL="2743200" algn="l">
              <a:lnSpc>
                <a:spcPct val="115000"/>
              </a:lnSpc>
              <a:spcBef>
                <a:spcPts val="2000"/>
              </a:spcBef>
              <a:spcAft>
                <a:spcPts val="0"/>
              </a:spcAft>
              <a:buClr>
                <a:schemeClr val="lt1"/>
              </a:buClr>
              <a:buSzPts val="1700"/>
              <a:buChar char="■"/>
              <a:defRPr>
                <a:solidFill>
                  <a:schemeClr val="lt1"/>
                </a:solidFill>
              </a:defRPr>
            </a:lvl6pPr>
            <a:lvl7pPr indent="-336550" lvl="6" marL="3200400" algn="l">
              <a:lnSpc>
                <a:spcPct val="115000"/>
              </a:lnSpc>
              <a:spcBef>
                <a:spcPts val="2000"/>
              </a:spcBef>
              <a:spcAft>
                <a:spcPts val="0"/>
              </a:spcAft>
              <a:buClr>
                <a:schemeClr val="lt1"/>
              </a:buClr>
              <a:buSzPts val="1700"/>
              <a:buChar char="●"/>
              <a:defRPr>
                <a:solidFill>
                  <a:schemeClr val="lt1"/>
                </a:solidFill>
              </a:defRPr>
            </a:lvl7pPr>
            <a:lvl8pPr indent="-336550" lvl="7" marL="3657600" algn="l">
              <a:lnSpc>
                <a:spcPct val="115000"/>
              </a:lnSpc>
              <a:spcBef>
                <a:spcPts val="2000"/>
              </a:spcBef>
              <a:spcAft>
                <a:spcPts val="0"/>
              </a:spcAft>
              <a:buClr>
                <a:schemeClr val="lt1"/>
              </a:buClr>
              <a:buSzPts val="1700"/>
              <a:buChar char="○"/>
              <a:defRPr>
                <a:solidFill>
                  <a:schemeClr val="lt1"/>
                </a:solidFill>
              </a:defRPr>
            </a:lvl8pPr>
            <a:lvl9pPr indent="-336550" lvl="8" marL="4114800" algn="l">
              <a:lnSpc>
                <a:spcPct val="115000"/>
              </a:lnSpc>
              <a:spcBef>
                <a:spcPts val="2000"/>
              </a:spcBef>
              <a:spcAft>
                <a:spcPts val="2000"/>
              </a:spcAft>
              <a:buClr>
                <a:schemeClr val="lt1"/>
              </a:buClr>
              <a:buSzPts val="1700"/>
              <a:buChar char="■"/>
              <a:defRPr>
                <a:solidFill>
                  <a:schemeClr val="lt1"/>
                </a:solidFill>
              </a:defRPr>
            </a:lvl9pPr>
          </a:lstStyle>
          <a:p/>
        </p:txBody>
      </p:sp>
      <p:sp>
        <p:nvSpPr>
          <p:cNvPr id="50" name="Google Shape;50;gac0dac7ae5_0_36"/>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ac0dac7ae5_0_0"/>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9pPr>
          </a:lstStyle>
          <a:p/>
        </p:txBody>
      </p:sp>
      <p:sp>
        <p:nvSpPr>
          <p:cNvPr id="7" name="Google Shape;7;gac0dac7ae5_0_0"/>
          <p:cNvSpPr txBox="1"/>
          <p:nvPr>
            <p:ph idx="1" type="body"/>
          </p:nvPr>
        </p:nvSpPr>
        <p:spPr>
          <a:xfrm>
            <a:off x="343628" y="1800778"/>
            <a:ext cx="9393300" cy="4929600"/>
          </a:xfrm>
          <a:prstGeom prst="rect">
            <a:avLst/>
          </a:prstGeom>
          <a:noFill/>
          <a:ln>
            <a:noFill/>
          </a:ln>
        </p:spPr>
        <p:txBody>
          <a:bodyPr anchorCtr="0" anchor="t" bIns="111975" lIns="111975" spcFirstLastPara="1" rIns="111975" wrap="square" tIns="111975">
            <a:noAutofit/>
          </a:bodyPr>
          <a:lstStyle>
            <a:lvl1pPr indent="-368300" lvl="0" marL="457200" marR="0" rtl="0" algn="l">
              <a:lnSpc>
                <a:spcPct val="115000"/>
              </a:lnSpc>
              <a:spcBef>
                <a:spcPts val="0"/>
              </a:spcBef>
              <a:spcAft>
                <a:spcPts val="0"/>
              </a:spcAft>
              <a:buClr>
                <a:schemeClr val="dk1"/>
              </a:buClr>
              <a:buSzPts val="2200"/>
              <a:buFont typeface="Open Sans"/>
              <a:buChar char="●"/>
              <a:defRPr b="0" i="0" sz="2200" u="none" cap="none" strike="noStrike">
                <a:solidFill>
                  <a:schemeClr val="dk1"/>
                </a:solidFill>
                <a:latin typeface="Open Sans"/>
                <a:ea typeface="Open Sans"/>
                <a:cs typeface="Open Sans"/>
                <a:sym typeface="Open Sans"/>
              </a:defRPr>
            </a:lvl1pPr>
            <a:lvl2pPr indent="-336550" lvl="1" marL="9144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2pPr>
            <a:lvl3pPr indent="-336550" lvl="2" marL="13716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3pPr>
            <a:lvl4pPr indent="-336550" lvl="3" marL="18288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4pPr>
            <a:lvl5pPr indent="-336550" lvl="4" marL="22860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5pPr>
            <a:lvl6pPr indent="-336550" lvl="5" marL="27432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6pPr>
            <a:lvl7pPr indent="-336550" lvl="6" marL="32004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7pPr>
            <a:lvl8pPr indent="-336550" lvl="7" marL="36576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8pPr>
            <a:lvl9pPr indent="-336550" lvl="8" marL="4114800" marR="0" rtl="0" algn="l">
              <a:lnSpc>
                <a:spcPct val="115000"/>
              </a:lnSpc>
              <a:spcBef>
                <a:spcPts val="2000"/>
              </a:spcBef>
              <a:spcAft>
                <a:spcPts val="200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9pPr>
          </a:lstStyle>
          <a:p/>
        </p:txBody>
      </p:sp>
      <p:sp>
        <p:nvSpPr>
          <p:cNvPr id="8" name="Google Shape;8;gac0dac7ae5_0_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nvSpPr>
        <p:spPr>
          <a:xfrm>
            <a:off x="504000" y="2480400"/>
            <a:ext cx="9071640" cy="2271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4400"/>
              <a:buFont typeface="Arial"/>
              <a:buNone/>
            </a:pPr>
            <a:r>
              <a:rPr b="0" i="0" lang="es-AR" sz="4400" u="none" cap="none" strike="noStrike">
                <a:solidFill>
                  <a:srgbClr val="FFFFFF"/>
                </a:solidFill>
                <a:latin typeface="Arial"/>
                <a:ea typeface="Arial"/>
                <a:cs typeface="Arial"/>
                <a:sym typeface="Arial"/>
              </a:rPr>
              <a:t>ARQUITECTURA</a:t>
            </a:r>
            <a:br>
              <a:rPr b="0" i="0" lang="es-AR" sz="1800" u="none" cap="none" strike="noStrike">
                <a:solidFill>
                  <a:srgbClr val="000000"/>
                </a:solidFill>
                <a:latin typeface="Arial"/>
                <a:ea typeface="Arial"/>
                <a:cs typeface="Arial"/>
                <a:sym typeface="Arial"/>
              </a:rPr>
            </a:br>
            <a:r>
              <a:rPr b="0" i="0" lang="es-AR" sz="4400" u="none" cap="none" strike="noStrike">
                <a:solidFill>
                  <a:srgbClr val="FFFFFF"/>
                </a:solidFill>
                <a:latin typeface="Arial"/>
                <a:ea typeface="Arial"/>
                <a:cs typeface="Arial"/>
                <a:sym typeface="Arial"/>
              </a:rPr>
              <a:t>DE </a:t>
            </a:r>
            <a:br>
              <a:rPr b="0" i="0" lang="es-AR" sz="1800" u="none" cap="none" strike="noStrike">
                <a:solidFill>
                  <a:srgbClr val="000000"/>
                </a:solidFill>
                <a:latin typeface="Arial"/>
                <a:ea typeface="Arial"/>
                <a:cs typeface="Arial"/>
                <a:sym typeface="Arial"/>
              </a:rPr>
            </a:br>
            <a:r>
              <a:rPr b="0" i="0" lang="es-AR" sz="4400" u="none" cap="none" strike="noStrike">
                <a:solidFill>
                  <a:srgbClr val="FFFFFF"/>
                </a:solidFill>
                <a:latin typeface="Arial"/>
                <a:ea typeface="Arial"/>
                <a:cs typeface="Arial"/>
                <a:sym typeface="Arial"/>
              </a:rPr>
              <a:t>COMPUTADORAS</a:t>
            </a:r>
            <a:br>
              <a:rPr b="0" i="0" lang="es-AR" sz="1800" u="none" cap="none" strike="noStrike">
                <a:solidFill>
                  <a:srgbClr val="000000"/>
                </a:solidFill>
                <a:latin typeface="Arial"/>
                <a:ea typeface="Arial"/>
                <a:cs typeface="Arial"/>
                <a:sym typeface="Arial"/>
              </a:rPr>
            </a:br>
            <a:r>
              <a:rPr b="0" i="0" lang="es-AR" sz="2800" u="none" cap="none" strike="noStrike">
                <a:solidFill>
                  <a:srgbClr val="FFFFFF"/>
                </a:solidFill>
                <a:latin typeface="Arial"/>
                <a:ea typeface="Arial"/>
                <a:cs typeface="Arial"/>
                <a:sym typeface="Arial"/>
              </a:rPr>
              <a:t>Clase 12</a:t>
            </a:r>
            <a:endParaRPr b="0" i="0" sz="2800" u="none" cap="none" strike="noStrike">
              <a:solidFill>
                <a:srgbClr val="FFFFFF"/>
              </a:solidFill>
              <a:latin typeface="Arial"/>
              <a:ea typeface="Arial"/>
              <a:cs typeface="Arial"/>
              <a:sym typeface="Arial"/>
            </a:endParaRPr>
          </a:p>
        </p:txBody>
      </p:sp>
      <p:sp>
        <p:nvSpPr>
          <p:cNvPr id="68" name="Google Shape;68;p1"/>
          <p:cNvSpPr txBox="1"/>
          <p:nvPr>
            <p:ph type="ctrTitle"/>
          </p:nvPr>
        </p:nvSpPr>
        <p:spPr>
          <a:xfrm>
            <a:off x="3356576" y="2122700"/>
            <a:ext cx="3846300" cy="2259300"/>
          </a:xfrm>
          <a:prstGeom prst="rect">
            <a:avLst/>
          </a:prstGeom>
          <a:noFill/>
          <a:ln>
            <a:noFill/>
          </a:ln>
        </p:spPr>
        <p:txBody>
          <a:bodyPr anchorCtr="0" anchor="b" bIns="111975" lIns="111975" spcFirstLastPara="1" rIns="111975" wrap="square" tIns="111975">
            <a:noAutofit/>
          </a:bodyPr>
          <a:lstStyle/>
          <a:p>
            <a:pPr indent="0" lvl="0" marL="0" rtl="0" algn="ctr">
              <a:lnSpc>
                <a:spcPct val="100000"/>
              </a:lnSpc>
              <a:spcBef>
                <a:spcPts val="0"/>
              </a:spcBef>
              <a:spcAft>
                <a:spcPts val="0"/>
              </a:spcAft>
              <a:buSzPts val="5100"/>
              <a:buNone/>
            </a:pPr>
            <a:r>
              <a:rPr lang="es-AR"/>
              <a:t>ARQUITECTURA DE COMPUTADORAS</a:t>
            </a:r>
            <a:endParaRPr/>
          </a:p>
        </p:txBody>
      </p:sp>
      <p:sp>
        <p:nvSpPr>
          <p:cNvPr id="69" name="Google Shape;69;p1"/>
          <p:cNvSpPr txBox="1"/>
          <p:nvPr>
            <p:ph idx="1" type="subTitle"/>
          </p:nvPr>
        </p:nvSpPr>
        <p:spPr>
          <a:xfrm>
            <a:off x="3356570" y="4580603"/>
            <a:ext cx="3367500" cy="1030800"/>
          </a:xfrm>
          <a:prstGeom prst="rect">
            <a:avLst/>
          </a:prstGeom>
          <a:noFill/>
          <a:ln>
            <a:noFill/>
          </a:ln>
        </p:spPr>
        <p:txBody>
          <a:bodyPr anchorCtr="0" anchor="t" bIns="111975" lIns="111975" spcFirstLastPara="1" rIns="111975" wrap="square" tIns="111975">
            <a:noAutofit/>
          </a:bodyPr>
          <a:lstStyle/>
          <a:p>
            <a:pPr indent="0" lvl="0" marL="0" rtl="0" algn="ctr">
              <a:lnSpc>
                <a:spcPct val="100000"/>
              </a:lnSpc>
              <a:spcBef>
                <a:spcPts val="0"/>
              </a:spcBef>
              <a:spcAft>
                <a:spcPts val="0"/>
              </a:spcAft>
              <a:buSzPts val="2600"/>
              <a:buNone/>
            </a:pPr>
            <a:r>
              <a:rPr lang="es-AR"/>
              <a:t>Clase 9: 29/10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Ejemplo</a:t>
            </a:r>
            <a:endParaRPr b="0" i="0" sz="4400" u="none" cap="none" strike="noStrike">
              <a:solidFill>
                <a:srgbClr val="000000"/>
              </a:solidFill>
              <a:latin typeface="Arial"/>
              <a:ea typeface="Arial"/>
              <a:cs typeface="Arial"/>
              <a:sym typeface="Arial"/>
            </a:endParaRPr>
          </a:p>
        </p:txBody>
      </p:sp>
      <p:pic>
        <p:nvPicPr>
          <p:cNvPr id="132" name="Google Shape;132;p10"/>
          <p:cNvPicPr preferRelativeResize="0"/>
          <p:nvPr/>
        </p:nvPicPr>
        <p:blipFill rotWithShape="1">
          <a:blip r:embed="rId3">
            <a:alphaModFix/>
          </a:blip>
          <a:srcRect b="0" l="0" r="0" t="0"/>
          <a:stretch/>
        </p:blipFill>
        <p:spPr>
          <a:xfrm>
            <a:off x="972000" y="2027880"/>
            <a:ext cx="8263440" cy="4920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Subrutinas</a:t>
            </a:r>
            <a:endParaRPr b="0" i="0" sz="4400" u="none" cap="none" strike="noStrike">
              <a:solidFill>
                <a:srgbClr val="000000"/>
              </a:solidFill>
              <a:latin typeface="Arial"/>
              <a:ea typeface="Arial"/>
              <a:cs typeface="Arial"/>
              <a:sym typeface="Arial"/>
            </a:endParaRPr>
          </a:p>
        </p:txBody>
      </p:sp>
      <p:sp>
        <p:nvSpPr>
          <p:cNvPr id="138" name="Google Shape;138;p11"/>
          <p:cNvSpPr txBox="1"/>
          <p:nvPr/>
        </p:nvSpPr>
        <p:spPr>
          <a:xfrm>
            <a:off x="504000" y="2020680"/>
            <a:ext cx="9071640" cy="510732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WinMips no tiene soporte nativo para el manejo de pilas.</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En el MSX88, el manejo de la pila consiste en:</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2100"/>
              <a:buFont typeface="Noto Sans Symbols"/>
              <a:buChar char="−"/>
            </a:pPr>
            <a:r>
              <a:rPr b="0" i="0" lang="es-AR" sz="2800" u="none" cap="none" strike="noStrike">
                <a:solidFill>
                  <a:srgbClr val="000000"/>
                </a:solidFill>
                <a:latin typeface="Arial"/>
                <a:ea typeface="Arial"/>
                <a:cs typeface="Arial"/>
                <a:sym typeface="Arial"/>
              </a:rPr>
              <a:t>Tiene un registro SP, que se usa sólo para el manejo de la pila e inicialmente vale 8000h.</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2100"/>
              <a:buFont typeface="Noto Sans Symbols"/>
              <a:buChar char="−"/>
            </a:pPr>
            <a:r>
              <a:rPr b="0" i="0" lang="es-AR" sz="2800" u="none" cap="none" strike="noStrike">
                <a:solidFill>
                  <a:srgbClr val="000000"/>
                </a:solidFill>
                <a:latin typeface="Arial"/>
                <a:ea typeface="Arial"/>
                <a:cs typeface="Arial"/>
                <a:sym typeface="Arial"/>
              </a:rPr>
              <a:t>Instrucción PUSH que permite </a:t>
            </a:r>
            <a:r>
              <a:rPr b="0" i="1" lang="es-AR" sz="2800" u="none" cap="none" strike="noStrike">
                <a:solidFill>
                  <a:srgbClr val="000000"/>
                </a:solidFill>
                <a:latin typeface="Arial"/>
                <a:ea typeface="Arial"/>
                <a:cs typeface="Arial"/>
                <a:sym typeface="Arial"/>
              </a:rPr>
              <a:t>apilar </a:t>
            </a:r>
            <a:r>
              <a:rPr b="0" i="0" lang="es-AR" sz="2800" u="none" cap="none" strike="noStrike">
                <a:solidFill>
                  <a:srgbClr val="000000"/>
                </a:solidFill>
                <a:latin typeface="Arial"/>
                <a:ea typeface="Arial"/>
                <a:cs typeface="Arial"/>
                <a:sym typeface="Arial"/>
              </a:rPr>
              <a:t>valores de 16 bits</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2100"/>
              <a:buFont typeface="Noto Sans Symbols"/>
              <a:buChar char="−"/>
            </a:pPr>
            <a:r>
              <a:rPr b="0" i="0" lang="es-AR" sz="2800" u="none" cap="none" strike="noStrike">
                <a:solidFill>
                  <a:srgbClr val="000000"/>
                </a:solidFill>
                <a:latin typeface="Arial"/>
                <a:ea typeface="Arial"/>
                <a:cs typeface="Arial"/>
                <a:sym typeface="Arial"/>
              </a:rPr>
              <a:t>Instrucción POP que permite </a:t>
            </a:r>
            <a:r>
              <a:rPr b="0" i="1" lang="es-AR" sz="2800" u="none" cap="none" strike="noStrike">
                <a:solidFill>
                  <a:srgbClr val="000000"/>
                </a:solidFill>
                <a:latin typeface="Arial"/>
                <a:ea typeface="Arial"/>
                <a:cs typeface="Arial"/>
                <a:sym typeface="Arial"/>
              </a:rPr>
              <a:t>desapilar </a:t>
            </a:r>
            <a:r>
              <a:rPr b="0" i="0" lang="es-AR" sz="2800" u="none" cap="none" strike="noStrike">
                <a:solidFill>
                  <a:srgbClr val="000000"/>
                </a:solidFill>
                <a:latin typeface="Arial"/>
                <a:ea typeface="Arial"/>
                <a:cs typeface="Arial"/>
                <a:sym typeface="Arial"/>
              </a:rPr>
              <a:t>valores de 16 bits</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2100"/>
              <a:buFont typeface="Noto Sans Symbols"/>
              <a:buChar char="−"/>
            </a:pPr>
            <a:r>
              <a:rPr b="0" i="0" lang="es-AR" sz="2800" u="none" cap="none" strike="noStrike">
                <a:solidFill>
                  <a:srgbClr val="000000"/>
                </a:solidFill>
                <a:latin typeface="Arial"/>
                <a:ea typeface="Arial"/>
                <a:cs typeface="Arial"/>
                <a:sym typeface="Arial"/>
              </a:rPr>
              <a:t>También se usa para el manejo de subrutinas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nvSpPr>
        <p:spPr>
          <a:xfrm>
            <a:off x="504000" y="484800"/>
            <a:ext cx="9071700" cy="126240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Subrutinas</a:t>
            </a:r>
            <a:endParaRPr b="0" i="0" sz="4400" u="none" cap="none" strike="noStrike">
              <a:solidFill>
                <a:srgbClr val="000000"/>
              </a:solidFill>
              <a:latin typeface="Arial"/>
              <a:ea typeface="Arial"/>
              <a:cs typeface="Arial"/>
              <a:sym typeface="Arial"/>
            </a:endParaRPr>
          </a:p>
        </p:txBody>
      </p:sp>
      <p:sp>
        <p:nvSpPr>
          <p:cNvPr id="144" name="Google Shape;144;p12"/>
          <p:cNvSpPr txBox="1"/>
          <p:nvPr/>
        </p:nvSpPr>
        <p:spPr>
          <a:xfrm>
            <a:off x="504000" y="2020680"/>
            <a:ext cx="9071640" cy="402732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El MSX88 posee un registro específico para la pila</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WinMIPS64 tiene 32 registros de propósito gral, podemos elegir uno y usarlo para la pila.</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La convención de nombres establece que usemos r29 como $sp para que apunte a la pila.</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Debemos inicializarlo a un valor adecuado.</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Podemos inicializar $sp en 0400h, posición de memoria de datos más alta en WinMIPS64</a:t>
            </a:r>
            <a:endParaRPr b="0" i="0" sz="2800" u="none" cap="none" strike="noStrike">
              <a:solidFill>
                <a:srgbClr val="000000"/>
              </a:solidFill>
              <a:latin typeface="Arial"/>
              <a:ea typeface="Arial"/>
              <a:cs typeface="Arial"/>
              <a:sym typeface="Arial"/>
            </a:endParaRPr>
          </a:p>
        </p:txBody>
      </p:sp>
      <p:sp>
        <p:nvSpPr>
          <p:cNvPr id="145" name="Google Shape;145;p12"/>
          <p:cNvSpPr txBox="1"/>
          <p:nvPr/>
        </p:nvSpPr>
        <p:spPr>
          <a:xfrm>
            <a:off x="3132000" y="6264000"/>
            <a:ext cx="3240000" cy="806040"/>
          </a:xfrm>
          <a:prstGeom prst="rect">
            <a:avLst/>
          </a:prstGeom>
          <a:solidFill>
            <a:srgbClr val="EEEEEE"/>
          </a:solidFill>
          <a:ln cap="flat" cmpd="sng" w="36000">
            <a:solidFill>
              <a:srgbClr val="000000"/>
            </a:solidFill>
            <a:prstDash val="solid"/>
            <a:round/>
            <a:headEnd len="sm" w="sm" type="none"/>
            <a:tailEnd len="sm" w="sm" type="none"/>
          </a:ln>
        </p:spPr>
        <p:txBody>
          <a:bodyPr anchorCtr="0" anchor="t" bIns="63000" lIns="108000" spcFirstLastPara="1" rIns="108000" wrap="square" tIns="63000">
            <a:spAutoFit/>
          </a:bodyPr>
          <a:lstStyle/>
          <a:p>
            <a:pPr indent="0" lvl="0" marL="0" marR="0" rtl="0" algn="l">
              <a:lnSpc>
                <a:spcPct val="100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.code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daddi $sp, $0, 0x400</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Apilar</a:t>
            </a:r>
            <a:endParaRPr b="0" i="0" sz="4400" u="none" cap="none" strike="noStrike">
              <a:solidFill>
                <a:srgbClr val="000000"/>
              </a:solidFill>
              <a:latin typeface="Arial"/>
              <a:ea typeface="Arial"/>
              <a:cs typeface="Arial"/>
              <a:sym typeface="Arial"/>
            </a:endParaRPr>
          </a:p>
        </p:txBody>
      </p:sp>
      <p:sp>
        <p:nvSpPr>
          <p:cNvPr id="151" name="Google Shape;151;p13"/>
          <p:cNvSpPr txBox="1"/>
          <p:nvPr/>
        </p:nvSpPr>
        <p:spPr>
          <a:xfrm>
            <a:off x="504000" y="1868275"/>
            <a:ext cx="9071700" cy="369240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PUSH en msx88:</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SP = SP – 2 ; decremento el puntero de la pila</a:t>
            </a:r>
            <a:endParaRPr b="0" i="0" sz="26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[SP] = fuente ; guardo el valor</a:t>
            </a:r>
            <a:endParaRPr b="0" i="0" sz="2600" u="none" cap="none" strike="noStrike">
              <a:solidFill>
                <a:srgbClr val="000000"/>
              </a:solidFill>
              <a:latin typeface="Arial"/>
              <a:ea typeface="Arial"/>
              <a:cs typeface="Arial"/>
              <a:sym typeface="Arial"/>
            </a:endParaRPr>
          </a:p>
          <a:p>
            <a:pPr indent="-324000" lvl="0" marL="432000" marR="0" rtl="0" algn="l">
              <a:lnSpc>
                <a:spcPct val="100000"/>
              </a:lnSpc>
              <a:spcBef>
                <a:spcPts val="1128"/>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Para simular esto en WinMIPS debemos:</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Decrementar en 8 el puntero de la pila</a:t>
            </a:r>
            <a:endParaRPr b="0" i="0" sz="26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Guardar en la posición de memoria que indica el puntero el valor</a:t>
            </a:r>
            <a:endParaRPr b="0" i="0" sz="2600" u="none" cap="none" strike="noStrike">
              <a:solidFill>
                <a:srgbClr val="000000"/>
              </a:solidFill>
              <a:latin typeface="Arial"/>
              <a:ea typeface="Arial"/>
              <a:cs typeface="Arial"/>
              <a:sym typeface="Arial"/>
            </a:endParaRPr>
          </a:p>
        </p:txBody>
      </p:sp>
      <p:sp>
        <p:nvSpPr>
          <p:cNvPr id="152" name="Google Shape;152;p13"/>
          <p:cNvSpPr txBox="1"/>
          <p:nvPr/>
        </p:nvSpPr>
        <p:spPr>
          <a:xfrm>
            <a:off x="3600000" y="5796000"/>
            <a:ext cx="2952000" cy="13158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Daddi $sp, $sp, -8</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Sd $t1, 0($sp)</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Desapilar</a:t>
            </a:r>
            <a:endParaRPr b="0" i="0" sz="4400" u="none" cap="none" strike="noStrike">
              <a:solidFill>
                <a:srgbClr val="000000"/>
              </a:solidFill>
              <a:latin typeface="Arial"/>
              <a:ea typeface="Arial"/>
              <a:cs typeface="Arial"/>
              <a:sym typeface="Arial"/>
            </a:endParaRPr>
          </a:p>
        </p:txBody>
      </p:sp>
      <p:sp>
        <p:nvSpPr>
          <p:cNvPr id="158" name="Google Shape;158;p14"/>
          <p:cNvSpPr txBox="1"/>
          <p:nvPr/>
        </p:nvSpPr>
        <p:spPr>
          <a:xfrm>
            <a:off x="504000" y="1781888"/>
            <a:ext cx="9071700" cy="419430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POP</a:t>
            </a:r>
            <a:r>
              <a:rPr b="0" i="0" lang="es-AR" sz="2800" u="none" cap="none" strike="noStrike">
                <a:solidFill>
                  <a:srgbClr val="000000"/>
                </a:solidFill>
                <a:latin typeface="Arial"/>
                <a:ea typeface="Arial"/>
                <a:cs typeface="Arial"/>
                <a:sym typeface="Arial"/>
              </a:rPr>
              <a:t> en msx88:</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Destino = [SP] ; guardo el valor que estaba en el tope de la pila</a:t>
            </a:r>
            <a:endParaRPr b="0" i="0" sz="26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SP = SP + 2  ; incremento el puntero</a:t>
            </a:r>
            <a:endParaRPr b="0" i="0" sz="2600" u="none" cap="none" strike="noStrike">
              <a:solidFill>
                <a:srgbClr val="000000"/>
              </a:solidFill>
              <a:latin typeface="Arial"/>
              <a:ea typeface="Arial"/>
              <a:cs typeface="Arial"/>
              <a:sym typeface="Arial"/>
            </a:endParaRPr>
          </a:p>
          <a:p>
            <a:pPr indent="-324000" lvl="0" marL="432000" marR="0" rtl="0" algn="l">
              <a:lnSpc>
                <a:spcPct val="100000"/>
              </a:lnSpc>
              <a:spcBef>
                <a:spcPts val="1128"/>
              </a:spcBef>
              <a:spcAft>
                <a:spcPts val="0"/>
              </a:spcAft>
              <a:buClr>
                <a:srgbClr val="FFFFFF"/>
              </a:buClr>
              <a:buSzPts val="1260"/>
              <a:buFont typeface="Noto Sans Symbols"/>
              <a:buChar char="●"/>
            </a:pPr>
            <a:r>
              <a:rPr b="0" i="0" lang="es-AR" sz="2800" u="none" cap="none" strike="noStrike">
                <a:solidFill>
                  <a:srgbClr val="000000"/>
                </a:solidFill>
                <a:latin typeface="Arial"/>
                <a:ea typeface="Arial"/>
                <a:cs typeface="Arial"/>
                <a:sym typeface="Arial"/>
              </a:rPr>
              <a:t>Para simular esta operación en  WinMIPS debemos:</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Leer el dato de la posición de memoria que indica el puntero y guardarlo en un registro</a:t>
            </a:r>
            <a:endParaRPr b="0" i="0" sz="26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1950"/>
              <a:buFont typeface="Noto Sans Symbols"/>
              <a:buChar char="−"/>
            </a:pPr>
            <a:r>
              <a:rPr b="0" i="0" lang="es-AR" sz="2600" u="none" cap="none" strike="noStrike">
                <a:solidFill>
                  <a:srgbClr val="000000"/>
                </a:solidFill>
                <a:latin typeface="Arial"/>
                <a:ea typeface="Arial"/>
                <a:cs typeface="Arial"/>
                <a:sym typeface="Arial"/>
              </a:rPr>
              <a:t>Incrementar el puntero en 8</a:t>
            </a:r>
            <a:endParaRPr b="0" i="0" sz="2600" u="none" cap="none" strike="noStrike">
              <a:solidFill>
                <a:srgbClr val="000000"/>
              </a:solidFill>
              <a:latin typeface="Arial"/>
              <a:ea typeface="Arial"/>
              <a:cs typeface="Arial"/>
              <a:sym typeface="Arial"/>
            </a:endParaRPr>
          </a:p>
        </p:txBody>
      </p:sp>
      <p:sp>
        <p:nvSpPr>
          <p:cNvPr id="159" name="Google Shape;159;p14"/>
          <p:cNvSpPr txBox="1"/>
          <p:nvPr/>
        </p:nvSpPr>
        <p:spPr>
          <a:xfrm>
            <a:off x="3348000" y="6048000"/>
            <a:ext cx="3096000" cy="12960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Ld $s1, 0($sp)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Daddi $sp, $sp, 8</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2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Apilando</a:t>
            </a:r>
            <a:endParaRPr b="0" i="0" sz="4400" u="none" cap="none" strike="noStrike">
              <a:solidFill>
                <a:srgbClr val="000000"/>
              </a:solidFill>
              <a:latin typeface="Arial"/>
              <a:ea typeface="Arial"/>
              <a:cs typeface="Arial"/>
              <a:sym typeface="Arial"/>
            </a:endParaRPr>
          </a:p>
        </p:txBody>
      </p:sp>
      <p:sp>
        <p:nvSpPr>
          <p:cNvPr id="165" name="Google Shape;165;p15"/>
          <p:cNvSpPr txBox="1"/>
          <p:nvPr/>
        </p:nvSpPr>
        <p:spPr>
          <a:xfrm>
            <a:off x="504000" y="2020680"/>
            <a:ext cx="9071640" cy="467532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daddi $sp, $sp, -8</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sd $s1, 0($sp)</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daddi $sp, $sp, -8</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sd $s2, 0($sp)</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daddi $sp, $sp, -8</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sd $s3, 0($sp)</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Apilando v2</a:t>
            </a:r>
            <a:endParaRPr b="0" i="0" sz="4400" u="none" cap="none" strike="noStrike">
              <a:solidFill>
                <a:srgbClr val="000000"/>
              </a:solidFill>
              <a:latin typeface="Arial"/>
              <a:ea typeface="Arial"/>
              <a:cs typeface="Arial"/>
              <a:sym typeface="Arial"/>
            </a:endParaRPr>
          </a:p>
        </p:txBody>
      </p:sp>
      <p:sp>
        <p:nvSpPr>
          <p:cNvPr id="171" name="Google Shape;171;p16"/>
          <p:cNvSpPr txBox="1"/>
          <p:nvPr/>
        </p:nvSpPr>
        <p:spPr>
          <a:xfrm>
            <a:off x="504000" y="2020680"/>
            <a:ext cx="9071640" cy="345132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daddi $sp, $sp, -24 ; </a:t>
            </a:r>
            <a:r>
              <a:rPr b="0" i="1" lang="es-AR" sz="2200" u="none" cap="none" strike="noStrike">
                <a:solidFill>
                  <a:srgbClr val="000000"/>
                </a:solidFill>
                <a:latin typeface="Arial"/>
                <a:ea typeface="Arial"/>
                <a:cs typeface="Arial"/>
                <a:sym typeface="Arial"/>
              </a:rPr>
              <a:t>3 nros * 8 bytes = 24bytes</a:t>
            </a:r>
            <a:endParaRPr b="0" i="0" sz="2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sd $s1, 16($sp)</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sd $s2, 8($sp)</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sd $s3, 0($sp)</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Desapilando </a:t>
            </a:r>
            <a:endParaRPr b="0" i="0" sz="4400" u="none" cap="none" strike="noStrike">
              <a:solidFill>
                <a:srgbClr val="000000"/>
              </a:solidFill>
              <a:latin typeface="Arial"/>
              <a:ea typeface="Arial"/>
              <a:cs typeface="Arial"/>
              <a:sym typeface="Arial"/>
            </a:endParaRPr>
          </a:p>
        </p:txBody>
      </p:sp>
      <p:sp>
        <p:nvSpPr>
          <p:cNvPr id="177" name="Google Shape;177;p17"/>
          <p:cNvSpPr txBox="1"/>
          <p:nvPr/>
        </p:nvSpPr>
        <p:spPr>
          <a:xfrm>
            <a:off x="504000" y="2092680"/>
            <a:ext cx="9071640" cy="345132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ld $s1, 16($sp)</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ld $s2, 8($sp)</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ld $s3, 0($sp)</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daddi $sp, $sp, 24 ; </a:t>
            </a:r>
            <a:r>
              <a:rPr b="0" i="1" lang="es-AR" sz="2400" u="none" cap="none" strike="noStrike">
                <a:solidFill>
                  <a:srgbClr val="000000"/>
                </a:solidFill>
                <a:latin typeface="Arial"/>
                <a:ea typeface="Arial"/>
                <a:cs typeface="Arial"/>
                <a:sym typeface="Arial"/>
              </a:rPr>
              <a:t>3 nros * 8 bytes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Pilas y subrutina</a:t>
            </a:r>
            <a:endParaRPr b="0" i="0" sz="4400" u="none" cap="none" strike="noStrike">
              <a:solidFill>
                <a:srgbClr val="000000"/>
              </a:solidFill>
              <a:latin typeface="Arial"/>
              <a:ea typeface="Arial"/>
              <a:cs typeface="Arial"/>
              <a:sym typeface="Arial"/>
            </a:endParaRPr>
          </a:p>
        </p:txBody>
      </p:sp>
      <p:sp>
        <p:nvSpPr>
          <p:cNvPr id="183" name="Google Shape;183;p18"/>
          <p:cNvSpPr txBox="1"/>
          <p:nvPr/>
        </p:nvSpPr>
        <p:spPr>
          <a:xfrm>
            <a:off x="504000" y="2344680"/>
            <a:ext cx="9071640" cy="373932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Partes de una subrutina:</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2100"/>
              <a:buFont typeface="Noto Sans Symbols"/>
              <a:buChar char="−"/>
            </a:pPr>
            <a:r>
              <a:rPr b="0" i="1" lang="es-AR" sz="2800" u="none" cap="none" strike="noStrike">
                <a:solidFill>
                  <a:srgbClr val="000000"/>
                </a:solidFill>
                <a:latin typeface="Arial"/>
                <a:ea typeface="Arial"/>
                <a:cs typeface="Arial"/>
                <a:sym typeface="Arial"/>
              </a:rPr>
              <a:t>Prólogo: </a:t>
            </a:r>
            <a:r>
              <a:rPr b="0" i="0" lang="es-AR" sz="2800" u="none" cap="none" strike="noStrike">
                <a:solidFill>
                  <a:srgbClr val="000000"/>
                </a:solidFill>
                <a:latin typeface="Arial"/>
                <a:ea typeface="Arial"/>
                <a:cs typeface="Arial"/>
                <a:sym typeface="Arial"/>
              </a:rPr>
              <a:t>se resguardan en la pila todos los registro que deban ser preservados.</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2100"/>
              <a:buFont typeface="Noto Sans Symbols"/>
              <a:buChar char="−"/>
            </a:pPr>
            <a:r>
              <a:rPr b="0" i="1" lang="es-AR" sz="2800" u="none" cap="none" strike="noStrike">
                <a:solidFill>
                  <a:srgbClr val="000000"/>
                </a:solidFill>
                <a:latin typeface="Arial"/>
                <a:ea typeface="Arial"/>
                <a:cs typeface="Arial"/>
                <a:sym typeface="Arial"/>
              </a:rPr>
              <a:t>Cuerpo: </a:t>
            </a:r>
            <a:r>
              <a:rPr b="0" i="0" lang="es-AR" sz="2800" u="none" cap="none" strike="noStrike">
                <a:solidFill>
                  <a:srgbClr val="000000"/>
                </a:solidFill>
                <a:latin typeface="Arial"/>
                <a:ea typeface="Arial"/>
                <a:cs typeface="Arial"/>
                <a:sym typeface="Arial"/>
              </a:rPr>
              <a:t>con el código de la misma</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2100"/>
              <a:buFont typeface="Noto Sans Symbols"/>
              <a:buChar char="−"/>
            </a:pPr>
            <a:r>
              <a:rPr b="0" i="1" lang="es-AR" sz="2800" u="none" cap="none" strike="noStrike">
                <a:solidFill>
                  <a:srgbClr val="000000"/>
                </a:solidFill>
                <a:latin typeface="Arial"/>
                <a:ea typeface="Arial"/>
                <a:cs typeface="Arial"/>
                <a:sym typeface="Arial"/>
              </a:rPr>
              <a:t>Epílogo: </a:t>
            </a:r>
            <a:r>
              <a:rPr b="0" i="0" lang="es-AR" sz="2800" u="none" cap="none" strike="noStrike">
                <a:solidFill>
                  <a:srgbClr val="000000"/>
                </a:solidFill>
                <a:latin typeface="Arial"/>
                <a:ea typeface="Arial"/>
                <a:cs typeface="Arial"/>
                <a:sym typeface="Arial"/>
              </a:rPr>
              <a:t>se restauran los registros preservados en el prólogo</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Pilas y subrutinas</a:t>
            </a:r>
            <a:endParaRPr b="0" i="0" sz="4400" u="none" cap="none" strike="noStrike">
              <a:solidFill>
                <a:srgbClr val="000000"/>
              </a:solidFill>
              <a:latin typeface="Arial"/>
              <a:ea typeface="Arial"/>
              <a:cs typeface="Arial"/>
              <a:sym typeface="Arial"/>
            </a:endParaRPr>
          </a:p>
        </p:txBody>
      </p:sp>
      <p:pic>
        <p:nvPicPr>
          <p:cNvPr id="189" name="Google Shape;189;p19"/>
          <p:cNvPicPr preferRelativeResize="0"/>
          <p:nvPr/>
        </p:nvPicPr>
        <p:blipFill rotWithShape="1">
          <a:blip r:embed="rId3">
            <a:alphaModFix/>
          </a:blip>
          <a:srcRect b="0" l="0" r="0" t="0"/>
          <a:stretch/>
        </p:blipFill>
        <p:spPr>
          <a:xfrm>
            <a:off x="380880" y="1940400"/>
            <a:ext cx="6495120" cy="3909240"/>
          </a:xfrm>
          <a:prstGeom prst="rect">
            <a:avLst/>
          </a:prstGeom>
          <a:noFill/>
          <a:ln>
            <a:noFill/>
          </a:ln>
        </p:spPr>
      </p:pic>
      <p:sp>
        <p:nvSpPr>
          <p:cNvPr id="190" name="Google Shape;190;p19"/>
          <p:cNvSpPr txBox="1"/>
          <p:nvPr/>
        </p:nvSpPr>
        <p:spPr>
          <a:xfrm>
            <a:off x="6840000" y="4212000"/>
            <a:ext cx="3024000" cy="1340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s-AR" sz="2200" u="none" cap="none" strike="noStrike">
                <a:solidFill>
                  <a:srgbClr val="000000"/>
                </a:solidFill>
                <a:latin typeface="Arial"/>
                <a:ea typeface="Arial"/>
                <a:cs typeface="Arial"/>
                <a:sym typeface="Arial"/>
              </a:rPr>
              <a:t>Si no se modifican los registros $s0 - $s7, no es necesario guardarlos</a:t>
            </a:r>
            <a:endParaRPr b="0" i="0" sz="2200" u="none" cap="none" strike="noStrike">
              <a:solidFill>
                <a:srgbClr val="000000"/>
              </a:solidFill>
              <a:latin typeface="Arial"/>
              <a:ea typeface="Arial"/>
              <a:cs typeface="Arial"/>
              <a:sym typeface="Arial"/>
            </a:endParaRPr>
          </a:p>
        </p:txBody>
      </p:sp>
      <p:sp>
        <p:nvSpPr>
          <p:cNvPr id="191" name="Google Shape;191;p19"/>
          <p:cNvSpPr txBox="1"/>
          <p:nvPr/>
        </p:nvSpPr>
        <p:spPr>
          <a:xfrm>
            <a:off x="6840000" y="2259720"/>
            <a:ext cx="3096000" cy="1340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s-AR" sz="2200" u="none" cap="none" strike="noStrike">
                <a:solidFill>
                  <a:srgbClr val="000000"/>
                </a:solidFill>
                <a:latin typeface="Arial"/>
                <a:ea typeface="Arial"/>
                <a:cs typeface="Arial"/>
                <a:sym typeface="Arial"/>
              </a:rPr>
              <a:t>Una subrutina simple podría tener un prólogo y un epílogo vacío</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nvSpPr>
        <p:spPr>
          <a:xfrm>
            <a:off x="2340000" y="2664000"/>
            <a:ext cx="5328000" cy="16560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Subrutinas</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Subrutinas: Anidamiento</a:t>
            </a:r>
            <a:endParaRPr b="0" i="0" sz="4400" u="none" cap="none" strike="noStrike">
              <a:solidFill>
                <a:srgbClr val="000000"/>
              </a:solidFill>
              <a:latin typeface="Arial"/>
              <a:ea typeface="Arial"/>
              <a:cs typeface="Arial"/>
              <a:sym typeface="Arial"/>
            </a:endParaRPr>
          </a:p>
        </p:txBody>
      </p:sp>
      <p:sp>
        <p:nvSpPr>
          <p:cNvPr id="197" name="Google Shape;197;p20"/>
          <p:cNvSpPr txBox="1"/>
          <p:nvPr/>
        </p:nvSpPr>
        <p:spPr>
          <a:xfrm>
            <a:off x="504000" y="2020680"/>
            <a:ext cx="9071640" cy="467532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Si una subrutina llama a otra va a alterar el valor del registro $ra. Por lo tanto, debemos preservar el valor que recibimos de $ra</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Si no llama a otra subrutina, no es necesario que guarde el valor contenido en $ra.</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Esto es válido tanto para subrutinas que se llamen a si misas (recursivas) como para subrutinas que llamen a otras.</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Subrutinas - Introducción</a:t>
            </a:r>
            <a:endParaRPr b="0" i="0" sz="4400" u="none" cap="none" strike="noStrike">
              <a:solidFill>
                <a:srgbClr val="000000"/>
              </a:solidFill>
              <a:latin typeface="Arial"/>
              <a:ea typeface="Arial"/>
              <a:cs typeface="Arial"/>
              <a:sym typeface="Arial"/>
            </a:endParaRPr>
          </a:p>
        </p:txBody>
      </p:sp>
      <p:sp>
        <p:nvSpPr>
          <p:cNvPr id="80" name="Google Shape;80;p3"/>
          <p:cNvSpPr txBox="1"/>
          <p:nvPr/>
        </p:nvSpPr>
        <p:spPr>
          <a:xfrm>
            <a:off x="504000" y="2020680"/>
            <a:ext cx="9071640" cy="467532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La instrucción encargada de realizar un llamado a una subrutina es </a:t>
            </a:r>
            <a:r>
              <a:rPr b="0" i="1" lang="es-AR" sz="3200" u="none" cap="none" strike="noStrike">
                <a:solidFill>
                  <a:srgbClr val="000000"/>
                </a:solidFill>
                <a:latin typeface="Arial"/>
                <a:ea typeface="Arial"/>
                <a:cs typeface="Arial"/>
                <a:sym typeface="Arial"/>
              </a:rPr>
              <a:t>JAL</a:t>
            </a:r>
            <a:r>
              <a:rPr b="0" i="0" lang="es-AR" sz="3200" u="none" cap="none" strike="noStrike">
                <a:solidFill>
                  <a:srgbClr val="000000"/>
                </a:solidFill>
                <a:latin typeface="Arial"/>
                <a:ea typeface="Arial"/>
                <a:cs typeface="Arial"/>
                <a:sym typeface="Arial"/>
              </a:rPr>
              <a:t> (Jump and Link):</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2100"/>
              <a:buFont typeface="Noto Sans Symbols"/>
              <a:buChar char="−"/>
            </a:pPr>
            <a:r>
              <a:rPr b="0" i="0" lang="es-AR" sz="2800" u="none" cap="none" strike="noStrike">
                <a:solidFill>
                  <a:srgbClr val="000000"/>
                </a:solidFill>
                <a:latin typeface="Arial"/>
                <a:ea typeface="Arial"/>
                <a:cs typeface="Arial"/>
                <a:sym typeface="Arial"/>
              </a:rPr>
              <a:t>Guarda en el registro </a:t>
            </a:r>
            <a:r>
              <a:rPr b="1" i="0" lang="es-AR" sz="2800" u="none" cap="none" strike="noStrike">
                <a:solidFill>
                  <a:srgbClr val="000000"/>
                </a:solidFill>
                <a:latin typeface="Arial"/>
                <a:ea typeface="Arial"/>
                <a:cs typeface="Arial"/>
                <a:sym typeface="Arial"/>
              </a:rPr>
              <a:t>r31</a:t>
            </a:r>
            <a:r>
              <a:rPr b="0" i="0" lang="es-AR" sz="2800" u="none" cap="none" strike="noStrike">
                <a:solidFill>
                  <a:srgbClr val="000000"/>
                </a:solidFill>
                <a:latin typeface="Arial"/>
                <a:ea typeface="Arial"/>
                <a:cs typeface="Arial"/>
                <a:sym typeface="Arial"/>
              </a:rPr>
              <a:t> la dirección de retorno de la subrutina.</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28"/>
              </a:spcBef>
              <a:spcAft>
                <a:spcPts val="0"/>
              </a:spcAft>
              <a:buClr>
                <a:srgbClr val="FFFFFF"/>
              </a:buClr>
              <a:buSzPts val="2100"/>
              <a:buFont typeface="Noto Sans Symbols"/>
              <a:buChar char="−"/>
            </a:pPr>
            <a:r>
              <a:rPr b="0" i="0" lang="es-AR" sz="2800" u="none" cap="none" strike="noStrike">
                <a:solidFill>
                  <a:srgbClr val="000000"/>
                </a:solidFill>
                <a:latin typeface="Arial"/>
                <a:ea typeface="Arial"/>
                <a:cs typeface="Arial"/>
                <a:sym typeface="Arial"/>
              </a:rPr>
              <a:t>Cambia el PC por la dirección de la subrutina.</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128"/>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Para retornar hay que retornar a la posición apuntada por r31.</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414"/>
              </a:spcBef>
              <a:spcAft>
                <a:spcPts val="0"/>
              </a:spcAft>
              <a:buClr>
                <a:srgbClr val="FFFFFF"/>
              </a:buClr>
              <a:buSzPts val="2100"/>
              <a:buFont typeface="Noto Sans Symbols"/>
              <a:buChar char="−"/>
            </a:pPr>
            <a:r>
              <a:rPr b="0" i="0" lang="es-AR" sz="2800" u="none" cap="none" strike="noStrike">
                <a:solidFill>
                  <a:srgbClr val="000000"/>
                </a:solidFill>
                <a:latin typeface="Arial"/>
                <a:ea typeface="Arial"/>
                <a:cs typeface="Arial"/>
                <a:sym typeface="Arial"/>
              </a:rPr>
              <a:t>La instrucción es: </a:t>
            </a:r>
            <a:r>
              <a:rPr b="1" i="1" lang="es-AR" sz="2800" u="none" cap="none" strike="noStrike">
                <a:solidFill>
                  <a:srgbClr val="000000"/>
                </a:solidFill>
                <a:latin typeface="Arial"/>
                <a:ea typeface="Arial"/>
                <a:cs typeface="Arial"/>
                <a:sym typeface="Arial"/>
              </a:rPr>
              <a:t>jr r31</a:t>
            </a:r>
            <a:r>
              <a:rPr b="0" i="0" lang="es-AR"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Subrutinas - Comparación</a:t>
            </a:r>
            <a:endParaRPr b="0" i="0" sz="4400" u="none" cap="none" strike="noStrike">
              <a:solidFill>
                <a:srgbClr val="000000"/>
              </a:solidFill>
              <a:latin typeface="Arial"/>
              <a:ea typeface="Arial"/>
              <a:cs typeface="Arial"/>
              <a:sym typeface="Arial"/>
            </a:endParaRPr>
          </a:p>
        </p:txBody>
      </p:sp>
      <p:graphicFrame>
        <p:nvGraphicFramePr>
          <p:cNvPr id="86" name="Google Shape;86;p4"/>
          <p:cNvGraphicFramePr/>
          <p:nvPr/>
        </p:nvGraphicFramePr>
        <p:xfrm>
          <a:off x="454680" y="2651040"/>
          <a:ext cx="3000000" cy="3000000"/>
        </p:xfrm>
        <a:graphic>
          <a:graphicData uri="http://schemas.openxmlformats.org/drawingml/2006/table">
            <a:tbl>
              <a:tblPr>
                <a:noFill/>
                <a:tableStyleId>{265C72CB-9EAD-47B2-AACF-EBFCBE50A214}</a:tableStyleId>
              </a:tblPr>
              <a:tblGrid>
                <a:gridCol w="2691000"/>
                <a:gridCol w="3356275"/>
                <a:gridCol w="3024350"/>
              </a:tblGrid>
              <a:tr h="349925">
                <a:tc>
                  <a:txBody>
                    <a:bodyPr/>
                    <a:lstStyle/>
                    <a:p>
                      <a:pPr indent="0" lvl="0" marL="0" marR="0" rtl="0" algn="ctr">
                        <a:lnSpc>
                          <a:spcPct val="100000"/>
                        </a:lnSpc>
                        <a:spcBef>
                          <a:spcPts val="0"/>
                        </a:spcBef>
                        <a:spcAft>
                          <a:spcPts val="0"/>
                        </a:spcAft>
                        <a:buClr>
                          <a:srgbClr val="000000"/>
                        </a:buClr>
                        <a:buSzPts val="2200"/>
                        <a:buFont typeface="Arial"/>
                        <a:buNone/>
                      </a:pPr>
                      <a:r>
                        <a:rPr b="1" lang="es-AR" sz="2200" u="none" cap="none" strike="noStrike">
                          <a:latin typeface="Arial"/>
                          <a:ea typeface="Arial"/>
                          <a:cs typeface="Arial"/>
                          <a:sym typeface="Arial"/>
                        </a:rPr>
                        <a:t>ACCIÓN</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T cap="flat" cmpd="sng" w="9525">
                      <a:solidFill>
                        <a:srgbClr val="FFFFFF"/>
                      </a:solidFill>
                      <a:prstDash val="solid"/>
                      <a:round/>
                      <a:headEnd len="sm" w="sm" type="none"/>
                      <a:tailEnd len="sm" w="sm" type="none"/>
                    </a:lnT>
                    <a:solidFill>
                      <a:srgbClr val="B3B3B3"/>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s-AR" sz="2200" u="none" cap="none" strike="noStrike">
                          <a:latin typeface="Arial"/>
                          <a:ea typeface="Arial"/>
                          <a:cs typeface="Arial"/>
                          <a:sym typeface="Arial"/>
                        </a:rPr>
                        <a:t>MSX88</a:t>
                      </a:r>
                      <a:endParaRPr b="1" sz="2200" u="none" cap="none" strike="noStrike">
                        <a:latin typeface="Arial"/>
                        <a:ea typeface="Arial"/>
                        <a:cs typeface="Arial"/>
                        <a:sym typeface="Arial"/>
                      </a:endParaRPr>
                    </a:p>
                  </a:txBody>
                  <a:tcPr marT="45725" marB="45725" marR="90000" marL="90000">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s-AR" sz="2200" u="none" cap="none" strike="noStrike">
                          <a:latin typeface="Arial"/>
                          <a:ea typeface="Arial"/>
                          <a:cs typeface="Arial"/>
                          <a:sym typeface="Arial"/>
                        </a:rPr>
                        <a:t>WINMIPS</a:t>
                      </a:r>
                      <a:endParaRPr b="1"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9925">
                <a:tc>
                  <a:txBody>
                    <a:bodyPr/>
                    <a:lstStyle/>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Llamada a subrutina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CALL </a:t>
                      </a:r>
                      <a:r>
                        <a:rPr b="0" i="1" lang="es-AR" sz="1800" u="none" cap="none" strike="noStrike">
                          <a:latin typeface="Arial"/>
                          <a:ea typeface="Arial"/>
                          <a:cs typeface="Arial"/>
                          <a:sym typeface="Arial"/>
                        </a:rPr>
                        <a:t>subrutina</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Se apila la dirección de retorno.</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Se actualiza IP con la dirección de inicio de la subrutina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JAL </a:t>
                      </a:r>
                      <a:r>
                        <a:rPr b="0" i="1" lang="es-AR" sz="1800" u="none" cap="none" strike="noStrike">
                          <a:latin typeface="Arial"/>
                          <a:ea typeface="Arial"/>
                          <a:cs typeface="Arial"/>
                          <a:sym typeface="Arial"/>
                        </a:rPr>
                        <a:t>subrutina</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Se guarda en e registro r31 la dirección de retorno.</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Se actualiza PC con la dirección de inicio de la subrutina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9925">
                <a:tc>
                  <a:txBody>
                    <a:bodyPr/>
                    <a:lstStyle/>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Retorno de la subrutina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RET </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Se desapila la dirección de retorno y se actualiza IP con ese valor</a:t>
                      </a:r>
                      <a:br>
                        <a:rPr lang="es-AR" sz="1800" u="none" cap="none" strike="noStrike"/>
                      </a:b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JR r31</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lang="es-AR" sz="1800" u="none" cap="none" strike="noStrike">
                          <a:latin typeface="Arial"/>
                          <a:ea typeface="Arial"/>
                          <a:cs typeface="Arial"/>
                          <a:sym typeface="Arial"/>
                        </a:rPr>
                        <a:t>Se actualiza PC con el valor del registro r31, que tiene la dirección de retorno de la subrutina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Ejemplo</a:t>
            </a:r>
            <a:endParaRPr b="0" i="0" sz="4400" u="none" cap="none" strike="noStrike">
              <a:solidFill>
                <a:srgbClr val="000000"/>
              </a:solidFill>
              <a:latin typeface="Arial"/>
              <a:ea typeface="Arial"/>
              <a:cs typeface="Arial"/>
              <a:sym typeface="Arial"/>
            </a:endParaRPr>
          </a:p>
        </p:txBody>
      </p:sp>
      <p:pic>
        <p:nvPicPr>
          <p:cNvPr id="92" name="Google Shape;92;p5"/>
          <p:cNvPicPr preferRelativeResize="0"/>
          <p:nvPr/>
        </p:nvPicPr>
        <p:blipFill rotWithShape="1">
          <a:blip r:embed="rId3">
            <a:alphaModFix/>
          </a:blip>
          <a:srcRect b="0" l="0" r="0" t="0"/>
          <a:stretch/>
        </p:blipFill>
        <p:spPr>
          <a:xfrm>
            <a:off x="601560" y="2880000"/>
            <a:ext cx="9010440" cy="30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a:t>
            </a:r>
            <a:endParaRPr b="0" i="0" sz="4400" u="none" cap="none" strike="noStrike">
              <a:solidFill>
                <a:srgbClr val="000000"/>
              </a:solidFill>
              <a:latin typeface="Arial"/>
              <a:ea typeface="Arial"/>
              <a:cs typeface="Arial"/>
              <a:sym typeface="Arial"/>
            </a:endParaRPr>
          </a:p>
        </p:txBody>
      </p:sp>
      <p:sp>
        <p:nvSpPr>
          <p:cNvPr id="98" name="Google Shape;98;p6"/>
          <p:cNvSpPr txBox="1"/>
          <p:nvPr/>
        </p:nvSpPr>
        <p:spPr>
          <a:xfrm>
            <a:off x="504000" y="2020680"/>
            <a:ext cx="9071640" cy="258732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Para pasar parámetros a la subrutina, tanto el programa que la invoca como la subrutina deben establecer en dónde se dejan y de dónde se toman los parámetros en cuestión. Ídem con los resultados a devolver.</a:t>
            </a:r>
            <a:endParaRPr b="0" i="0" sz="3200" u="none" cap="none" strike="noStrike">
              <a:solidFill>
                <a:srgbClr val="000000"/>
              </a:solidFill>
              <a:latin typeface="Arial"/>
              <a:ea typeface="Arial"/>
              <a:cs typeface="Arial"/>
              <a:sym typeface="Arial"/>
            </a:endParaRPr>
          </a:p>
        </p:txBody>
      </p:sp>
      <p:sp>
        <p:nvSpPr>
          <p:cNvPr id="99" name="Google Shape;99;p6"/>
          <p:cNvSpPr txBox="1"/>
          <p:nvPr/>
        </p:nvSpPr>
        <p:spPr>
          <a:xfrm>
            <a:off x="1872000" y="5652000"/>
            <a:ext cx="6336000" cy="4602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2000"/>
                                        <p:tgtEl>
                                          <p:spTgt spid="9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Subrutina - Inconvenientes</a:t>
            </a:r>
            <a:endParaRPr b="0" i="0" sz="4400" u="none" cap="none" strike="noStrike">
              <a:solidFill>
                <a:srgbClr val="000000"/>
              </a:solidFill>
              <a:latin typeface="Arial"/>
              <a:ea typeface="Arial"/>
              <a:cs typeface="Arial"/>
              <a:sym typeface="Arial"/>
            </a:endParaRPr>
          </a:p>
        </p:txBody>
      </p:sp>
      <p:sp>
        <p:nvSpPr>
          <p:cNvPr id="105" name="Google Shape;105;p7"/>
          <p:cNvSpPr txBox="1"/>
          <p:nvPr/>
        </p:nvSpPr>
        <p:spPr>
          <a:xfrm>
            <a:off x="407900" y="1578125"/>
            <a:ext cx="9071700" cy="5845800"/>
          </a:xfrm>
          <a:prstGeom prst="rect">
            <a:avLst/>
          </a:prstGeom>
          <a:noFill/>
          <a:ln>
            <a:noFill/>
          </a:ln>
        </p:spPr>
        <p:txBody>
          <a:bodyPr anchorCtr="0" anchor="t" bIns="0" lIns="0" spcFirstLastPara="1" rIns="0" wrap="square" tIns="0">
            <a:normAutofit/>
          </a:bodyPr>
          <a:lstStyle/>
          <a:p>
            <a:pPr indent="-423058" lvl="0" marL="432000" marR="0" rtl="0" algn="l">
              <a:lnSpc>
                <a:spcPct val="100000"/>
              </a:lnSpc>
              <a:spcBef>
                <a:spcPts val="0"/>
              </a:spcBef>
              <a:spcAft>
                <a:spcPts val="0"/>
              </a:spcAft>
              <a:buClr>
                <a:srgbClr val="FFFFFF"/>
              </a:buClr>
              <a:buSzPts val="3000"/>
              <a:buFont typeface="Noto Sans Symbols"/>
              <a:buChar char="●"/>
            </a:pPr>
            <a:r>
              <a:rPr b="0" i="0" lang="es-AR" sz="3000" u="none" cap="none" strike="noStrike">
                <a:solidFill>
                  <a:srgbClr val="000000"/>
                </a:solidFill>
                <a:latin typeface="Arial"/>
                <a:ea typeface="Arial"/>
                <a:cs typeface="Arial"/>
                <a:sym typeface="Arial"/>
              </a:rPr>
              <a:t>¿Qué pasa si el programa principal invoca a una subrutina?</a:t>
            </a:r>
            <a:endParaRPr b="0" i="0" sz="3000" u="none" cap="none" strike="noStrike">
              <a:solidFill>
                <a:srgbClr val="000000"/>
              </a:solidFill>
              <a:latin typeface="Arial"/>
              <a:ea typeface="Arial"/>
              <a:cs typeface="Arial"/>
              <a:sym typeface="Arial"/>
            </a:endParaRPr>
          </a:p>
          <a:p>
            <a:pPr indent="-232558" lvl="0" marL="432000" marR="0" rtl="0" algn="l">
              <a:lnSpc>
                <a:spcPct val="100000"/>
              </a:lnSpc>
              <a:spcBef>
                <a:spcPts val="1414"/>
              </a:spcBef>
              <a:spcAft>
                <a:spcPts val="0"/>
              </a:spcAft>
              <a:buClr>
                <a:srgbClr val="FFFFFF"/>
              </a:buClr>
              <a:buSzPts val="1440"/>
              <a:buFont typeface="Noto Sans Symbols"/>
              <a:buNone/>
            </a:pPr>
            <a:r>
              <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 </a:t>
            </a:r>
            <a:endParaRPr b="0" i="0" sz="3200" u="none" cap="none" strike="noStrike">
              <a:solidFill>
                <a:srgbClr val="000000"/>
              </a:solidFill>
              <a:latin typeface="Arial"/>
              <a:ea typeface="Arial"/>
              <a:cs typeface="Arial"/>
              <a:sym typeface="Arial"/>
            </a:endParaRPr>
          </a:p>
        </p:txBody>
      </p:sp>
      <p:sp>
        <p:nvSpPr>
          <p:cNvPr id="106" name="Google Shape;106;p7"/>
          <p:cNvSpPr txBox="1"/>
          <p:nvPr/>
        </p:nvSpPr>
        <p:spPr>
          <a:xfrm>
            <a:off x="1152000" y="2763600"/>
            <a:ext cx="6768000" cy="648000"/>
          </a:xfrm>
          <a:prstGeom prst="rect">
            <a:avLst/>
          </a:prstGeom>
          <a:solidFill>
            <a:srgbClr val="EEEEEE"/>
          </a:solidFill>
          <a:ln cap="flat" cmpd="sng" w="9525">
            <a:solidFill>
              <a:srgbClr val="000000"/>
            </a:solidFill>
            <a:prstDash val="dash"/>
            <a:round/>
            <a:headEnd len="sm" w="sm" type="none"/>
            <a:tailEnd len="sm" w="sm" type="none"/>
          </a:ln>
        </p:spPr>
        <p:txBody>
          <a:bodyPr anchorCtr="0" anchor="ctr"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Se guarda la dirección de retorno en r31</a:t>
            </a:r>
            <a:endParaRPr b="0" i="0" sz="2400" u="none" cap="none" strike="noStrike">
              <a:solidFill>
                <a:srgbClr val="000000"/>
              </a:solidFill>
              <a:latin typeface="Arial"/>
              <a:ea typeface="Arial"/>
              <a:cs typeface="Arial"/>
              <a:sym typeface="Arial"/>
            </a:endParaRPr>
          </a:p>
        </p:txBody>
      </p:sp>
      <p:sp>
        <p:nvSpPr>
          <p:cNvPr id="107" name="Google Shape;107;p7"/>
          <p:cNvSpPr txBox="1"/>
          <p:nvPr/>
        </p:nvSpPr>
        <p:spPr>
          <a:xfrm>
            <a:off x="792000" y="3639240"/>
            <a:ext cx="8496000" cy="1001880"/>
          </a:xfrm>
          <a:prstGeom prst="rect">
            <a:avLst/>
          </a:prstGeom>
          <a:no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0"/>
              <a:buFont typeface="Arial"/>
              <a:buNone/>
            </a:pPr>
            <a:r>
              <a:rPr b="0" i="0" lang="es-AR" sz="3000" u="none" cap="none" strike="noStrike">
                <a:solidFill>
                  <a:srgbClr val="000000"/>
                </a:solidFill>
                <a:latin typeface="Arial"/>
                <a:ea typeface="Arial"/>
                <a:cs typeface="Arial"/>
                <a:sym typeface="Arial"/>
              </a:rPr>
              <a:t>¿Y si dentro de la subrutina se invoca a otra subrutina?</a:t>
            </a:r>
            <a:endParaRPr b="0" i="0" sz="3000" u="none" cap="none" strike="noStrike">
              <a:solidFill>
                <a:srgbClr val="000000"/>
              </a:solidFill>
              <a:latin typeface="Arial"/>
              <a:ea typeface="Arial"/>
              <a:cs typeface="Arial"/>
              <a:sym typeface="Arial"/>
            </a:endParaRPr>
          </a:p>
        </p:txBody>
      </p:sp>
      <p:sp>
        <p:nvSpPr>
          <p:cNvPr id="108" name="Google Shape;108;p7"/>
          <p:cNvSpPr txBox="1"/>
          <p:nvPr/>
        </p:nvSpPr>
        <p:spPr>
          <a:xfrm>
            <a:off x="1116000" y="4727160"/>
            <a:ext cx="6768000" cy="770100"/>
          </a:xfrm>
          <a:prstGeom prst="rect">
            <a:avLst/>
          </a:prstGeom>
          <a:solidFill>
            <a:srgbClr val="EEEEEE"/>
          </a:solidFill>
          <a:ln cap="flat" cmpd="sng" w="9525">
            <a:solidFill>
              <a:srgbClr val="000000"/>
            </a:solidFill>
            <a:prstDash val="dash"/>
            <a:round/>
            <a:headEnd len="sm" w="sm" type="none"/>
            <a:tailEnd len="sm" w="sm" type="none"/>
          </a:ln>
        </p:spPr>
        <p:txBody>
          <a:bodyPr anchorCtr="0" anchor="ctr"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Se sobrescribiría el valor de r31 con la nueva dirección de retorno </a:t>
            </a:r>
            <a:endParaRPr b="0" i="0" sz="2400" u="none" cap="none" strike="noStrike">
              <a:solidFill>
                <a:srgbClr val="000000"/>
              </a:solidFill>
              <a:latin typeface="Arial"/>
              <a:ea typeface="Arial"/>
              <a:cs typeface="Arial"/>
              <a:sym typeface="Arial"/>
            </a:endParaRPr>
          </a:p>
        </p:txBody>
      </p:sp>
      <p:sp>
        <p:nvSpPr>
          <p:cNvPr id="109" name="Google Shape;109;p7"/>
          <p:cNvSpPr txBox="1"/>
          <p:nvPr/>
        </p:nvSpPr>
        <p:spPr>
          <a:xfrm>
            <a:off x="1152000" y="5719320"/>
            <a:ext cx="8064000" cy="1449600"/>
          </a:xfrm>
          <a:prstGeom prst="rect">
            <a:avLst/>
          </a:prstGeom>
          <a:solidFill>
            <a:srgbClr val="EEEEEE"/>
          </a:solidFill>
          <a:ln cap="flat" cmpd="sng" w="9525">
            <a:solidFill>
              <a:srgbClr val="000000"/>
            </a:solidFill>
            <a:prstDash val="dash"/>
            <a:round/>
            <a:headEnd len="sm" w="sm" type="none"/>
            <a:tailEnd len="sm" w="sm" type="none"/>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Arial"/>
                <a:ea typeface="Arial"/>
                <a:cs typeface="Arial"/>
                <a:sym typeface="Arial"/>
              </a:rPr>
              <a:t>También puede ocurrir que sobrescriba registros que la subrutina que invocó espera que se conserven al retornar del 2do llamado.</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2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2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2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nvSpPr>
        <p:spPr>
          <a:xfrm>
            <a:off x="504000" y="408600"/>
            <a:ext cx="9071640" cy="12625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Normalización de registros</a:t>
            </a:r>
            <a:endParaRPr b="0" i="0" sz="4400" u="none" cap="none" strike="noStrike">
              <a:solidFill>
                <a:srgbClr val="000000"/>
              </a:solidFill>
              <a:latin typeface="Arial"/>
              <a:ea typeface="Arial"/>
              <a:cs typeface="Arial"/>
              <a:sym typeface="Arial"/>
            </a:endParaRPr>
          </a:p>
        </p:txBody>
      </p:sp>
      <p:sp>
        <p:nvSpPr>
          <p:cNvPr id="115" name="Google Shape;115;p8"/>
          <p:cNvSpPr txBox="1"/>
          <p:nvPr/>
        </p:nvSpPr>
        <p:spPr>
          <a:xfrm>
            <a:off x="504000" y="2020680"/>
            <a:ext cx="9071640" cy="4675320"/>
          </a:xfrm>
          <a:prstGeom prst="rect">
            <a:avLst/>
          </a:prstGeom>
          <a:solidFill>
            <a:srgbClr val="000000">
              <a:alpha val="49411"/>
            </a:srgbClr>
          </a:solid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Para simplificar la escritura de subrutinas, se estableció una convención que define tanto el mecanismo para la invocación de subrutinas, como también la posibilidad de usar una pila para almacenar temporalmente valores durante la invocación.</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4"/>
              </a:spcBef>
              <a:spcAft>
                <a:spcPts val="0"/>
              </a:spcAft>
              <a:buClr>
                <a:srgbClr val="FFFFFF"/>
              </a:buClr>
              <a:buSzPts val="1440"/>
              <a:buFont typeface="Noto Sans Symbols"/>
              <a:buChar char="●"/>
            </a:pPr>
            <a:r>
              <a:rPr b="0" i="0" lang="es-AR" sz="3200" u="none" cap="none" strike="noStrike">
                <a:solidFill>
                  <a:srgbClr val="000000"/>
                </a:solidFill>
                <a:latin typeface="Arial"/>
                <a:ea typeface="Arial"/>
                <a:cs typeface="Arial"/>
                <a:sym typeface="Arial"/>
              </a:rPr>
              <a:t>Notar que en esta arquitectura no existen instrucciones para manipular explícitamente la pila.</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nvSpPr>
        <p:spPr>
          <a:xfrm>
            <a:off x="504000" y="252000"/>
            <a:ext cx="9071640" cy="1023120"/>
          </a:xfrm>
          <a:prstGeom prst="rect">
            <a:avLst/>
          </a:prstGeom>
          <a:solidFill>
            <a:srgbClr val="FFFFFF">
              <a:alpha val="69411"/>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0" i="0" lang="es-AR" sz="4400" u="none" cap="none" strike="noStrike">
                <a:solidFill>
                  <a:srgbClr val="000000"/>
                </a:solidFill>
                <a:latin typeface="Arial"/>
                <a:ea typeface="Arial"/>
                <a:cs typeface="Arial"/>
                <a:sym typeface="Arial"/>
              </a:rPr>
              <a:t>Normalización de registros</a:t>
            </a:r>
            <a:endParaRPr b="0" i="0" sz="4400" u="none" cap="none" strike="noStrike">
              <a:solidFill>
                <a:srgbClr val="000000"/>
              </a:solidFill>
              <a:latin typeface="Arial"/>
              <a:ea typeface="Arial"/>
              <a:cs typeface="Arial"/>
              <a:sym typeface="Arial"/>
            </a:endParaRPr>
          </a:p>
        </p:txBody>
      </p:sp>
      <p:pic>
        <p:nvPicPr>
          <p:cNvPr id="121" name="Google Shape;121;p9"/>
          <p:cNvPicPr preferRelativeResize="0"/>
          <p:nvPr/>
        </p:nvPicPr>
        <p:blipFill rotWithShape="1">
          <a:blip r:embed="rId3">
            <a:alphaModFix/>
          </a:blip>
          <a:srcRect b="0" l="0" r="0" t="0"/>
          <a:stretch/>
        </p:blipFill>
        <p:spPr>
          <a:xfrm>
            <a:off x="484560" y="1368000"/>
            <a:ext cx="9139680" cy="3132000"/>
          </a:xfrm>
          <a:prstGeom prst="rect">
            <a:avLst/>
          </a:prstGeom>
          <a:noFill/>
          <a:ln>
            <a:noFill/>
          </a:ln>
        </p:spPr>
      </p:pic>
      <p:sp>
        <p:nvSpPr>
          <p:cNvPr id="122" name="Google Shape;122;p9"/>
          <p:cNvSpPr txBox="1"/>
          <p:nvPr/>
        </p:nvSpPr>
        <p:spPr>
          <a:xfrm>
            <a:off x="540000" y="4644000"/>
            <a:ext cx="3744000" cy="894240"/>
          </a:xfrm>
          <a:prstGeom prst="rect">
            <a:avLst/>
          </a:prstGeom>
          <a:noFill/>
          <a:ln cap="flat" cmpd="sng" w="36000">
            <a:solidFill>
              <a:srgbClr val="000000"/>
            </a:solidFill>
            <a:prstDash val="solid"/>
            <a:round/>
            <a:headEnd len="sm" w="sm" type="none"/>
            <a:tailEnd len="sm" w="sm" type="none"/>
          </a:ln>
        </p:spPr>
        <p:txBody>
          <a:bodyPr anchorCtr="0" anchor="t" bIns="63000" lIns="108000" spcFirstLastPara="1" rIns="108000" wrap="square" tIns="63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Preservado: los registros deben devolverse </a:t>
            </a:r>
            <a:r>
              <a:rPr b="0" i="0" lang="es-AR" sz="1800" u="sng" cap="none" strike="noStrike">
                <a:solidFill>
                  <a:srgbClr val="000000"/>
                </a:solidFill>
                <a:latin typeface="Arial"/>
                <a:ea typeface="Arial"/>
                <a:cs typeface="Arial"/>
                <a:sym typeface="Arial"/>
              </a:rPr>
              <a:t>inalterados</a:t>
            </a:r>
            <a:r>
              <a:rPr b="0" i="0" lang="es-AR" sz="1800" u="none" cap="none" strike="noStrike">
                <a:solidFill>
                  <a:srgbClr val="000000"/>
                </a:solidFill>
                <a:latin typeface="Arial"/>
                <a:ea typeface="Arial"/>
                <a:cs typeface="Arial"/>
                <a:sym typeface="Arial"/>
              </a:rPr>
              <a:t> desde la subrutina</a:t>
            </a:r>
            <a:endParaRPr b="0" i="0" sz="1800" u="none" cap="none" strike="noStrike">
              <a:solidFill>
                <a:srgbClr val="000000"/>
              </a:solidFill>
              <a:latin typeface="Arial"/>
              <a:ea typeface="Arial"/>
              <a:cs typeface="Arial"/>
              <a:sym typeface="Arial"/>
            </a:endParaRPr>
          </a:p>
        </p:txBody>
      </p:sp>
      <p:sp>
        <p:nvSpPr>
          <p:cNvPr id="123" name="Google Shape;123;p9"/>
          <p:cNvSpPr txBox="1"/>
          <p:nvPr/>
        </p:nvSpPr>
        <p:spPr>
          <a:xfrm>
            <a:off x="4680000" y="4752000"/>
            <a:ext cx="3744000" cy="638280"/>
          </a:xfrm>
          <a:prstGeom prst="rect">
            <a:avLst/>
          </a:prstGeom>
          <a:noFill/>
          <a:ln cap="flat" cmpd="sng" w="36000">
            <a:solidFill>
              <a:srgbClr val="000000"/>
            </a:solidFill>
            <a:prstDash val="solid"/>
            <a:round/>
            <a:headEnd len="sm" w="sm" type="none"/>
            <a:tailEnd len="sm" w="sm" type="none"/>
          </a:ln>
        </p:spPr>
        <p:txBody>
          <a:bodyPr anchorCtr="0" anchor="t" bIns="63000" lIns="108000" spcFirstLastPara="1" rIns="108000" wrap="square" tIns="63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$s0 - $s7: variables locales de la subrutina/ programa</a:t>
            </a:r>
            <a:endParaRPr b="0" i="0" sz="1800" u="none" cap="none" strike="noStrike">
              <a:solidFill>
                <a:srgbClr val="000000"/>
              </a:solidFill>
              <a:latin typeface="Arial"/>
              <a:ea typeface="Arial"/>
              <a:cs typeface="Arial"/>
              <a:sym typeface="Arial"/>
            </a:endParaRPr>
          </a:p>
        </p:txBody>
      </p:sp>
      <p:sp>
        <p:nvSpPr>
          <p:cNvPr id="124" name="Google Shape;124;p9"/>
          <p:cNvSpPr txBox="1"/>
          <p:nvPr/>
        </p:nvSpPr>
        <p:spPr>
          <a:xfrm>
            <a:off x="4680000" y="5544360"/>
            <a:ext cx="3744000" cy="638280"/>
          </a:xfrm>
          <a:prstGeom prst="rect">
            <a:avLst/>
          </a:prstGeom>
          <a:noFill/>
          <a:ln cap="flat" cmpd="sng" w="36000">
            <a:solidFill>
              <a:srgbClr val="000000"/>
            </a:solidFill>
            <a:prstDash val="solid"/>
            <a:round/>
            <a:headEnd len="sm" w="sm" type="none"/>
            <a:tailEnd len="sm" w="sm" type="none"/>
          </a:ln>
        </p:spPr>
        <p:txBody>
          <a:bodyPr anchorCtr="0" anchor="t" bIns="63000" lIns="108000" spcFirstLastPara="1" rIns="108000" wrap="square" tIns="63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$t0 - $t9: registros para almacenar resultados auxiliares.</a:t>
            </a:r>
            <a:endParaRPr b="0" i="0" sz="1800" u="none" cap="none" strike="noStrike">
              <a:solidFill>
                <a:srgbClr val="000000"/>
              </a:solidFill>
              <a:latin typeface="Arial"/>
              <a:ea typeface="Arial"/>
              <a:cs typeface="Arial"/>
              <a:sym typeface="Arial"/>
            </a:endParaRPr>
          </a:p>
        </p:txBody>
      </p:sp>
      <p:sp>
        <p:nvSpPr>
          <p:cNvPr id="125" name="Google Shape;125;p9"/>
          <p:cNvSpPr txBox="1"/>
          <p:nvPr/>
        </p:nvSpPr>
        <p:spPr>
          <a:xfrm>
            <a:off x="4680000" y="6336720"/>
            <a:ext cx="3744000" cy="638280"/>
          </a:xfrm>
          <a:prstGeom prst="rect">
            <a:avLst/>
          </a:prstGeom>
          <a:noFill/>
          <a:ln cap="flat" cmpd="sng" w="36000">
            <a:solidFill>
              <a:srgbClr val="000000"/>
            </a:solidFill>
            <a:prstDash val="solid"/>
            <a:round/>
            <a:headEnd len="sm" w="sm" type="none"/>
            <a:tailEnd len="sm" w="sm" type="none"/>
          </a:ln>
        </p:spPr>
        <p:txBody>
          <a:bodyPr anchorCtr="0" anchor="t" bIns="63000" lIns="108000" spcFirstLastPara="1" rIns="108000" wrap="square" tIns="63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Este uso de registros es el recomendado y está normalizado.</a:t>
            </a:r>
            <a:endParaRPr b="0" i="0" sz="1800" u="none" cap="none" strike="noStrike">
              <a:solidFill>
                <a:srgbClr val="000000"/>
              </a:solidFill>
              <a:latin typeface="Arial"/>
              <a:ea typeface="Arial"/>
              <a:cs typeface="Arial"/>
              <a:sym typeface="Arial"/>
            </a:endParaRPr>
          </a:p>
        </p:txBody>
      </p:sp>
      <p:sp>
        <p:nvSpPr>
          <p:cNvPr id="126" name="Google Shape;126;p9"/>
          <p:cNvSpPr txBox="1"/>
          <p:nvPr/>
        </p:nvSpPr>
        <p:spPr>
          <a:xfrm>
            <a:off x="540000" y="5797080"/>
            <a:ext cx="3744000" cy="1406160"/>
          </a:xfrm>
          <a:prstGeom prst="rect">
            <a:avLst/>
          </a:prstGeom>
          <a:noFill/>
          <a:ln cap="flat" cmpd="sng" w="36000">
            <a:solidFill>
              <a:srgbClr val="000000"/>
            </a:solidFill>
            <a:prstDash val="solid"/>
            <a:round/>
            <a:headEnd len="sm" w="sm" type="none"/>
            <a:tailEnd len="sm" w="sm" type="none"/>
          </a:ln>
        </p:spPr>
        <p:txBody>
          <a:bodyPr anchorCtr="0" anchor="t" bIns="63000" lIns="108000" spcFirstLastPara="1" rIns="108000" wrap="square" tIns="63000">
            <a:spAutoFit/>
          </a:bodyPr>
          <a:lstStyle/>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Si una subrutina altera el valor de algún registro que debe ser preservado, debe conservar el valor original para poder restaurarlo.</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2019-10-19T22:32:31Z</dcterms:created>
</cp:coreProperties>
</file>