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Russo One"/>
      <p:regular r:id="rId29"/>
    </p:embeddedFont>
    <p:embeddedFont>
      <p:font typeface="Mako"/>
      <p:regular r:id="rId30"/>
    </p:embeddedFont>
    <p:embeddedFont>
      <p:font typeface="Crimson Tex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04"/>
        <p:guide pos="4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rimsonText-regular.fntdata"/><Relationship Id="rId30" Type="http://schemas.openxmlformats.org/officeDocument/2006/relationships/font" Target="fonts/Mako-regular.fntdata"/><Relationship Id="rId33" Type="http://schemas.openxmlformats.org/officeDocument/2006/relationships/font" Target="fonts/CrimsonText-italic.fntdata"/><Relationship Id="rId32" Type="http://schemas.openxmlformats.org/officeDocument/2006/relationships/font" Target="fonts/CrimsonText-bold.fntdata"/><Relationship Id="rId35" Type="http://schemas.openxmlformats.org/officeDocument/2006/relationships/font" Target="fonts/OpenSans-regular.fntdata"/><Relationship Id="rId34" Type="http://schemas.openxmlformats.org/officeDocument/2006/relationships/font" Target="fonts/CrimsonText-boldItalic.fntdata"/><Relationship Id="rId37" Type="http://schemas.openxmlformats.org/officeDocument/2006/relationships/font" Target="fonts/OpenSans-italic.fntdata"/><Relationship Id="rId36" Type="http://schemas.openxmlformats.org/officeDocument/2006/relationships/font" Target="fonts/OpenSans-bold.fntdata"/><Relationship Id="rId38" Type="http://schemas.openxmlformats.org/officeDocument/2006/relationships/font" Target="fonts/OpenSans-boldItalic.fntdata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OpenSansSemiBold-boldItalic.fntdata"/><Relationship Id="rId29" Type="http://schemas.openxmlformats.org/officeDocument/2006/relationships/font" Target="fonts/Russo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063f2c3d6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063f2c3d6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063f2c3d6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4063f2c3d6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063f2c3d6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063f2c3d6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063f2c3d6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063f2c3d6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4063f2c3d6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4063f2c3d6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063f2c3d6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4063f2c3d6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063f2c3d6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4063f2c3d6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063f2c3d6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063f2c3d6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4063f2c3d6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4063f2c3d6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Baton Rouge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Data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75" y="3565475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Giancarlo Palumbo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24" name="Google Shape;524;p6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Explore a map visualization tool and the geolocation from the data set to give a better graph of the highway/ street system of Baton Rouge. Like the covid map on the new york times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Other statistics to base questions off of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37% of accidents happened at intersections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25% of accidents are hit and runs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27% of accidents happened at night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the start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there any location in Baton Rouge that has the most amount of accidents?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there a pattern to why these accidents keep happening? A part of the road, a dim lit section?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most common accident?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there any way to fix some of these reasons for the accidents? A roadway design, a sharp curve,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these huge accidents with many cars? Are they fatal? Is there a reason for that based off of the location/ weather/ time of day, etc.?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Is there any information I can give to the city of Baton Rouge to lower the rates of accidents?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City of Baton Rouge benefits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85" name="Google Shape;485;p5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Notebook. Inside I used Seaborn, Pandas, Matplotlib, and 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one CSV file from data.gov. “Baton_Rouge_Traffic_Incidents”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491" name="Google Shape;4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25" y="1017725"/>
            <a:ext cx="6774532" cy="36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57600"/>
            <a:ext cx="7342726" cy="40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7287"/>
            <a:ext cx="4210050" cy="3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025" y="831275"/>
            <a:ext cx="4366676" cy="3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75" y="591449"/>
            <a:ext cx="6309650" cy="40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75" y="566037"/>
            <a:ext cx="4219451" cy="401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8" name="Google Shape;518;p6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data did answer some of my questions but they were not as monumental as I thought they may be.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There were no clear patterns or one single answer to determine the fix for these accidents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Since the most accidents happen on a road with no physical separation, the city could put up some sort of barrier in between lanes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chemeClr val="dk1"/>
                </a:solidFill>
              </a:rPr>
              <a:t>51% of accidents occurred on city streets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