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6030"/>
    <a:srgbClr val="AC4820"/>
    <a:srgbClr val="6136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5" autoAdjust="0"/>
    <p:restoredTop sz="94660"/>
  </p:normalViewPr>
  <p:slideViewPr>
    <p:cSldViewPr snapToGrid="0">
      <p:cViewPr varScale="1">
        <p:scale>
          <a:sx n="56" d="100"/>
          <a:sy n="56" d="100"/>
        </p:scale>
        <p:origin x="40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C1F8-8DC3-40B7-81D5-78A8D89C7E7F}" type="datetimeFigureOut">
              <a:rPr lang="es-ES" smtClean="0"/>
              <a:t>24/02/2024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A3137-12C3-4F0F-A4C7-CC0F8C24C4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3448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C1F8-8DC3-40B7-81D5-78A8D89C7E7F}" type="datetimeFigureOut">
              <a:rPr lang="es-ES" smtClean="0"/>
              <a:t>24/02/2024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A3137-12C3-4F0F-A4C7-CC0F8C24C4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2251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C1F8-8DC3-40B7-81D5-78A8D89C7E7F}" type="datetimeFigureOut">
              <a:rPr lang="es-ES" smtClean="0"/>
              <a:t>24/02/2024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A3137-12C3-4F0F-A4C7-CC0F8C24C4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8664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C1F8-8DC3-40B7-81D5-78A8D89C7E7F}" type="datetimeFigureOut">
              <a:rPr lang="es-ES" smtClean="0"/>
              <a:t>24/02/2024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A3137-12C3-4F0F-A4C7-CC0F8C24C4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3686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C1F8-8DC3-40B7-81D5-78A8D89C7E7F}" type="datetimeFigureOut">
              <a:rPr lang="es-ES" smtClean="0"/>
              <a:t>24/02/2024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A3137-12C3-4F0F-A4C7-CC0F8C24C4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0028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C1F8-8DC3-40B7-81D5-78A8D89C7E7F}" type="datetimeFigureOut">
              <a:rPr lang="es-ES" smtClean="0"/>
              <a:t>24/02/2024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A3137-12C3-4F0F-A4C7-CC0F8C24C4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4433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C1F8-8DC3-40B7-81D5-78A8D89C7E7F}" type="datetimeFigureOut">
              <a:rPr lang="es-ES" smtClean="0"/>
              <a:t>24/02/2024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A3137-12C3-4F0F-A4C7-CC0F8C24C4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5696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C1F8-8DC3-40B7-81D5-78A8D89C7E7F}" type="datetimeFigureOut">
              <a:rPr lang="es-ES" smtClean="0"/>
              <a:t>24/02/2024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A3137-12C3-4F0F-A4C7-CC0F8C24C4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6069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C1F8-8DC3-40B7-81D5-78A8D89C7E7F}" type="datetimeFigureOut">
              <a:rPr lang="es-ES" smtClean="0"/>
              <a:t>24/02/2024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A3137-12C3-4F0F-A4C7-CC0F8C24C4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652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C1F8-8DC3-40B7-81D5-78A8D89C7E7F}" type="datetimeFigureOut">
              <a:rPr lang="es-ES" smtClean="0"/>
              <a:t>24/02/2024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A3137-12C3-4F0F-A4C7-CC0F8C24C4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9218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C1F8-8DC3-40B7-81D5-78A8D89C7E7F}" type="datetimeFigureOut">
              <a:rPr lang="es-ES" smtClean="0"/>
              <a:t>24/02/2024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A3137-12C3-4F0F-A4C7-CC0F8C24C4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3166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EC1F8-8DC3-40B7-81D5-78A8D89C7E7F}" type="datetimeFigureOut">
              <a:rPr lang="es-ES" smtClean="0"/>
              <a:t>24/02/2024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A3137-12C3-4F0F-A4C7-CC0F8C24C4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566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04" b="100000" l="1821" r="100000">
                        <a14:foregroundMark x1="59168" y1="18265" x2="59168" y2="18265"/>
                        <a14:foregroundMark x1="48765" y1="32449" x2="48765" y2="32449"/>
                        <a14:foregroundMark x1="26528" y1="56837" x2="26528" y2="568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951" y="1367835"/>
            <a:ext cx="3939896" cy="502093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50370" y1="58095" x2="40212" y2="32487"/>
                        <a14:foregroundMark x1="54497" y1="42646" x2="50053" y2="35767"/>
                        <a14:foregroundMark x1="51217" y1="49630" x2="50370" y2="32910"/>
                        <a14:foregroundMark x1="69101" y1="45503" x2="68254" y2="337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1540"/>
            <a:ext cx="4244196" cy="4244196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32169" y1="26984" x2="32169" y2="26984"/>
                        <a14:foregroundMark x1="24339" y1="64233" x2="24339" y2="64233"/>
                        <a14:foregroundMark x1="70265" y1="35132" x2="70265" y2="35132"/>
                        <a14:foregroundMark x1="69841" y1="37566" x2="69841" y2="37566"/>
                        <a14:foregroundMark x1="70265" y1="43704" x2="70265" y2="43704"/>
                        <a14:foregroundMark x1="70265" y1="37989" x2="67407" y2="46984"/>
                        <a14:foregroundMark x1="68995" y1="42540" x2="43175" y2="52381"/>
                        <a14:foregroundMark x1="56720" y1="49841" x2="51852" y2="35979"/>
                        <a14:foregroundMark x1="54709" y1="43280" x2="40741" y2="38413"/>
                        <a14:foregroundMark x1="46878" y1="41270" x2="58730" y2="36402"/>
                        <a14:foregroundMark x1="58730" y1="36402" x2="62011" y2="42116"/>
                        <a14:foregroundMark x1="60423" y1="49524" x2="58730" y2="58519"/>
                        <a14:foregroundMark x1="57143" y1="58095" x2="36614" y2="56825"/>
                        <a14:foregroundMark x1="36614" y1="56402" x2="39153" y2="384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147" y="0"/>
            <a:ext cx="4209691" cy="4209691"/>
          </a:xfrm>
          <a:prstGeom prst="rect">
            <a:avLst/>
          </a:prstGeom>
        </p:spPr>
      </p:pic>
      <p:pic>
        <p:nvPicPr>
          <p:cNvPr id="1026" name="Picture 2" descr="Imágenes de Whatsapp - Descarga gratuita en Freepik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2204" b="73323" l="22524" r="72045">
                        <a14:foregroundMark x1="29073" y1="46486" x2="29073" y2="46486"/>
                        <a14:foregroundMark x1="29073" y1="53994" x2="32268" y2="61821"/>
                        <a14:foregroundMark x1="31310" y1="63578" x2="30192" y2="67252"/>
                        <a14:foregroundMark x1="30192" y1="67572" x2="38818" y2="64696"/>
                        <a14:foregroundMark x1="38818" y1="64696" x2="52236" y2="66454"/>
                        <a14:foregroundMark x1="51278" y1="68530" x2="67572" y2="60703"/>
                        <a14:foregroundMark x1="67572" y1="60383" x2="72204" y2="46166"/>
                        <a14:foregroundMark x1="72204" y1="46166" x2="67891" y2="31150"/>
                        <a14:foregroundMark x1="67891" y1="31150" x2="52556" y2="23642"/>
                        <a14:foregroundMark x1="60863" y1="27316" x2="61981" y2="25080"/>
                        <a14:foregroundMark x1="60863" y1="25399" x2="51278" y2="22684"/>
                        <a14:foregroundMark x1="29872" y1="54633" x2="29393" y2="36581"/>
                        <a14:foregroundMark x1="29553" y1="39297" x2="38339" y2="26837"/>
                        <a14:foregroundMark x1="39457" y1="27316" x2="51597" y2="23642"/>
                        <a14:foregroundMark x1="28435" y1="37859" x2="36581" y2="27316"/>
                        <a14:foregroundMark x1="36581" y1="27636" x2="49521" y2="22204"/>
                        <a14:foregroundMark x1="37380" y1="27157" x2="44409" y2="22524"/>
                        <a14:foregroundMark x1="41534" y1="40895" x2="56550" y2="5495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662" t="21014" r="23153" b="20828"/>
          <a:stretch/>
        </p:blipFill>
        <p:spPr bwMode="auto">
          <a:xfrm>
            <a:off x="7675147" y="3515813"/>
            <a:ext cx="3588589" cy="346782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s://capriccioperu.com/wp-content/uploads/2022/06/libro-reclamaciones-300x188.png"/>
          <p:cNvPicPr>
            <a:picLocks noChangeAspect="1" noChangeArrowheads="1"/>
          </p:cNvPicPr>
          <p:nvPr/>
        </p:nvPicPr>
        <p:blipFill>
          <a:blip r:embed="rId10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1" y="4598068"/>
            <a:ext cx="2857500" cy="179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7074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/>
          <p:nvPr/>
        </p:nvGrpSpPr>
        <p:grpSpPr>
          <a:xfrm>
            <a:off x="2695072" y="1117333"/>
            <a:ext cx="5462337" cy="5471760"/>
            <a:chOff x="2743198" y="1093270"/>
            <a:chExt cx="5462337" cy="5471760"/>
          </a:xfrm>
        </p:grpSpPr>
        <p:sp>
          <p:nvSpPr>
            <p:cNvPr id="3" name="Elipse 2"/>
            <p:cNvSpPr/>
            <p:nvPr/>
          </p:nvSpPr>
          <p:spPr>
            <a:xfrm>
              <a:off x="2743198" y="1093270"/>
              <a:ext cx="5462337" cy="5471760"/>
            </a:xfrm>
            <a:prstGeom prst="ellipse">
              <a:avLst/>
            </a:prstGeom>
            <a:gradFill flip="none" rotWithShape="1">
              <a:gsLst>
                <a:gs pos="14000">
                  <a:srgbClr val="D86030">
                    <a:alpha val="81000"/>
                  </a:srgbClr>
                </a:gs>
                <a:gs pos="37000">
                  <a:srgbClr val="C00000"/>
                </a:gs>
                <a:gs pos="95000">
                  <a:srgbClr val="613619"/>
                </a:gs>
              </a:gsLst>
              <a:path path="circle">
                <a:fillToRect l="50000" t="50000" r="50000" b="50000"/>
              </a:path>
              <a:tileRect/>
            </a:gradFill>
            <a:ln w="76200">
              <a:noFill/>
              <a:prstDash val="sysDot"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0" name="Grupo 9"/>
            <p:cNvGrpSpPr/>
            <p:nvPr/>
          </p:nvGrpSpPr>
          <p:grpSpPr>
            <a:xfrm>
              <a:off x="3631241" y="1488512"/>
              <a:ext cx="3695568" cy="4597914"/>
              <a:chOff x="3631241" y="1488512"/>
              <a:chExt cx="3695568" cy="4597914"/>
            </a:xfrm>
          </p:grpSpPr>
          <p:sp>
            <p:nvSpPr>
              <p:cNvPr id="4" name="Rectángulo 3"/>
              <p:cNvSpPr/>
              <p:nvPr/>
            </p:nvSpPr>
            <p:spPr>
              <a:xfrm>
                <a:off x="3631241" y="3673251"/>
                <a:ext cx="3695568" cy="241317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Down">
                  <a:avLst>
                    <a:gd name="adj" fmla="val 882313"/>
                  </a:avLst>
                </a:prstTxWarp>
                <a:spAutoFit/>
              </a:bodyPr>
              <a:lstStyle/>
              <a:p>
                <a:pPr algn="ctr"/>
                <a:r>
                  <a:rPr lang="es-ES" sz="8800" b="1" i="1" dirty="0">
                    <a:ln>
                      <a:solidFill>
                        <a:schemeClr val="bg1"/>
                      </a:solidFill>
                    </a:ln>
                    <a:latin typeface="Bradley Hand ITC" panose="03070402050302030203" pitchFamily="66" charset="0"/>
                  </a:rPr>
                  <a:t>Disfruta tus mejores momentos con un </a:t>
                </a:r>
                <a:r>
                  <a:rPr lang="es-ES" sz="8800" b="1" i="1" dirty="0" smtClean="0">
                    <a:ln>
                      <a:solidFill>
                        <a:schemeClr val="bg1"/>
                      </a:solidFill>
                    </a:ln>
                    <a:latin typeface="Bradley Hand ITC" panose="03070402050302030203" pitchFamily="66" charset="0"/>
                  </a:rPr>
                  <a:t>café</a:t>
                </a:r>
                <a:endParaRPr lang="es-ES" sz="8800" b="1" i="1" cap="none" spc="0" dirty="0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  <a:latin typeface="Bradley Hand ITC" panose="03070402050302030203" pitchFamily="66" charset="0"/>
                </a:endParaRPr>
              </a:p>
            </p:txBody>
          </p:sp>
          <p:pic>
            <p:nvPicPr>
              <p:cNvPr id="9" name="Imagen 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204" b="100000" l="1821" r="100000">
                            <a14:foregroundMark x1="59168" y1="18265" x2="59168" y2="18265"/>
                            <a14:foregroundMark x1="48765" y1="32449" x2="48765" y2="32449"/>
                            <a14:foregroundMark x1="26528" y1="56837" x2="26528" y2="5683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75074" y="1488512"/>
                <a:ext cx="2998584" cy="382134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0218209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7</Words>
  <Application>Microsoft Office PowerPoint</Application>
  <PresentationFormat>Panorámica</PresentationFormat>
  <Paragraphs>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Bradley Hand ITC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Liz</dc:creator>
  <cp:lastModifiedBy>Liz</cp:lastModifiedBy>
  <cp:revision>45</cp:revision>
  <dcterms:created xsi:type="dcterms:W3CDTF">2024-02-22T22:06:00Z</dcterms:created>
  <dcterms:modified xsi:type="dcterms:W3CDTF">2024-02-25T05:18:45Z</dcterms:modified>
</cp:coreProperties>
</file>