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01988-4165-62D6-95E2-474A030E4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06BE99-C71E-58DF-B0F7-4855DAB62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115DDF-84A9-E2D7-3C7B-0F2D3AED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91CE2F-2A8C-74E1-A825-97980F7C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C7EEA-43C1-1E6D-1FE2-5135CAD5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7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C6846-ACF4-C27D-52E5-CF389F6C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40D341-E613-3329-D244-E90D7819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F9C9E1-EB91-41F4-A30A-3760EC7A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794F3B-2B21-6505-5EEA-87283669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B3384F-4715-C05A-036B-3039A65C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75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817D67-85E5-BD86-527D-3380B77D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0B9835-8B4A-E85A-070C-614EC61F4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8F545-CCB2-FD62-8EE6-C8AF3451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884C4A-53B2-2B78-BD2F-77C42731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7D98BD-E735-93F9-E9CB-A4A3B6DB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3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09499-AFC7-CDCD-55C2-41947F81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524278-9A1B-22AC-9A7A-3EF39B34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6C1B15-712F-6C1D-EAC4-D2C419F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49D9EC-560A-B7B6-4A5F-126F9EB4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CF0641-8314-FDFB-612C-07BB6870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1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8DC6C-E11E-FEF0-4162-40E031BC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8C4D3B-5E50-C459-99D6-C1DDCBC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F3CC8A-0950-730A-3993-C0746F9B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11D828-14BE-E747-472A-5E13513A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92CCA7-DDD5-EF1B-E01E-244D7EB5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2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54E36-0F14-0865-3000-C290B8CD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351D64-8517-DE44-C1FD-6B05A3669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2C2BEE-8AD8-5E49-EA60-9E774002A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0D2FF5-EDFC-DDB5-2F6C-35782563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D05583-1F61-23FF-1BA8-9B985B6E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C4FF0F-A905-A76F-CFBA-0085EFF4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34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DD5A2-F7AC-2FD5-7C20-BEA6750F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F6F899-B11C-296B-D30F-5C385D2BC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3F2E80-74C3-4464-8402-1B2BFE8C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D45F19-3A77-1244-7770-647D02FAE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223471-409C-BE69-EDFE-6B69440C4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06FD384-055E-A373-AF22-575CD714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22E0C95-07D2-B968-EE96-0E7D9531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18A3CC-74AC-BA65-B18E-502A4AC0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49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C783A2-69B2-3D75-835D-F355F04D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8A1998-4DCA-7C0F-719D-9731CA33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5AF7A6-8FF9-3DFF-0ADA-C2AFF1AD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A49179-61D5-62C3-98DC-D3EEE6C2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9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AC2110-A2B8-5B8F-EE40-B525C0EA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6430A3-4ACF-B8F7-1267-01D0DC5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19383D-54DF-1739-2198-83873635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86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81FB2-EF99-911C-AFCE-7EB014C3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8BF5D9-F735-753F-7B71-98EBAC3B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EDC3F3-E02A-6CDE-F038-7DEA05E2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EE33CF-6A81-F5FB-425D-4E018D3E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E97868-AFAB-6D9F-C1F3-BA922B29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FC1B21-65C1-1CC7-A9FB-C17BC289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1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4725C5-D538-DABF-995F-E6E5D059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EAE1BB7-CB76-434C-43A5-BEB69DFD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D3FDF5-0C78-3527-2197-07114FE6A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763E01-FCEE-F4C3-FE50-C11FB0BE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A7F8E0-523C-C2AA-C77E-3DE30F98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0AAD10-CFEE-8001-D249-1B4AAC36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66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925EA1-5C3C-2AA4-8ABF-C928A380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6635BB-D5E5-F1FC-E4A2-64395259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F4A79B-70DB-41AE-D449-EB049F3CE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3B344-E207-4D59-B6B2-B172C968BF9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062138-65B2-601B-C814-46B16EBC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6B08C9-6CB5-A6E2-A8D8-26D4C32DF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6A5C4-22DA-478C-8304-93DE821B64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29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BBCE1-072D-F39D-4D08-1E8CEA4AD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3037"/>
          </a:xfrm>
        </p:spPr>
        <p:txBody>
          <a:bodyPr/>
          <a:lstStyle/>
          <a:p>
            <a:r>
              <a:rPr lang="it-IT" dirty="0"/>
              <a:t>Sito Teatro Mandanici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C78577-4FB7-DC09-8EFF-FE0F0172A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5800"/>
            <a:ext cx="9144000" cy="2032000"/>
          </a:xfrm>
        </p:spPr>
        <p:txBody>
          <a:bodyPr/>
          <a:lstStyle/>
          <a:p>
            <a:r>
              <a:rPr lang="it-IT" dirty="0"/>
              <a:t>https://mandanici.organizzatori.18tickets.it/</a:t>
            </a:r>
          </a:p>
        </p:txBody>
      </p:sp>
    </p:spTree>
    <p:extLst>
      <p:ext uri="{BB962C8B-B14F-4D97-AF65-F5344CB8AC3E}">
        <p14:creationId xmlns:p14="http://schemas.microsoft.com/office/powerpoint/2010/main" val="377079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persona&#10;&#10;Descrizione generata automaticamente">
            <a:extLst>
              <a:ext uri="{FF2B5EF4-FFF2-40B4-BE49-F238E27FC236}">
                <a16:creationId xmlns:a16="http://schemas.microsoft.com/office/drawing/2014/main" id="{46C64972-0363-7709-8CD0-C24ABE2C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056"/>
            <a:ext cx="12192000" cy="561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oftware, Sito Web&#10;&#10;Descrizione generata automaticamente">
            <a:extLst>
              <a:ext uri="{FF2B5EF4-FFF2-40B4-BE49-F238E27FC236}">
                <a16:creationId xmlns:a16="http://schemas.microsoft.com/office/drawing/2014/main" id="{5172A5EA-393D-2008-528E-EC4141A19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777"/>
            <a:ext cx="12192000" cy="56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1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Viso umano, grafica&#10;&#10;Descrizione generata automaticamente">
            <a:extLst>
              <a:ext uri="{FF2B5EF4-FFF2-40B4-BE49-F238E27FC236}">
                <a16:creationId xmlns:a16="http://schemas.microsoft.com/office/drawing/2014/main" id="{D1E28911-1DFD-1F00-8DB1-0D8BBCC5D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060"/>
            <a:ext cx="12192000" cy="50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8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5A8ECDAA-827A-0914-07A1-C49D2841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902"/>
            <a:ext cx="12192000" cy="51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oftware, Software multimediale, Sito Web">
            <a:extLst>
              <a:ext uri="{FF2B5EF4-FFF2-40B4-BE49-F238E27FC236}">
                <a16:creationId xmlns:a16="http://schemas.microsoft.com/office/drawing/2014/main" id="{CF727274-B15E-2CF2-093D-18BB02A1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405"/>
            <a:ext cx="12192000" cy="51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54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Sito Teatro Mandanici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Teatro Mandanici</dc:title>
  <dc:creator>Gianfranco Giunta</dc:creator>
  <cp:lastModifiedBy>Gianfranco Giunta</cp:lastModifiedBy>
  <cp:revision>1</cp:revision>
  <dcterms:created xsi:type="dcterms:W3CDTF">2024-03-24T22:05:12Z</dcterms:created>
  <dcterms:modified xsi:type="dcterms:W3CDTF">2024-03-24T22:13:40Z</dcterms:modified>
</cp:coreProperties>
</file>