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0" r:id="rId6"/>
    <p:sldId id="266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13237"/>
            <a:ext cx="8976220" cy="236439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99F971-C7B2-DB47-8EC5-4AE04C6D4239}"/>
              </a:ext>
            </a:extLst>
          </p:cNvPr>
          <p:cNvSpPr txBox="1">
            <a:spLocks/>
          </p:cNvSpPr>
          <p:nvPr/>
        </p:nvSpPr>
        <p:spPr>
          <a:xfrm>
            <a:off x="209927" y="1067868"/>
            <a:ext cx="9144000" cy="1055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0E713-BCD9-2446-BD01-5B1AC697F8AE}"/>
              </a:ext>
            </a:extLst>
          </p:cNvPr>
          <p:cNvSpPr txBox="1"/>
          <p:nvPr/>
        </p:nvSpPr>
        <p:spPr>
          <a:xfrm>
            <a:off x="2372295" y="2395437"/>
            <a:ext cx="350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1E7A8-3FDC-410A-B16F-7FCDB4736AA9}"/>
              </a:ext>
            </a:extLst>
          </p:cNvPr>
          <p:cNvSpPr txBox="1"/>
          <p:nvPr/>
        </p:nvSpPr>
        <p:spPr>
          <a:xfrm>
            <a:off x="1735492" y="1143108"/>
            <a:ext cx="7408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Phân tích dữ liệu phục vụ kinh doanh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43796" y="3790407"/>
            <a:ext cx="77993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+Mục tiêu đưa ra được xu hướng người mua sẽ thích các sản phẩm trong</a:t>
            </a:r>
          </a:p>
          <a:p>
            <a:r>
              <a:rPr lang="en-US" sz="2000" smtClean="0"/>
              <a:t>tầm giá nào,mức giá nào có lượng người mua nhiều để từ đó người bán </a:t>
            </a:r>
          </a:p>
          <a:p>
            <a:r>
              <a:rPr lang="en-US" sz="2000"/>
              <a:t>c</a:t>
            </a:r>
            <a:r>
              <a:rPr lang="en-US" sz="2000" smtClean="0"/>
              <a:t>ó thể chọn các loại sản phẩm trong tầm giá đó để bán…</a:t>
            </a:r>
          </a:p>
          <a:p>
            <a:r>
              <a:rPr lang="en-US" sz="2000" smtClean="0"/>
              <a:t>+Bên cạch đó còn là việc tối ưu hóa để  làm sao bán hiệu quả nhất</a:t>
            </a:r>
          </a:p>
          <a:p>
            <a:r>
              <a:rPr lang="en-US" sz="2000"/>
              <a:t> </a:t>
            </a:r>
            <a:r>
              <a:rPr lang="en-US" sz="2000" smtClean="0"/>
              <a:t>     +Người dùng thích mức giảm giá bao nhiêu</a:t>
            </a:r>
          </a:p>
          <a:p>
            <a:r>
              <a:rPr lang="en-US" sz="2000"/>
              <a:t> </a:t>
            </a:r>
            <a:r>
              <a:rPr lang="en-US" sz="2000" smtClean="0"/>
              <a:t>     +Có lên cho video </a:t>
            </a:r>
          </a:p>
          <a:p>
            <a:r>
              <a:rPr lang="en-US" sz="2000"/>
              <a:t> </a:t>
            </a:r>
            <a:r>
              <a:rPr lang="en-US" sz="2000" smtClean="0"/>
              <a:t>     +Các sản phẩm bán chạy thường sẽ có những tính chất gì:số option,</a:t>
            </a:r>
          </a:p>
          <a:p>
            <a:r>
              <a:rPr lang="en-US" sz="2000"/>
              <a:t>t</a:t>
            </a:r>
            <a:r>
              <a:rPr lang="en-US" sz="2000" smtClean="0"/>
              <a:t>hời lượng video(nếu có),giảm giá…</a:t>
            </a:r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402014" y="1795658"/>
            <a:ext cx="1755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Đặt vấn đề</a:t>
            </a:r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664235" y="2276123"/>
            <a:ext cx="8333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Bạn đang muốn kinh doanh một mặt hàng với hình thức online mà không biết </a:t>
            </a:r>
          </a:p>
          <a:p>
            <a:r>
              <a:rPr lang="en-US" sz="2000"/>
              <a:t>l</a:t>
            </a:r>
            <a:r>
              <a:rPr lang="en-US" sz="2000" smtClean="0"/>
              <a:t>ên lựa chọn mặt hàng nào ,xu hướng người mua sẽ thích các sản phẩm trong </a:t>
            </a:r>
          </a:p>
          <a:p>
            <a:r>
              <a:rPr lang="en-US" sz="2000"/>
              <a:t>t</a:t>
            </a:r>
            <a:r>
              <a:rPr lang="en-US" sz="2000" smtClean="0"/>
              <a:t>ầm giá nào ,bên cạnh đó còn là cách bán sản phẩm đó thể nào để tối ưu hóa </a:t>
            </a:r>
          </a:p>
          <a:p>
            <a:r>
              <a:rPr lang="en-US" sz="2000"/>
              <a:t>l</a:t>
            </a:r>
            <a:r>
              <a:rPr lang="en-US" sz="2000" smtClean="0"/>
              <a:t>ượng người mua… </a:t>
            </a:r>
            <a:endParaRPr lang="en-US" sz="2000"/>
          </a:p>
        </p:txBody>
      </p:sp>
      <p:sp>
        <p:nvSpPr>
          <p:cNvPr id="8" name="Right Arrow 7"/>
          <p:cNvSpPr/>
          <p:nvPr/>
        </p:nvSpPr>
        <p:spPr>
          <a:xfrm>
            <a:off x="310551" y="3786996"/>
            <a:ext cx="733245" cy="431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72769-AF72-47CB-8F86-E995AD7E382E}"/>
              </a:ext>
            </a:extLst>
          </p:cNvPr>
          <p:cNvSpPr txBox="1"/>
          <p:nvPr/>
        </p:nvSpPr>
        <p:spPr>
          <a:xfrm>
            <a:off x="195334" y="13084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D8155-EF29-4AAF-8589-83A87AC77B6F}"/>
              </a:ext>
            </a:extLst>
          </p:cNvPr>
          <p:cNvSpPr txBox="1"/>
          <p:nvPr/>
        </p:nvSpPr>
        <p:spPr>
          <a:xfrm>
            <a:off x="729842" y="1468073"/>
            <a:ext cx="80173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Crawl </a:t>
            </a:r>
            <a:r>
              <a:rPr lang="en-US" sz="2800" err="1"/>
              <a:t>dữ</a:t>
            </a:r>
            <a:r>
              <a:rPr lang="en-US" sz="2800"/>
              <a:t> </a:t>
            </a:r>
            <a:r>
              <a:rPr lang="en-US" sz="2800" smtClean="0"/>
              <a:t>liệu</a:t>
            </a:r>
          </a:p>
          <a:p>
            <a:r>
              <a:rPr lang="en-US" sz="2800" smtClean="0"/>
              <a:t>Dữ liệu được lấy từ sàn thương mại điện tử shopee</a:t>
            </a:r>
            <a:endParaRPr lang="en-US" sz="28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88" y="2849741"/>
            <a:ext cx="6434137" cy="31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C39E8-65AE-4D19-A63E-1C938FEC2EC1}"/>
              </a:ext>
            </a:extLst>
          </p:cNvPr>
          <p:cNvSpPr txBox="1"/>
          <p:nvPr/>
        </p:nvSpPr>
        <p:spPr>
          <a:xfrm>
            <a:off x="414067" y="1230187"/>
            <a:ext cx="3690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Crawl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err="1"/>
              <a:t>liệu</a:t>
            </a:r>
            <a:r>
              <a:rPr lang="en-US" sz="2800"/>
              <a:t> </a:t>
            </a:r>
            <a:r>
              <a:rPr lang="en-US" sz="2800" smtClean="0"/>
              <a:t>từ:shoppe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1C1-C0F8-4ECC-A347-7F125708A95E}"/>
              </a:ext>
            </a:extLst>
          </p:cNvPr>
          <p:cNvSpPr txBox="1"/>
          <p:nvPr/>
        </p:nvSpPr>
        <p:spPr>
          <a:xfrm>
            <a:off x="531362" y="1863252"/>
            <a:ext cx="75856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Kết quả thu được:</a:t>
            </a:r>
          </a:p>
          <a:p>
            <a:r>
              <a:rPr lang="en-US" sz="2800" smtClean="0"/>
              <a:t>+Có 3 loại dữ liệu phổ biến</a:t>
            </a:r>
          </a:p>
          <a:p>
            <a:r>
              <a:rPr lang="en-US" sz="2800" smtClean="0"/>
              <a:t>+Mỗi loại dữ liệu có khoảng gần 10000 bản ghi với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7" y="3723598"/>
            <a:ext cx="8395165" cy="161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6479" y="5425787"/>
            <a:ext cx="205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Dữ liệu cho danh mục áo nam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661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trữ và xử lí dữ 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30429-1540-447C-8479-A7E4DF71B668}"/>
              </a:ext>
            </a:extLst>
          </p:cNvPr>
          <p:cNvSpPr txBox="1"/>
          <p:nvPr/>
        </p:nvSpPr>
        <p:spPr>
          <a:xfrm>
            <a:off x="411312" y="1425548"/>
            <a:ext cx="4264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smtClean="0"/>
              <a:t>dụng:pyspark để xử lý dữ liệu</a:t>
            </a:r>
          </a:p>
          <a:p>
            <a:r>
              <a:rPr lang="en-US" sz="2400" smtClean="0"/>
              <a:t>Lưu trữ trên Hadoop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190" y="2679015"/>
            <a:ext cx="3849810" cy="1764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" y="2771650"/>
            <a:ext cx="5007246" cy="16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thông số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67" y="1406930"/>
            <a:ext cx="3360736" cy="171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48" y="1350079"/>
            <a:ext cx="4772025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98" y="3678612"/>
            <a:ext cx="4406600" cy="2514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314" y="3439751"/>
            <a:ext cx="3094277" cy="2992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746" y="3096033"/>
            <a:ext cx="31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Mức khuyến mại được ưu chuộng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4562852" y="3127658"/>
            <a:ext cx="4107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Thời lượng video tối ưu(nếu có, bucketBorders </a:t>
            </a:r>
            <a:r>
              <a:rPr lang="en-US" sz="1200"/>
              <a:t>0 </a:t>
            </a:r>
            <a:r>
              <a:rPr lang="en-US" sz="1200" smtClean="0"/>
              <a:t> 1 </a:t>
            </a:r>
            <a:r>
              <a:rPr lang="en-US" sz="1200"/>
              <a:t>30 60 1000)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1816" y="6247647"/>
            <a:ext cx="1192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Số option tối ưu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5015451" y="6432313"/>
            <a:ext cx="3569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Người mua thích mua các sản phẩm trong tầm giá nào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3147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223" y="1352115"/>
            <a:ext cx="345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Đưa ra được </a:t>
            </a:r>
            <a:r>
              <a:rPr lang="en-US" sz="2400" smtClean="0"/>
              <a:t>các thông số 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8" y="2337555"/>
            <a:ext cx="7809152" cy="25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7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Secuoya, is the only Spanish company selected for the MIPFormats  International Pitch | Grupo Secuoya">
            <a:extLst>
              <a:ext uri="{FF2B5EF4-FFF2-40B4-BE49-F238E27FC236}">
                <a16:creationId xmlns:a16="http://schemas.microsoft.com/office/drawing/2014/main" id="{388B2C93-CC6C-489B-A0D9-277DA68F2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2F844-EB60-47AA-87DB-87E81FFB12E0}"/>
              </a:ext>
            </a:extLst>
          </p:cNvPr>
          <p:cNvSpPr txBox="1"/>
          <p:nvPr/>
        </p:nvSpPr>
        <p:spPr>
          <a:xfrm>
            <a:off x="1988191" y="2814935"/>
            <a:ext cx="6156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238</TotalTime>
  <Words>326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Đề tài </vt:lpstr>
      <vt:lpstr> </vt:lpstr>
      <vt:lpstr>Crawl Dữ liệu</vt:lpstr>
      <vt:lpstr>Lưu trữ và xử lí dữ liệu</vt:lpstr>
      <vt:lpstr>Một số thông số </vt:lpstr>
      <vt:lpstr>Kết quả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LAPTOPSIEUBEN</cp:lastModifiedBy>
  <cp:revision>24</cp:revision>
  <dcterms:created xsi:type="dcterms:W3CDTF">2016-07-25T07:53:11Z</dcterms:created>
  <dcterms:modified xsi:type="dcterms:W3CDTF">2020-12-30T15:42:42Z</dcterms:modified>
</cp:coreProperties>
</file>