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4"/>
  </p:notesMasterIdLst>
  <p:sldIdLst>
    <p:sldId id="257" r:id="rId2"/>
    <p:sldId id="258" r:id="rId3"/>
    <p:sldId id="256" r:id="rId4"/>
    <p:sldId id="322" r:id="rId5"/>
    <p:sldId id="332" r:id="rId6"/>
    <p:sldId id="259" r:id="rId7"/>
    <p:sldId id="321" r:id="rId8"/>
    <p:sldId id="320" r:id="rId9"/>
    <p:sldId id="262" r:id="rId10"/>
    <p:sldId id="323" r:id="rId11"/>
    <p:sldId id="326" r:id="rId12"/>
    <p:sldId id="327" r:id="rId13"/>
    <p:sldId id="318" r:id="rId14"/>
    <p:sldId id="331" r:id="rId15"/>
    <p:sldId id="333" r:id="rId16"/>
    <p:sldId id="316" r:id="rId17"/>
    <p:sldId id="328" r:id="rId18"/>
    <p:sldId id="335" r:id="rId19"/>
    <p:sldId id="338" r:id="rId20"/>
    <p:sldId id="336" r:id="rId21"/>
    <p:sldId id="339" r:id="rId22"/>
    <p:sldId id="330" r:id="rId23"/>
  </p:sldIdLst>
  <p:sldSz cx="9144000" cy="5143500" type="screen16x9"/>
  <p:notesSz cx="6858000" cy="9144000"/>
  <p:embeddedFontLst>
    <p:embeddedFont>
      <p:font typeface="Aptos ExtraBold" panose="020B0004020202020204" pitchFamily="34" charset="0"/>
      <p:bold r:id="rId25"/>
      <p:boldItalic r:id="rId26"/>
    </p:embeddedFont>
    <p:embeddedFont>
      <p:font typeface="Archivo Black" panose="020B0604020202020204" charset="0"/>
      <p:regular r:id="rId27"/>
    </p:embeddedFont>
    <p:embeddedFont>
      <p:font typeface="Bebas Neue" panose="020B0606020202050201" pitchFamily="34" charset="0"/>
      <p:regular r:id="rId28"/>
    </p:embeddedFont>
    <p:embeddedFont>
      <p:font typeface="Calibri" panose="020F0502020204030204" pitchFamily="34" charset="0"/>
      <p:regular r:id="rId29"/>
      <p:bold r:id="rId30"/>
      <p:italic r:id="rId31"/>
      <p:boldItalic r:id="rId32"/>
    </p:embeddedFont>
    <p:embeddedFont>
      <p:font typeface="Libre Franklin" pitchFamily="2" charset="0"/>
      <p:regular r:id="rId33"/>
      <p:bold r:id="rId34"/>
      <p:italic r:id="rId35"/>
      <p:boldItalic r:id="rId36"/>
    </p:embeddedFont>
    <p:embeddedFont>
      <p:font typeface="Nunito Light"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5FD2E9-BCF4-4DD7-A172-51E5ADCC9AE8}">
  <a:tblStyle styleId="{D75FD2E9-BCF4-4DD7-A172-51E5ADCC9A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9814F76-7EC2-46E6-8914-5AA94968C77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388" autoAdjust="0"/>
  </p:normalViewPr>
  <p:slideViewPr>
    <p:cSldViewPr snapToGrid="0">
      <p:cViewPr varScale="1">
        <p:scale>
          <a:sx n="88" d="100"/>
          <a:sy n="88" d="100"/>
        </p:scale>
        <p:origin x="11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b84dbc4b11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b84dbc4b11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6901fed48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6901fed48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68ea845f91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68ea845f91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945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27059" y="-1643094"/>
            <a:ext cx="11454301" cy="6103909"/>
            <a:chOff x="-1327059" y="-1643094"/>
            <a:chExt cx="11454301" cy="6103909"/>
          </a:xfrm>
        </p:grpSpPr>
        <p:pic>
          <p:nvPicPr>
            <p:cNvPr id="10" name="Google Shape;10;p2"/>
            <p:cNvPicPr preferRelativeResize="0"/>
            <p:nvPr/>
          </p:nvPicPr>
          <p:blipFill rotWithShape="1">
            <a:blip r:embed="rId2">
              <a:alphaModFix/>
            </a:blip>
            <a:srcRect l="35731" t="32628" r="30884" b="33383"/>
            <a:stretch/>
          </p:blipFill>
          <p:spPr>
            <a:xfrm>
              <a:off x="7583164" y="172343"/>
              <a:ext cx="2544078" cy="2590448"/>
            </a:xfrm>
            <a:prstGeom prst="rect">
              <a:avLst/>
            </a:prstGeom>
            <a:noFill/>
            <a:ln>
              <a:noFill/>
            </a:ln>
          </p:spPr>
        </p:pic>
        <p:pic>
          <p:nvPicPr>
            <p:cNvPr id="11" name="Google Shape;11;p2"/>
            <p:cNvPicPr preferRelativeResize="0"/>
            <p:nvPr/>
          </p:nvPicPr>
          <p:blipFill rotWithShape="1">
            <a:blip r:embed="rId3">
              <a:alphaModFix/>
            </a:blip>
            <a:srcRect l="34986" t="33836" r="29275" b="35270"/>
            <a:stretch/>
          </p:blipFill>
          <p:spPr>
            <a:xfrm rot="6534960">
              <a:off x="-610281" y="2330776"/>
              <a:ext cx="2037549" cy="1761514"/>
            </a:xfrm>
            <a:prstGeom prst="rect">
              <a:avLst/>
            </a:prstGeom>
            <a:noFill/>
            <a:ln>
              <a:noFill/>
            </a:ln>
          </p:spPr>
        </p:pic>
        <p:pic>
          <p:nvPicPr>
            <p:cNvPr id="12" name="Google Shape;12;p2"/>
            <p:cNvPicPr preferRelativeResize="0"/>
            <p:nvPr/>
          </p:nvPicPr>
          <p:blipFill rotWithShape="1">
            <a:blip r:embed="rId4">
              <a:alphaModFix/>
            </a:blip>
            <a:srcRect l="37545" t="28855" r="32243" b="29602"/>
            <a:stretch/>
          </p:blipFill>
          <p:spPr>
            <a:xfrm rot="-10799996">
              <a:off x="713234" y="-1643093"/>
              <a:ext cx="2302317" cy="3166133"/>
            </a:xfrm>
            <a:prstGeom prst="rect">
              <a:avLst/>
            </a:prstGeom>
            <a:noFill/>
            <a:ln>
              <a:noFill/>
            </a:ln>
          </p:spPr>
        </p:pic>
        <p:pic>
          <p:nvPicPr>
            <p:cNvPr id="13" name="Google Shape;13;p2"/>
            <p:cNvPicPr preferRelativeResize="0"/>
            <p:nvPr/>
          </p:nvPicPr>
          <p:blipFill rotWithShape="1">
            <a:blip r:embed="rId5">
              <a:alphaModFix/>
            </a:blip>
            <a:srcRect l="9497" t="6663" r="7335" b="9836"/>
            <a:stretch/>
          </p:blipFill>
          <p:spPr>
            <a:xfrm>
              <a:off x="-1327059" y="-777959"/>
              <a:ext cx="2994562" cy="3006987"/>
            </a:xfrm>
            <a:prstGeom prst="rect">
              <a:avLst/>
            </a:prstGeom>
            <a:noFill/>
            <a:ln>
              <a:noFill/>
            </a:ln>
          </p:spPr>
        </p:pic>
      </p:grpSp>
      <p:grpSp>
        <p:nvGrpSpPr>
          <p:cNvPr id="14" name="Google Shape;14;p2"/>
          <p:cNvGrpSpPr/>
          <p:nvPr/>
        </p:nvGrpSpPr>
        <p:grpSpPr>
          <a:xfrm>
            <a:off x="186875" y="115050"/>
            <a:ext cx="8822500" cy="4326950"/>
            <a:chOff x="186875" y="115050"/>
            <a:chExt cx="8822500" cy="4326950"/>
          </a:xfrm>
        </p:grpSpPr>
        <p:sp>
          <p:nvSpPr>
            <p:cNvPr id="15" name="Google Shape;15;p2"/>
            <p:cNvSpPr/>
            <p:nvPr/>
          </p:nvSpPr>
          <p:spPr>
            <a:xfrm>
              <a:off x="186875" y="43847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6" name="Google Shape;16;p2"/>
            <p:cNvSpPr/>
            <p:nvPr/>
          </p:nvSpPr>
          <p:spPr>
            <a:xfrm>
              <a:off x="186875" y="201987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7" name="Google Shape;17;p2"/>
            <p:cNvSpPr/>
            <p:nvPr/>
          </p:nvSpPr>
          <p:spPr>
            <a:xfrm>
              <a:off x="942300" y="201987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8" name="Google Shape;18;p2"/>
            <p:cNvSpPr/>
            <p:nvPr/>
          </p:nvSpPr>
          <p:spPr>
            <a:xfrm>
              <a:off x="3015550" y="3530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9" name="Google Shape;19;p2"/>
            <p:cNvSpPr/>
            <p:nvPr/>
          </p:nvSpPr>
          <p:spPr>
            <a:xfrm>
              <a:off x="8090075" y="4822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0" name="Google Shape;20;p2"/>
            <p:cNvSpPr/>
            <p:nvPr/>
          </p:nvSpPr>
          <p:spPr>
            <a:xfrm>
              <a:off x="8894775" y="28859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1" name="Google Shape;21;p2"/>
            <p:cNvSpPr/>
            <p:nvPr/>
          </p:nvSpPr>
          <p:spPr>
            <a:xfrm>
              <a:off x="8952075" y="1150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22" name="Google Shape;22;p2"/>
          <p:cNvSpPr txBox="1">
            <a:spLocks noGrp="1"/>
          </p:cNvSpPr>
          <p:nvPr>
            <p:ph type="ctrTitle"/>
          </p:nvPr>
        </p:nvSpPr>
        <p:spPr>
          <a:xfrm>
            <a:off x="1396950" y="1819069"/>
            <a:ext cx="6350100" cy="10257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000">
                <a:solidFill>
                  <a:srgbClr val="000000"/>
                </a:solidFill>
                <a:latin typeface="Archivo Black"/>
                <a:ea typeface="Archivo Black"/>
                <a:cs typeface="Archivo Black"/>
                <a:sym typeface="Archivo Black"/>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1396950" y="2848631"/>
            <a:ext cx="63501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rgbClr val="000000"/>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7"/>
        <p:cNvGrpSpPr/>
        <p:nvPr/>
      </p:nvGrpSpPr>
      <p:grpSpPr>
        <a:xfrm>
          <a:off x="0" y="0"/>
          <a:ext cx="0" cy="0"/>
          <a:chOff x="0" y="0"/>
          <a:chExt cx="0" cy="0"/>
        </a:xfrm>
      </p:grpSpPr>
      <p:sp>
        <p:nvSpPr>
          <p:cNvPr id="118" name="Google Shape;11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9" name="Google Shape;119;p13"/>
          <p:cNvSpPr txBox="1">
            <a:spLocks noGrp="1"/>
          </p:cNvSpPr>
          <p:nvPr>
            <p:ph type="subTitle" idx="1"/>
          </p:nvPr>
        </p:nvSpPr>
        <p:spPr>
          <a:xfrm>
            <a:off x="1930328" y="2189575"/>
            <a:ext cx="2305500" cy="62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13"/>
          <p:cNvSpPr txBox="1">
            <a:spLocks noGrp="1"/>
          </p:cNvSpPr>
          <p:nvPr>
            <p:ph type="subTitle" idx="2"/>
          </p:nvPr>
        </p:nvSpPr>
        <p:spPr>
          <a:xfrm>
            <a:off x="5770249" y="2189575"/>
            <a:ext cx="2305500" cy="62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1" name="Google Shape;121;p13"/>
          <p:cNvSpPr txBox="1">
            <a:spLocks noGrp="1"/>
          </p:cNvSpPr>
          <p:nvPr>
            <p:ph type="subTitle" idx="3"/>
          </p:nvPr>
        </p:nvSpPr>
        <p:spPr>
          <a:xfrm>
            <a:off x="1930318" y="3710175"/>
            <a:ext cx="2305500" cy="62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13"/>
          <p:cNvSpPr txBox="1">
            <a:spLocks noGrp="1"/>
          </p:cNvSpPr>
          <p:nvPr>
            <p:ph type="subTitle" idx="4"/>
          </p:nvPr>
        </p:nvSpPr>
        <p:spPr>
          <a:xfrm>
            <a:off x="5770252" y="3710200"/>
            <a:ext cx="2305500" cy="62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3" name="Google Shape;123;p13"/>
          <p:cNvSpPr txBox="1">
            <a:spLocks noGrp="1"/>
          </p:cNvSpPr>
          <p:nvPr>
            <p:ph type="title" idx="5" hasCustomPrompt="1"/>
          </p:nvPr>
        </p:nvSpPr>
        <p:spPr>
          <a:xfrm>
            <a:off x="1068253" y="1507233"/>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6" hasCustomPrompt="1"/>
          </p:nvPr>
        </p:nvSpPr>
        <p:spPr>
          <a:xfrm>
            <a:off x="1068243" y="3027841"/>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title" idx="7" hasCustomPrompt="1"/>
          </p:nvPr>
        </p:nvSpPr>
        <p:spPr>
          <a:xfrm>
            <a:off x="4908174" y="1507233"/>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title" idx="8" hasCustomPrompt="1"/>
          </p:nvPr>
        </p:nvSpPr>
        <p:spPr>
          <a:xfrm>
            <a:off x="4908177" y="3027858"/>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subTitle" idx="9"/>
          </p:nvPr>
        </p:nvSpPr>
        <p:spPr>
          <a:xfrm>
            <a:off x="1930328" y="1507225"/>
            <a:ext cx="2305500" cy="820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8" name="Google Shape;128;p13"/>
          <p:cNvSpPr txBox="1">
            <a:spLocks noGrp="1"/>
          </p:cNvSpPr>
          <p:nvPr>
            <p:ph type="subTitle" idx="13"/>
          </p:nvPr>
        </p:nvSpPr>
        <p:spPr>
          <a:xfrm>
            <a:off x="5770251" y="1507225"/>
            <a:ext cx="2305500" cy="820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9" name="Google Shape;129;p13"/>
          <p:cNvSpPr txBox="1">
            <a:spLocks noGrp="1"/>
          </p:cNvSpPr>
          <p:nvPr>
            <p:ph type="subTitle" idx="14"/>
          </p:nvPr>
        </p:nvSpPr>
        <p:spPr>
          <a:xfrm>
            <a:off x="5770257" y="3027900"/>
            <a:ext cx="2305500" cy="820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0" name="Google Shape;130;p13"/>
          <p:cNvSpPr txBox="1">
            <a:spLocks noGrp="1"/>
          </p:cNvSpPr>
          <p:nvPr>
            <p:ph type="subTitle" idx="15"/>
          </p:nvPr>
        </p:nvSpPr>
        <p:spPr>
          <a:xfrm>
            <a:off x="1930328" y="3027942"/>
            <a:ext cx="2305500" cy="820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31" name="Google Shape;131;p13"/>
          <p:cNvGrpSpPr/>
          <p:nvPr/>
        </p:nvGrpSpPr>
        <p:grpSpPr>
          <a:xfrm>
            <a:off x="-803838" y="-1424623"/>
            <a:ext cx="11143548" cy="7142525"/>
            <a:chOff x="-803838" y="-1424623"/>
            <a:chExt cx="11143548" cy="7142525"/>
          </a:xfrm>
        </p:grpSpPr>
        <p:pic>
          <p:nvPicPr>
            <p:cNvPr id="132" name="Google Shape;132;p13"/>
            <p:cNvPicPr preferRelativeResize="0"/>
            <p:nvPr/>
          </p:nvPicPr>
          <p:blipFill rotWithShape="1">
            <a:blip r:embed="rId2">
              <a:alphaModFix/>
            </a:blip>
            <a:srcRect l="37545" t="28855" r="32243" b="29602"/>
            <a:stretch/>
          </p:blipFill>
          <p:spPr>
            <a:xfrm rot="4318018">
              <a:off x="-373264" y="3798183"/>
              <a:ext cx="1395253" cy="1918735"/>
            </a:xfrm>
            <a:prstGeom prst="rect">
              <a:avLst/>
            </a:prstGeom>
            <a:noFill/>
            <a:ln>
              <a:noFill/>
            </a:ln>
          </p:spPr>
        </p:pic>
        <p:pic>
          <p:nvPicPr>
            <p:cNvPr id="133" name="Google Shape;133;p13"/>
            <p:cNvPicPr preferRelativeResize="0"/>
            <p:nvPr/>
          </p:nvPicPr>
          <p:blipFill rotWithShape="1">
            <a:blip r:embed="rId3">
              <a:alphaModFix/>
            </a:blip>
            <a:srcRect l="33012" t="31779" r="28317" b="32420"/>
            <a:stretch/>
          </p:blipFill>
          <p:spPr>
            <a:xfrm rot="-7713525">
              <a:off x="7770992" y="-950578"/>
              <a:ext cx="2188608" cy="2026457"/>
            </a:xfrm>
            <a:prstGeom prst="rect">
              <a:avLst/>
            </a:prstGeom>
            <a:noFill/>
            <a:ln>
              <a:noFill/>
            </a:ln>
          </p:spPr>
        </p:pic>
        <p:pic>
          <p:nvPicPr>
            <p:cNvPr id="134" name="Google Shape;134;p13"/>
            <p:cNvPicPr preferRelativeResize="0"/>
            <p:nvPr/>
          </p:nvPicPr>
          <p:blipFill rotWithShape="1">
            <a:blip r:embed="rId4">
              <a:alphaModFix/>
            </a:blip>
            <a:srcRect l="9497" t="6663" r="7335" b="9836"/>
            <a:stretch/>
          </p:blipFill>
          <p:spPr>
            <a:xfrm rot="445273">
              <a:off x="8004901" y="728799"/>
              <a:ext cx="1996150" cy="2004449"/>
            </a:xfrm>
            <a:prstGeom prst="rect">
              <a:avLst/>
            </a:prstGeom>
            <a:noFill/>
            <a:ln>
              <a:noFill/>
            </a:ln>
          </p:spPr>
        </p:pic>
      </p:grpSp>
      <p:grpSp>
        <p:nvGrpSpPr>
          <p:cNvPr id="135" name="Google Shape;135;p13"/>
          <p:cNvGrpSpPr/>
          <p:nvPr/>
        </p:nvGrpSpPr>
        <p:grpSpPr>
          <a:xfrm>
            <a:off x="445020" y="863903"/>
            <a:ext cx="8368550" cy="4089100"/>
            <a:chOff x="445020" y="863903"/>
            <a:chExt cx="8368550" cy="4089100"/>
          </a:xfrm>
        </p:grpSpPr>
        <p:sp>
          <p:nvSpPr>
            <p:cNvPr id="136" name="Google Shape;136;p13"/>
            <p:cNvSpPr/>
            <p:nvPr/>
          </p:nvSpPr>
          <p:spPr>
            <a:xfrm rot="-1795891">
              <a:off x="455460" y="394249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7" name="Google Shape;137;p13"/>
            <p:cNvSpPr/>
            <p:nvPr/>
          </p:nvSpPr>
          <p:spPr>
            <a:xfrm rot="-1795891">
              <a:off x="1205335" y="48854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8" name="Google Shape;138;p13"/>
            <p:cNvSpPr/>
            <p:nvPr/>
          </p:nvSpPr>
          <p:spPr>
            <a:xfrm rot="-1795891">
              <a:off x="8746010" y="8743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9" name="Google Shape;139;p13"/>
            <p:cNvSpPr/>
            <p:nvPr/>
          </p:nvSpPr>
          <p:spPr>
            <a:xfrm rot="-1795891">
              <a:off x="8356435" y="24421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62"/>
        <p:cNvGrpSpPr/>
        <p:nvPr/>
      </p:nvGrpSpPr>
      <p:grpSpPr>
        <a:xfrm>
          <a:off x="0" y="0"/>
          <a:ext cx="0" cy="0"/>
          <a:chOff x="0" y="0"/>
          <a:chExt cx="0" cy="0"/>
        </a:xfrm>
      </p:grpSpPr>
      <p:sp>
        <p:nvSpPr>
          <p:cNvPr id="163" name="Google Shape;16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64" name="Google Shape;164;p16"/>
          <p:cNvGrpSpPr/>
          <p:nvPr/>
        </p:nvGrpSpPr>
        <p:grpSpPr>
          <a:xfrm>
            <a:off x="-1369035" y="-1454012"/>
            <a:ext cx="11994898" cy="7594523"/>
            <a:chOff x="-1369035" y="-1454012"/>
            <a:chExt cx="11994898" cy="7594523"/>
          </a:xfrm>
        </p:grpSpPr>
        <p:pic>
          <p:nvPicPr>
            <p:cNvPr id="165" name="Google Shape;165;p16"/>
            <p:cNvPicPr preferRelativeResize="0"/>
            <p:nvPr/>
          </p:nvPicPr>
          <p:blipFill rotWithShape="1">
            <a:blip r:embed="rId2">
              <a:alphaModFix/>
            </a:blip>
            <a:srcRect l="33012" t="31779" r="28317" b="32420"/>
            <a:stretch/>
          </p:blipFill>
          <p:spPr>
            <a:xfrm rot="8364011">
              <a:off x="-973084" y="-985779"/>
              <a:ext cx="2188609" cy="2026458"/>
            </a:xfrm>
            <a:prstGeom prst="rect">
              <a:avLst/>
            </a:prstGeom>
            <a:noFill/>
            <a:ln>
              <a:noFill/>
            </a:ln>
          </p:spPr>
        </p:pic>
        <p:pic>
          <p:nvPicPr>
            <p:cNvPr id="166" name="Google Shape;166;p16"/>
            <p:cNvPicPr preferRelativeResize="0"/>
            <p:nvPr/>
          </p:nvPicPr>
          <p:blipFill rotWithShape="1">
            <a:blip r:embed="rId3">
              <a:alphaModFix/>
            </a:blip>
            <a:srcRect l="32830" t="31876" r="28499" b="32323"/>
            <a:stretch/>
          </p:blipFill>
          <p:spPr>
            <a:xfrm rot="-1375514" flipH="1">
              <a:off x="8129010" y="3767824"/>
              <a:ext cx="2188609" cy="2026453"/>
            </a:xfrm>
            <a:prstGeom prst="rect">
              <a:avLst/>
            </a:prstGeom>
            <a:noFill/>
            <a:ln>
              <a:noFill/>
            </a:ln>
          </p:spPr>
        </p:pic>
      </p:grpSp>
      <p:grpSp>
        <p:nvGrpSpPr>
          <p:cNvPr id="167" name="Google Shape;167;p16"/>
          <p:cNvGrpSpPr/>
          <p:nvPr/>
        </p:nvGrpSpPr>
        <p:grpSpPr>
          <a:xfrm>
            <a:off x="170886" y="192578"/>
            <a:ext cx="8531125" cy="3762025"/>
            <a:chOff x="170886" y="192578"/>
            <a:chExt cx="8531125" cy="3762025"/>
          </a:xfrm>
        </p:grpSpPr>
        <p:sp>
          <p:nvSpPr>
            <p:cNvPr id="168" name="Google Shape;168;p16"/>
            <p:cNvSpPr/>
            <p:nvPr/>
          </p:nvSpPr>
          <p:spPr>
            <a:xfrm rot="-1795891">
              <a:off x="181327" y="98441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69" name="Google Shape;169;p16"/>
            <p:cNvSpPr/>
            <p:nvPr/>
          </p:nvSpPr>
          <p:spPr>
            <a:xfrm rot="-1795891">
              <a:off x="1129952" y="20301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70" name="Google Shape;170;p16"/>
            <p:cNvSpPr/>
            <p:nvPr/>
          </p:nvSpPr>
          <p:spPr>
            <a:xfrm rot="-1795891">
              <a:off x="8634452" y="38870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79"/>
        <p:cNvGrpSpPr/>
        <p:nvPr/>
      </p:nvGrpSpPr>
      <p:grpSpPr>
        <a:xfrm>
          <a:off x="0" y="0"/>
          <a:ext cx="0" cy="0"/>
          <a:chOff x="0" y="0"/>
          <a:chExt cx="0" cy="0"/>
        </a:xfrm>
      </p:grpSpPr>
      <p:sp>
        <p:nvSpPr>
          <p:cNvPr id="280" name="Google Shape;280;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1" name="Google Shape;281;p26"/>
          <p:cNvSpPr txBox="1">
            <a:spLocks noGrp="1"/>
          </p:cNvSpPr>
          <p:nvPr>
            <p:ph type="subTitle" idx="1"/>
          </p:nvPr>
        </p:nvSpPr>
        <p:spPr>
          <a:xfrm>
            <a:off x="4661275" y="1406325"/>
            <a:ext cx="3762900" cy="23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2" name="Google Shape;282;p26"/>
          <p:cNvSpPr txBox="1">
            <a:spLocks noGrp="1"/>
          </p:cNvSpPr>
          <p:nvPr>
            <p:ph type="subTitle" idx="2"/>
          </p:nvPr>
        </p:nvSpPr>
        <p:spPr>
          <a:xfrm>
            <a:off x="720000" y="1406325"/>
            <a:ext cx="3762900" cy="23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3" name="Google Shape;283;p26"/>
          <p:cNvGrpSpPr/>
          <p:nvPr/>
        </p:nvGrpSpPr>
        <p:grpSpPr>
          <a:xfrm flipH="1">
            <a:off x="238025" y="4019276"/>
            <a:ext cx="9030874" cy="2472849"/>
            <a:chOff x="-66775" y="4019276"/>
            <a:chExt cx="9030874" cy="2472849"/>
          </a:xfrm>
        </p:grpSpPr>
        <p:pic>
          <p:nvPicPr>
            <p:cNvPr id="284" name="Google Shape;284;p26"/>
            <p:cNvPicPr preferRelativeResize="0"/>
            <p:nvPr/>
          </p:nvPicPr>
          <p:blipFill rotWithShape="1">
            <a:blip r:embed="rId2">
              <a:alphaModFix/>
            </a:blip>
            <a:srcRect l="34986" t="33836" r="29275" b="35270"/>
            <a:stretch/>
          </p:blipFill>
          <p:spPr>
            <a:xfrm rot="900001">
              <a:off x="1905937" y="4406402"/>
              <a:ext cx="1869329" cy="1616093"/>
            </a:xfrm>
            <a:prstGeom prst="rect">
              <a:avLst/>
            </a:prstGeom>
            <a:noFill/>
            <a:ln>
              <a:noFill/>
            </a:ln>
          </p:spPr>
        </p:pic>
        <p:pic>
          <p:nvPicPr>
            <p:cNvPr id="285" name="Google Shape;285;p26"/>
            <p:cNvPicPr preferRelativeResize="0"/>
            <p:nvPr/>
          </p:nvPicPr>
          <p:blipFill rotWithShape="1">
            <a:blip r:embed="rId3">
              <a:alphaModFix/>
            </a:blip>
            <a:srcRect l="33012" t="31779" r="28317" b="32420"/>
            <a:stretch/>
          </p:blipFill>
          <p:spPr>
            <a:xfrm rot="-792334">
              <a:off x="5314530" y="4242472"/>
              <a:ext cx="2188609" cy="2026456"/>
            </a:xfrm>
            <a:prstGeom prst="rect">
              <a:avLst/>
            </a:prstGeom>
            <a:noFill/>
            <a:ln>
              <a:noFill/>
            </a:ln>
          </p:spPr>
        </p:pic>
        <p:pic>
          <p:nvPicPr>
            <p:cNvPr id="286" name="Google Shape;286;p26"/>
            <p:cNvPicPr preferRelativeResize="0"/>
            <p:nvPr/>
          </p:nvPicPr>
          <p:blipFill rotWithShape="1">
            <a:blip r:embed="rId4">
              <a:alphaModFix/>
            </a:blip>
            <a:srcRect l="9497" t="6663" r="7335" b="9836"/>
            <a:stretch/>
          </p:blipFill>
          <p:spPr>
            <a:xfrm>
              <a:off x="-66775" y="4097858"/>
              <a:ext cx="2223958" cy="2233181"/>
            </a:xfrm>
            <a:prstGeom prst="rect">
              <a:avLst/>
            </a:prstGeom>
            <a:noFill/>
            <a:ln>
              <a:noFill/>
            </a:ln>
          </p:spPr>
        </p:pic>
        <p:pic>
          <p:nvPicPr>
            <p:cNvPr id="287" name="Google Shape;287;p26"/>
            <p:cNvPicPr preferRelativeResize="0"/>
            <p:nvPr/>
          </p:nvPicPr>
          <p:blipFill rotWithShape="1">
            <a:blip r:embed="rId5">
              <a:alphaModFix/>
            </a:blip>
            <a:srcRect l="32830" t="31876" r="28499" b="32323"/>
            <a:stretch/>
          </p:blipFill>
          <p:spPr>
            <a:xfrm rot="8">
              <a:off x="3289213" y="4242474"/>
              <a:ext cx="2188609" cy="2026453"/>
            </a:xfrm>
            <a:prstGeom prst="rect">
              <a:avLst/>
            </a:prstGeom>
            <a:noFill/>
            <a:ln>
              <a:noFill/>
            </a:ln>
          </p:spPr>
        </p:pic>
        <p:pic>
          <p:nvPicPr>
            <p:cNvPr id="288" name="Google Shape;288;p26"/>
            <p:cNvPicPr preferRelativeResize="0"/>
            <p:nvPr/>
          </p:nvPicPr>
          <p:blipFill rotWithShape="1">
            <a:blip r:embed="rId6">
              <a:alphaModFix/>
            </a:blip>
            <a:srcRect l="35731" t="32628" r="30884" b="33383"/>
            <a:stretch/>
          </p:blipFill>
          <p:spPr>
            <a:xfrm>
              <a:off x="7074704" y="4252533"/>
              <a:ext cx="1889395" cy="1923834"/>
            </a:xfrm>
            <a:prstGeom prst="rect">
              <a:avLst/>
            </a:prstGeom>
            <a:noFill/>
            <a:ln>
              <a:noFill/>
            </a:ln>
          </p:spPr>
        </p:pic>
      </p:grpSp>
      <p:grpSp>
        <p:nvGrpSpPr>
          <p:cNvPr id="289" name="Google Shape;289;p26"/>
          <p:cNvGrpSpPr/>
          <p:nvPr/>
        </p:nvGrpSpPr>
        <p:grpSpPr>
          <a:xfrm flipH="1">
            <a:off x="409262" y="4252525"/>
            <a:ext cx="7302925" cy="496375"/>
            <a:chOff x="1489938" y="4252525"/>
            <a:chExt cx="7302925" cy="496375"/>
          </a:xfrm>
        </p:grpSpPr>
        <p:sp>
          <p:nvSpPr>
            <p:cNvPr id="290" name="Google Shape;290;p26"/>
            <p:cNvSpPr/>
            <p:nvPr/>
          </p:nvSpPr>
          <p:spPr>
            <a:xfrm>
              <a:off x="1489938" y="43214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91" name="Google Shape;291;p26"/>
            <p:cNvSpPr/>
            <p:nvPr/>
          </p:nvSpPr>
          <p:spPr>
            <a:xfrm>
              <a:off x="2327538" y="44584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92" name="Google Shape;292;p26"/>
            <p:cNvSpPr/>
            <p:nvPr/>
          </p:nvSpPr>
          <p:spPr>
            <a:xfrm>
              <a:off x="3466363" y="46916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93" name="Google Shape;293;p26"/>
            <p:cNvSpPr/>
            <p:nvPr/>
          </p:nvSpPr>
          <p:spPr>
            <a:xfrm>
              <a:off x="6710588" y="44584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94" name="Google Shape;294;p26"/>
            <p:cNvSpPr/>
            <p:nvPr/>
          </p:nvSpPr>
          <p:spPr>
            <a:xfrm>
              <a:off x="5035750" y="44011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95" name="Google Shape;295;p26"/>
            <p:cNvSpPr/>
            <p:nvPr/>
          </p:nvSpPr>
          <p:spPr>
            <a:xfrm>
              <a:off x="8735563" y="46343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96" name="Google Shape;296;p26"/>
            <p:cNvSpPr/>
            <p:nvPr/>
          </p:nvSpPr>
          <p:spPr>
            <a:xfrm>
              <a:off x="8270463" y="42525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2"/>
        <p:cNvGrpSpPr/>
        <p:nvPr/>
      </p:nvGrpSpPr>
      <p:grpSpPr>
        <a:xfrm>
          <a:off x="0" y="0"/>
          <a:ext cx="0" cy="0"/>
          <a:chOff x="0" y="0"/>
          <a:chExt cx="0" cy="0"/>
        </a:xfrm>
      </p:grpSpPr>
      <p:grpSp>
        <p:nvGrpSpPr>
          <p:cNvPr id="393" name="Google Shape;393;p32"/>
          <p:cNvGrpSpPr/>
          <p:nvPr/>
        </p:nvGrpSpPr>
        <p:grpSpPr>
          <a:xfrm>
            <a:off x="-1390216" y="873433"/>
            <a:ext cx="11254640" cy="5380909"/>
            <a:chOff x="-1390216" y="873433"/>
            <a:chExt cx="11254640" cy="5380909"/>
          </a:xfrm>
        </p:grpSpPr>
        <p:pic>
          <p:nvPicPr>
            <p:cNvPr id="394" name="Google Shape;394;p32"/>
            <p:cNvPicPr preferRelativeResize="0"/>
            <p:nvPr/>
          </p:nvPicPr>
          <p:blipFill rotWithShape="1">
            <a:blip r:embed="rId2">
              <a:alphaModFix/>
            </a:blip>
            <a:srcRect l="34986" t="33836" r="29275" b="35270"/>
            <a:stretch/>
          </p:blipFill>
          <p:spPr>
            <a:xfrm rot="1566900">
              <a:off x="226437" y="4309326"/>
              <a:ext cx="1869328" cy="1616092"/>
            </a:xfrm>
            <a:prstGeom prst="rect">
              <a:avLst/>
            </a:prstGeom>
            <a:noFill/>
            <a:ln>
              <a:noFill/>
            </a:ln>
          </p:spPr>
        </p:pic>
        <p:pic>
          <p:nvPicPr>
            <p:cNvPr id="395" name="Google Shape;395;p32"/>
            <p:cNvPicPr preferRelativeResize="0"/>
            <p:nvPr/>
          </p:nvPicPr>
          <p:blipFill rotWithShape="1">
            <a:blip r:embed="rId3">
              <a:alphaModFix/>
            </a:blip>
            <a:srcRect l="9497" t="6663" r="7335" b="9836"/>
            <a:stretch/>
          </p:blipFill>
          <p:spPr>
            <a:xfrm rot="-1192844">
              <a:off x="-1076775" y="2901859"/>
              <a:ext cx="2223957" cy="2233182"/>
            </a:xfrm>
            <a:prstGeom prst="rect">
              <a:avLst/>
            </a:prstGeom>
            <a:noFill/>
            <a:ln>
              <a:noFill/>
            </a:ln>
          </p:spPr>
        </p:pic>
        <p:pic>
          <p:nvPicPr>
            <p:cNvPr id="396" name="Google Shape;396;p32"/>
            <p:cNvPicPr preferRelativeResize="0"/>
            <p:nvPr/>
          </p:nvPicPr>
          <p:blipFill rotWithShape="1">
            <a:blip r:embed="rId4">
              <a:alphaModFix/>
            </a:blip>
            <a:srcRect l="35731" t="32628" r="30884" b="33383"/>
            <a:stretch/>
          </p:blipFill>
          <p:spPr>
            <a:xfrm>
              <a:off x="7975029" y="873433"/>
              <a:ext cx="1889395" cy="1923834"/>
            </a:xfrm>
            <a:prstGeom prst="rect">
              <a:avLst/>
            </a:prstGeom>
            <a:noFill/>
            <a:ln>
              <a:noFill/>
            </a:ln>
          </p:spPr>
        </p:pic>
      </p:grpSp>
      <p:grpSp>
        <p:nvGrpSpPr>
          <p:cNvPr id="397" name="Google Shape;397;p32"/>
          <p:cNvGrpSpPr/>
          <p:nvPr/>
        </p:nvGrpSpPr>
        <p:grpSpPr>
          <a:xfrm>
            <a:off x="193211" y="1017728"/>
            <a:ext cx="8445850" cy="3722275"/>
            <a:chOff x="193211" y="1017728"/>
            <a:chExt cx="8445850" cy="3722275"/>
          </a:xfrm>
        </p:grpSpPr>
        <p:sp>
          <p:nvSpPr>
            <p:cNvPr id="398" name="Google Shape;398;p32"/>
            <p:cNvSpPr/>
            <p:nvPr/>
          </p:nvSpPr>
          <p:spPr>
            <a:xfrm rot="-1795891">
              <a:off x="203652" y="293046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99" name="Google Shape;399;p32"/>
            <p:cNvSpPr/>
            <p:nvPr/>
          </p:nvSpPr>
          <p:spPr>
            <a:xfrm rot="-1795891">
              <a:off x="1885552" y="46724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00" name="Google Shape;400;p32"/>
            <p:cNvSpPr/>
            <p:nvPr/>
          </p:nvSpPr>
          <p:spPr>
            <a:xfrm rot="-1795891">
              <a:off x="8571502" y="268369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01" name="Google Shape;401;p32"/>
            <p:cNvSpPr/>
            <p:nvPr/>
          </p:nvSpPr>
          <p:spPr>
            <a:xfrm rot="-1795891">
              <a:off x="8356452" y="102816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02"/>
        <p:cNvGrpSpPr/>
        <p:nvPr/>
      </p:nvGrpSpPr>
      <p:grpSpPr>
        <a:xfrm>
          <a:off x="0" y="0"/>
          <a:ext cx="0" cy="0"/>
          <a:chOff x="0" y="0"/>
          <a:chExt cx="0" cy="0"/>
        </a:xfrm>
      </p:grpSpPr>
      <p:grpSp>
        <p:nvGrpSpPr>
          <p:cNvPr id="403" name="Google Shape;403;p33"/>
          <p:cNvGrpSpPr/>
          <p:nvPr/>
        </p:nvGrpSpPr>
        <p:grpSpPr>
          <a:xfrm>
            <a:off x="-731100" y="2641808"/>
            <a:ext cx="11294304" cy="3677881"/>
            <a:chOff x="-731100" y="2641808"/>
            <a:chExt cx="11294304" cy="3677881"/>
          </a:xfrm>
        </p:grpSpPr>
        <p:pic>
          <p:nvPicPr>
            <p:cNvPr id="404" name="Google Shape;404;p33"/>
            <p:cNvPicPr preferRelativeResize="0"/>
            <p:nvPr/>
          </p:nvPicPr>
          <p:blipFill rotWithShape="1">
            <a:blip r:embed="rId2">
              <a:alphaModFix/>
            </a:blip>
            <a:srcRect l="9497" t="6663" r="7335" b="9836"/>
            <a:stretch/>
          </p:blipFill>
          <p:spPr>
            <a:xfrm flipH="1">
              <a:off x="8339247" y="2641808"/>
              <a:ext cx="2223958" cy="2233181"/>
            </a:xfrm>
            <a:prstGeom prst="rect">
              <a:avLst/>
            </a:prstGeom>
            <a:noFill/>
            <a:ln>
              <a:noFill/>
            </a:ln>
          </p:spPr>
        </p:pic>
        <p:pic>
          <p:nvPicPr>
            <p:cNvPr id="405" name="Google Shape;405;p33"/>
            <p:cNvPicPr preferRelativeResize="0"/>
            <p:nvPr/>
          </p:nvPicPr>
          <p:blipFill rotWithShape="1">
            <a:blip r:embed="rId3">
              <a:alphaModFix/>
            </a:blip>
            <a:srcRect l="35731" t="32628" r="30884" b="33383"/>
            <a:stretch/>
          </p:blipFill>
          <p:spPr>
            <a:xfrm rot="-1280972" flipH="1">
              <a:off x="7561549" y="4109756"/>
              <a:ext cx="1896410" cy="1930991"/>
            </a:xfrm>
            <a:prstGeom prst="rect">
              <a:avLst/>
            </a:prstGeom>
            <a:noFill/>
            <a:ln>
              <a:noFill/>
            </a:ln>
          </p:spPr>
        </p:pic>
        <p:pic>
          <p:nvPicPr>
            <p:cNvPr id="406" name="Google Shape;406;p33"/>
            <p:cNvPicPr preferRelativeResize="0"/>
            <p:nvPr/>
          </p:nvPicPr>
          <p:blipFill rotWithShape="1">
            <a:blip r:embed="rId4">
              <a:alphaModFix/>
            </a:blip>
            <a:srcRect l="32830" t="31876" r="28499" b="32323"/>
            <a:stretch/>
          </p:blipFill>
          <p:spPr>
            <a:xfrm rot="443534" flipH="1">
              <a:off x="-614702" y="3752777"/>
              <a:ext cx="2100655" cy="1945022"/>
            </a:xfrm>
            <a:prstGeom prst="rect">
              <a:avLst/>
            </a:prstGeom>
            <a:noFill/>
            <a:ln>
              <a:noFill/>
            </a:ln>
          </p:spPr>
        </p:pic>
      </p:grpSp>
      <p:grpSp>
        <p:nvGrpSpPr>
          <p:cNvPr id="407" name="Google Shape;407;p33"/>
          <p:cNvGrpSpPr/>
          <p:nvPr/>
        </p:nvGrpSpPr>
        <p:grpSpPr>
          <a:xfrm>
            <a:off x="357635" y="2834328"/>
            <a:ext cx="8573575" cy="2009050"/>
            <a:chOff x="357635" y="2834328"/>
            <a:chExt cx="8573575" cy="2009050"/>
          </a:xfrm>
        </p:grpSpPr>
        <p:sp>
          <p:nvSpPr>
            <p:cNvPr id="408" name="Google Shape;408;p33"/>
            <p:cNvSpPr/>
            <p:nvPr/>
          </p:nvSpPr>
          <p:spPr>
            <a:xfrm rot="1795891" flipH="1">
              <a:off x="8863651" y="284476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09" name="Google Shape;409;p33"/>
            <p:cNvSpPr/>
            <p:nvPr/>
          </p:nvSpPr>
          <p:spPr>
            <a:xfrm rot="1795891" flipH="1">
              <a:off x="8383651" y="37298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10" name="Google Shape;410;p33"/>
            <p:cNvSpPr/>
            <p:nvPr/>
          </p:nvSpPr>
          <p:spPr>
            <a:xfrm rot="1795891" flipH="1">
              <a:off x="7591951" y="477581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11" name="Google Shape;411;p33"/>
            <p:cNvSpPr/>
            <p:nvPr/>
          </p:nvSpPr>
          <p:spPr>
            <a:xfrm rot="1795891" flipH="1">
              <a:off x="368076" y="37298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12" name="Google Shape;412;p33"/>
            <p:cNvSpPr/>
            <p:nvPr/>
          </p:nvSpPr>
          <p:spPr>
            <a:xfrm rot="1795891" flipH="1">
              <a:off x="1290876" y="46144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2497588" y="1965450"/>
            <a:ext cx="5067600" cy="1679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2497588" y="1071900"/>
            <a:ext cx="14349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a:spLocks noGrp="1"/>
          </p:cNvSpPr>
          <p:nvPr>
            <p:ph type="subTitle" idx="1"/>
          </p:nvPr>
        </p:nvSpPr>
        <p:spPr>
          <a:xfrm>
            <a:off x="2497588" y="3696600"/>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8" name="Google Shape;28;p3"/>
          <p:cNvGrpSpPr/>
          <p:nvPr/>
        </p:nvGrpSpPr>
        <p:grpSpPr>
          <a:xfrm>
            <a:off x="6310985" y="-1719294"/>
            <a:ext cx="4342611" cy="3872123"/>
            <a:chOff x="6310985" y="-1719294"/>
            <a:chExt cx="4342611" cy="3872123"/>
          </a:xfrm>
        </p:grpSpPr>
        <p:pic>
          <p:nvPicPr>
            <p:cNvPr id="29" name="Google Shape;29;p3"/>
            <p:cNvPicPr preferRelativeResize="0"/>
            <p:nvPr/>
          </p:nvPicPr>
          <p:blipFill rotWithShape="1">
            <a:blip r:embed="rId2">
              <a:alphaModFix/>
            </a:blip>
            <a:srcRect l="37545" t="28855" r="32243" b="29602"/>
            <a:stretch/>
          </p:blipFill>
          <p:spPr>
            <a:xfrm rot="10799996" flipH="1">
              <a:off x="6310985" y="-1719293"/>
              <a:ext cx="2302317" cy="3166133"/>
            </a:xfrm>
            <a:prstGeom prst="rect">
              <a:avLst/>
            </a:prstGeom>
            <a:noFill/>
            <a:ln>
              <a:noFill/>
            </a:ln>
          </p:spPr>
        </p:pic>
        <p:pic>
          <p:nvPicPr>
            <p:cNvPr id="30" name="Google Shape;30;p3"/>
            <p:cNvPicPr preferRelativeResize="0"/>
            <p:nvPr/>
          </p:nvPicPr>
          <p:blipFill rotWithShape="1">
            <a:blip r:embed="rId3">
              <a:alphaModFix/>
            </a:blip>
            <a:srcRect l="9497" t="6663" r="7335" b="9836"/>
            <a:stretch/>
          </p:blipFill>
          <p:spPr>
            <a:xfrm flipH="1">
              <a:off x="7659034" y="-854159"/>
              <a:ext cx="2994562" cy="3006987"/>
            </a:xfrm>
            <a:prstGeom prst="rect">
              <a:avLst/>
            </a:prstGeom>
            <a:noFill/>
            <a:ln>
              <a:noFill/>
            </a:ln>
          </p:spPr>
        </p:pic>
      </p:grpSp>
      <p:grpSp>
        <p:nvGrpSpPr>
          <p:cNvPr id="31" name="Google Shape;31;p3"/>
          <p:cNvGrpSpPr/>
          <p:nvPr/>
        </p:nvGrpSpPr>
        <p:grpSpPr>
          <a:xfrm>
            <a:off x="6310987" y="424900"/>
            <a:ext cx="2559513" cy="3962875"/>
            <a:chOff x="6310987" y="424900"/>
            <a:chExt cx="2559513" cy="3962875"/>
          </a:xfrm>
        </p:grpSpPr>
        <p:sp>
          <p:nvSpPr>
            <p:cNvPr id="32" name="Google Shape;32;p3"/>
            <p:cNvSpPr/>
            <p:nvPr/>
          </p:nvSpPr>
          <p:spPr>
            <a:xfrm flipH="1">
              <a:off x="8813199" y="433047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 name="Google Shape;33;p3"/>
            <p:cNvSpPr/>
            <p:nvPr/>
          </p:nvSpPr>
          <p:spPr>
            <a:xfrm flipH="1">
              <a:off x="8613312" y="19049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4" name="Google Shape;34;p3"/>
            <p:cNvSpPr/>
            <p:nvPr/>
          </p:nvSpPr>
          <p:spPr>
            <a:xfrm flipH="1">
              <a:off x="6310987" y="4249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 name="Google Shape;37;p4"/>
          <p:cNvSpPr txBox="1">
            <a:spLocks noGrp="1"/>
          </p:cNvSpPr>
          <p:nvPr>
            <p:ph type="body" idx="1"/>
          </p:nvPr>
        </p:nvSpPr>
        <p:spPr>
          <a:xfrm>
            <a:off x="720000" y="1215751"/>
            <a:ext cx="7704000" cy="330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38" name="Google Shape;38;p4"/>
          <p:cNvGrpSpPr/>
          <p:nvPr/>
        </p:nvGrpSpPr>
        <p:grpSpPr>
          <a:xfrm>
            <a:off x="-698696" y="-1930713"/>
            <a:ext cx="11460037" cy="7931304"/>
            <a:chOff x="-698696" y="-1930713"/>
            <a:chExt cx="11460037" cy="7931304"/>
          </a:xfrm>
        </p:grpSpPr>
        <p:pic>
          <p:nvPicPr>
            <p:cNvPr id="39" name="Google Shape;39;p4"/>
            <p:cNvPicPr preferRelativeResize="0"/>
            <p:nvPr/>
          </p:nvPicPr>
          <p:blipFill rotWithShape="1">
            <a:blip r:embed="rId2">
              <a:alphaModFix/>
            </a:blip>
            <a:srcRect l="37545" t="28855" r="32243" b="29602"/>
            <a:stretch/>
          </p:blipFill>
          <p:spPr>
            <a:xfrm rot="-7710416" flipH="1">
              <a:off x="8427747" y="-387200"/>
              <a:ext cx="1729384" cy="2378251"/>
            </a:xfrm>
            <a:prstGeom prst="rect">
              <a:avLst/>
            </a:prstGeom>
            <a:noFill/>
            <a:ln>
              <a:noFill/>
            </a:ln>
          </p:spPr>
        </p:pic>
        <p:pic>
          <p:nvPicPr>
            <p:cNvPr id="40" name="Google Shape;40;p4"/>
            <p:cNvPicPr preferRelativeResize="0"/>
            <p:nvPr/>
          </p:nvPicPr>
          <p:blipFill rotWithShape="1">
            <a:blip r:embed="rId3">
              <a:alphaModFix/>
            </a:blip>
            <a:srcRect l="9497" t="6663" r="7335" b="9836"/>
            <a:stretch/>
          </p:blipFill>
          <p:spPr>
            <a:xfrm rot="-2700003">
              <a:off x="7318787" y="-1471466"/>
              <a:ext cx="2223958" cy="2233181"/>
            </a:xfrm>
            <a:prstGeom prst="rect">
              <a:avLst/>
            </a:prstGeom>
            <a:noFill/>
            <a:ln>
              <a:noFill/>
            </a:ln>
          </p:spPr>
        </p:pic>
        <p:pic>
          <p:nvPicPr>
            <p:cNvPr id="41" name="Google Shape;41;p4"/>
            <p:cNvPicPr preferRelativeResize="0"/>
            <p:nvPr/>
          </p:nvPicPr>
          <p:blipFill rotWithShape="1">
            <a:blip r:embed="rId4">
              <a:alphaModFix/>
            </a:blip>
            <a:srcRect l="35731" t="32628" r="30884" b="33383"/>
            <a:stretch/>
          </p:blipFill>
          <p:spPr>
            <a:xfrm>
              <a:off x="-698696" y="4076758"/>
              <a:ext cx="1889395" cy="1923834"/>
            </a:xfrm>
            <a:prstGeom prst="rect">
              <a:avLst/>
            </a:prstGeom>
            <a:noFill/>
            <a:ln>
              <a:noFill/>
            </a:ln>
          </p:spPr>
        </p:pic>
      </p:grpSp>
      <p:grpSp>
        <p:nvGrpSpPr>
          <p:cNvPr id="42" name="Google Shape;42;p4"/>
          <p:cNvGrpSpPr/>
          <p:nvPr/>
        </p:nvGrpSpPr>
        <p:grpSpPr>
          <a:xfrm>
            <a:off x="98275" y="189700"/>
            <a:ext cx="8937075" cy="4713950"/>
            <a:chOff x="98275" y="189700"/>
            <a:chExt cx="8937075" cy="4713950"/>
          </a:xfrm>
        </p:grpSpPr>
        <p:sp>
          <p:nvSpPr>
            <p:cNvPr id="43" name="Google Shape;43;p4"/>
            <p:cNvSpPr/>
            <p:nvPr/>
          </p:nvSpPr>
          <p:spPr>
            <a:xfrm>
              <a:off x="552600" y="41840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4" name="Google Shape;44;p4"/>
            <p:cNvSpPr/>
            <p:nvPr/>
          </p:nvSpPr>
          <p:spPr>
            <a:xfrm>
              <a:off x="1242600" y="48463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5" name="Google Shape;45;p4"/>
            <p:cNvSpPr/>
            <p:nvPr/>
          </p:nvSpPr>
          <p:spPr>
            <a:xfrm>
              <a:off x="98275" y="39221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6" name="Google Shape;46;p4"/>
            <p:cNvSpPr/>
            <p:nvPr/>
          </p:nvSpPr>
          <p:spPr>
            <a:xfrm>
              <a:off x="8978050" y="17396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7" name="Google Shape;47;p4"/>
            <p:cNvSpPr/>
            <p:nvPr/>
          </p:nvSpPr>
          <p:spPr>
            <a:xfrm>
              <a:off x="8574625" y="17711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8" name="Google Shape;48;p4"/>
            <p:cNvSpPr/>
            <p:nvPr/>
          </p:nvSpPr>
          <p:spPr>
            <a:xfrm>
              <a:off x="7187375" y="1897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6" name="Google Shape;66;p6"/>
          <p:cNvGrpSpPr/>
          <p:nvPr/>
        </p:nvGrpSpPr>
        <p:grpSpPr>
          <a:xfrm>
            <a:off x="-731100" y="2641808"/>
            <a:ext cx="11294304" cy="3677881"/>
            <a:chOff x="-731100" y="2641808"/>
            <a:chExt cx="11294304" cy="3677881"/>
          </a:xfrm>
        </p:grpSpPr>
        <p:pic>
          <p:nvPicPr>
            <p:cNvPr id="67" name="Google Shape;67;p6"/>
            <p:cNvPicPr preferRelativeResize="0"/>
            <p:nvPr/>
          </p:nvPicPr>
          <p:blipFill rotWithShape="1">
            <a:blip r:embed="rId2">
              <a:alphaModFix/>
            </a:blip>
            <a:srcRect l="9497" t="6663" r="7335" b="9836"/>
            <a:stretch/>
          </p:blipFill>
          <p:spPr>
            <a:xfrm flipH="1">
              <a:off x="8339247" y="2641808"/>
              <a:ext cx="2223958" cy="2233181"/>
            </a:xfrm>
            <a:prstGeom prst="rect">
              <a:avLst/>
            </a:prstGeom>
            <a:noFill/>
            <a:ln>
              <a:noFill/>
            </a:ln>
          </p:spPr>
        </p:pic>
        <p:pic>
          <p:nvPicPr>
            <p:cNvPr id="68" name="Google Shape;68;p6"/>
            <p:cNvPicPr preferRelativeResize="0"/>
            <p:nvPr/>
          </p:nvPicPr>
          <p:blipFill rotWithShape="1">
            <a:blip r:embed="rId3">
              <a:alphaModFix/>
            </a:blip>
            <a:srcRect l="35731" t="32628" r="30884" b="33383"/>
            <a:stretch/>
          </p:blipFill>
          <p:spPr>
            <a:xfrm rot="-1280972" flipH="1">
              <a:off x="7561549" y="4109756"/>
              <a:ext cx="1896410" cy="1930991"/>
            </a:xfrm>
            <a:prstGeom prst="rect">
              <a:avLst/>
            </a:prstGeom>
            <a:noFill/>
            <a:ln>
              <a:noFill/>
            </a:ln>
          </p:spPr>
        </p:pic>
        <p:pic>
          <p:nvPicPr>
            <p:cNvPr id="69" name="Google Shape;69;p6"/>
            <p:cNvPicPr preferRelativeResize="0"/>
            <p:nvPr/>
          </p:nvPicPr>
          <p:blipFill rotWithShape="1">
            <a:blip r:embed="rId4">
              <a:alphaModFix/>
            </a:blip>
            <a:srcRect l="32830" t="31876" r="28499" b="32323"/>
            <a:stretch/>
          </p:blipFill>
          <p:spPr>
            <a:xfrm rot="443534" flipH="1">
              <a:off x="-614702" y="3752777"/>
              <a:ext cx="2100655" cy="1945022"/>
            </a:xfrm>
            <a:prstGeom prst="rect">
              <a:avLst/>
            </a:prstGeom>
            <a:noFill/>
            <a:ln>
              <a:noFill/>
            </a:ln>
          </p:spPr>
        </p:pic>
      </p:grpSp>
      <p:grpSp>
        <p:nvGrpSpPr>
          <p:cNvPr id="70" name="Google Shape;70;p6"/>
          <p:cNvGrpSpPr/>
          <p:nvPr/>
        </p:nvGrpSpPr>
        <p:grpSpPr>
          <a:xfrm>
            <a:off x="357635" y="2834328"/>
            <a:ext cx="8573575" cy="2009050"/>
            <a:chOff x="357635" y="2834328"/>
            <a:chExt cx="8573575" cy="2009050"/>
          </a:xfrm>
        </p:grpSpPr>
        <p:sp>
          <p:nvSpPr>
            <p:cNvPr id="71" name="Google Shape;71;p6"/>
            <p:cNvSpPr/>
            <p:nvPr/>
          </p:nvSpPr>
          <p:spPr>
            <a:xfrm rot="1795891" flipH="1">
              <a:off x="8863651" y="284476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72" name="Google Shape;72;p6"/>
            <p:cNvSpPr/>
            <p:nvPr/>
          </p:nvSpPr>
          <p:spPr>
            <a:xfrm rot="1795891" flipH="1">
              <a:off x="8383651" y="37298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73" name="Google Shape;73;p6"/>
            <p:cNvSpPr/>
            <p:nvPr/>
          </p:nvSpPr>
          <p:spPr>
            <a:xfrm rot="1795891" flipH="1">
              <a:off x="7591951" y="477581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74" name="Google Shape;74;p6"/>
            <p:cNvSpPr/>
            <p:nvPr/>
          </p:nvSpPr>
          <p:spPr>
            <a:xfrm rot="1795891" flipH="1">
              <a:off x="368076" y="37298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75" name="Google Shape;75;p6"/>
            <p:cNvSpPr/>
            <p:nvPr/>
          </p:nvSpPr>
          <p:spPr>
            <a:xfrm rot="1795891" flipH="1">
              <a:off x="1290876" y="46144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8" name="Google Shape;78;p7"/>
          <p:cNvSpPr txBox="1">
            <a:spLocks noGrp="1"/>
          </p:cNvSpPr>
          <p:nvPr>
            <p:ph type="subTitle" idx="1"/>
          </p:nvPr>
        </p:nvSpPr>
        <p:spPr>
          <a:xfrm>
            <a:off x="1496738" y="1638575"/>
            <a:ext cx="5036400" cy="22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pic>
        <p:nvPicPr>
          <p:cNvPr id="79" name="Google Shape;79;p7"/>
          <p:cNvPicPr preferRelativeResize="0"/>
          <p:nvPr/>
        </p:nvPicPr>
        <p:blipFill rotWithShape="1">
          <a:blip r:embed="rId2">
            <a:alphaModFix/>
          </a:blip>
          <a:srcRect l="37545" t="28855" r="32243" b="29602"/>
          <a:stretch/>
        </p:blipFill>
        <p:spPr>
          <a:xfrm rot="1701535" flipH="1">
            <a:off x="-549366" y="3873176"/>
            <a:ext cx="1729383" cy="2378250"/>
          </a:xfrm>
          <a:prstGeom prst="rect">
            <a:avLst/>
          </a:prstGeom>
          <a:noFill/>
          <a:ln>
            <a:noFill/>
          </a:ln>
        </p:spPr>
      </p:pic>
      <p:grpSp>
        <p:nvGrpSpPr>
          <p:cNvPr id="80" name="Google Shape;80;p7"/>
          <p:cNvGrpSpPr/>
          <p:nvPr/>
        </p:nvGrpSpPr>
        <p:grpSpPr>
          <a:xfrm>
            <a:off x="276320" y="2327662"/>
            <a:ext cx="8709036" cy="2412253"/>
            <a:chOff x="276320" y="2327662"/>
            <a:chExt cx="8709036" cy="2412253"/>
          </a:xfrm>
        </p:grpSpPr>
        <p:sp>
          <p:nvSpPr>
            <p:cNvPr id="81" name="Google Shape;81;p7"/>
            <p:cNvSpPr/>
            <p:nvPr/>
          </p:nvSpPr>
          <p:spPr>
            <a:xfrm rot="-1795891">
              <a:off x="6050638" y="4672356"/>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2" name="Google Shape;82;p7"/>
            <p:cNvSpPr/>
            <p:nvPr/>
          </p:nvSpPr>
          <p:spPr>
            <a:xfrm rot="-1795891">
              <a:off x="8917797" y="2338103"/>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3" name="Google Shape;83;p7"/>
            <p:cNvSpPr/>
            <p:nvPr/>
          </p:nvSpPr>
          <p:spPr>
            <a:xfrm rot="-1795891">
              <a:off x="1295110" y="45754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4" name="Google Shape;84;p7"/>
            <p:cNvSpPr/>
            <p:nvPr/>
          </p:nvSpPr>
          <p:spPr>
            <a:xfrm rot="-1795891">
              <a:off x="286760" y="37601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1969350" y="1517850"/>
            <a:ext cx="5205300" cy="2107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grpSp>
        <p:nvGrpSpPr>
          <p:cNvPr id="88" name="Google Shape;88;p9"/>
          <p:cNvGrpSpPr/>
          <p:nvPr/>
        </p:nvGrpSpPr>
        <p:grpSpPr>
          <a:xfrm>
            <a:off x="-1327059" y="-1643094"/>
            <a:ext cx="7479761" cy="8493464"/>
            <a:chOff x="-1327059" y="-1643094"/>
            <a:chExt cx="7479761" cy="8493464"/>
          </a:xfrm>
        </p:grpSpPr>
        <p:pic>
          <p:nvPicPr>
            <p:cNvPr id="89" name="Google Shape;89;p9"/>
            <p:cNvPicPr preferRelativeResize="0"/>
            <p:nvPr/>
          </p:nvPicPr>
          <p:blipFill rotWithShape="1">
            <a:blip r:embed="rId2">
              <a:alphaModFix/>
            </a:blip>
            <a:srcRect l="35731" t="32628" r="30884" b="33383"/>
            <a:stretch/>
          </p:blipFill>
          <p:spPr>
            <a:xfrm rot="-1589747">
              <a:off x="3164390" y="3828468"/>
              <a:ext cx="2544076" cy="2590446"/>
            </a:xfrm>
            <a:prstGeom prst="rect">
              <a:avLst/>
            </a:prstGeom>
            <a:noFill/>
            <a:ln>
              <a:noFill/>
            </a:ln>
          </p:spPr>
        </p:pic>
        <p:pic>
          <p:nvPicPr>
            <p:cNvPr id="90" name="Google Shape;90;p9"/>
            <p:cNvPicPr preferRelativeResize="0"/>
            <p:nvPr/>
          </p:nvPicPr>
          <p:blipFill rotWithShape="1">
            <a:blip r:embed="rId3">
              <a:alphaModFix/>
            </a:blip>
            <a:srcRect l="34986" t="33836" r="29275" b="35270"/>
            <a:stretch/>
          </p:blipFill>
          <p:spPr>
            <a:xfrm rot="10450992">
              <a:off x="3319469" y="-742461"/>
              <a:ext cx="2037549" cy="1761513"/>
            </a:xfrm>
            <a:prstGeom prst="rect">
              <a:avLst/>
            </a:prstGeom>
            <a:noFill/>
            <a:ln>
              <a:noFill/>
            </a:ln>
          </p:spPr>
        </p:pic>
        <p:pic>
          <p:nvPicPr>
            <p:cNvPr id="91" name="Google Shape;91;p9"/>
            <p:cNvPicPr preferRelativeResize="0"/>
            <p:nvPr/>
          </p:nvPicPr>
          <p:blipFill rotWithShape="1">
            <a:blip r:embed="rId4">
              <a:alphaModFix/>
            </a:blip>
            <a:srcRect l="37545" t="28855" r="32243" b="29602"/>
            <a:stretch/>
          </p:blipFill>
          <p:spPr>
            <a:xfrm rot="-10799996">
              <a:off x="713234" y="-1643093"/>
              <a:ext cx="2302317" cy="3166133"/>
            </a:xfrm>
            <a:prstGeom prst="rect">
              <a:avLst/>
            </a:prstGeom>
            <a:noFill/>
            <a:ln>
              <a:noFill/>
            </a:ln>
          </p:spPr>
        </p:pic>
        <p:pic>
          <p:nvPicPr>
            <p:cNvPr id="92" name="Google Shape;92;p9"/>
            <p:cNvPicPr preferRelativeResize="0"/>
            <p:nvPr/>
          </p:nvPicPr>
          <p:blipFill rotWithShape="1">
            <a:blip r:embed="rId5">
              <a:alphaModFix/>
            </a:blip>
            <a:srcRect l="9497" t="6663" r="7335" b="9836"/>
            <a:stretch/>
          </p:blipFill>
          <p:spPr>
            <a:xfrm>
              <a:off x="-1327059" y="-777959"/>
              <a:ext cx="2994562" cy="3006987"/>
            </a:xfrm>
            <a:prstGeom prst="rect">
              <a:avLst/>
            </a:prstGeom>
            <a:noFill/>
            <a:ln>
              <a:noFill/>
            </a:ln>
          </p:spPr>
        </p:pic>
      </p:grpSp>
      <p:grpSp>
        <p:nvGrpSpPr>
          <p:cNvPr id="93" name="Google Shape;93;p9"/>
          <p:cNvGrpSpPr/>
          <p:nvPr/>
        </p:nvGrpSpPr>
        <p:grpSpPr>
          <a:xfrm>
            <a:off x="186875" y="353000"/>
            <a:ext cx="8765200" cy="4685925"/>
            <a:chOff x="186875" y="353000"/>
            <a:chExt cx="8765200" cy="4685925"/>
          </a:xfrm>
        </p:grpSpPr>
        <p:sp>
          <p:nvSpPr>
            <p:cNvPr id="94" name="Google Shape;94;p9"/>
            <p:cNvSpPr/>
            <p:nvPr/>
          </p:nvSpPr>
          <p:spPr>
            <a:xfrm>
              <a:off x="5418950" y="4103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5" name="Google Shape;95;p9"/>
            <p:cNvSpPr/>
            <p:nvPr/>
          </p:nvSpPr>
          <p:spPr>
            <a:xfrm>
              <a:off x="186875" y="21717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6" name="Google Shape;96;p9"/>
            <p:cNvSpPr/>
            <p:nvPr/>
          </p:nvSpPr>
          <p:spPr>
            <a:xfrm>
              <a:off x="1252050" y="13926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7" name="Google Shape;97;p9"/>
            <p:cNvSpPr/>
            <p:nvPr/>
          </p:nvSpPr>
          <p:spPr>
            <a:xfrm>
              <a:off x="3015550" y="3530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8" name="Google Shape;98;p9"/>
            <p:cNvSpPr/>
            <p:nvPr/>
          </p:nvSpPr>
          <p:spPr>
            <a:xfrm>
              <a:off x="3288738" y="49816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9" name="Google Shape;99;p9"/>
            <p:cNvSpPr/>
            <p:nvPr/>
          </p:nvSpPr>
          <p:spPr>
            <a:xfrm>
              <a:off x="8894775" y="28859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00" name="Google Shape;100;p9"/>
            <p:cNvSpPr/>
            <p:nvPr/>
          </p:nvSpPr>
          <p:spPr>
            <a:xfrm>
              <a:off x="6250775" y="44608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01" name="Google Shape;101;p9"/>
            <p:cNvSpPr/>
            <p:nvPr/>
          </p:nvSpPr>
          <p:spPr>
            <a:xfrm>
              <a:off x="3346038" y="42679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102" name="Google Shape;102;p9"/>
          <p:cNvSpPr txBox="1">
            <a:spLocks noGrp="1"/>
          </p:cNvSpPr>
          <p:nvPr>
            <p:ph type="title"/>
          </p:nvPr>
        </p:nvSpPr>
        <p:spPr>
          <a:xfrm>
            <a:off x="2135550" y="1734538"/>
            <a:ext cx="4872900" cy="956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3" name="Google Shape;103;p9"/>
          <p:cNvSpPr txBox="1">
            <a:spLocks noGrp="1"/>
          </p:cNvSpPr>
          <p:nvPr>
            <p:ph type="subTitle" idx="1"/>
          </p:nvPr>
        </p:nvSpPr>
        <p:spPr>
          <a:xfrm>
            <a:off x="2135550" y="2737863"/>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4"/>
        <p:cNvGrpSpPr/>
        <p:nvPr/>
      </p:nvGrpSpPr>
      <p:grpSpPr>
        <a:xfrm>
          <a:off x="0" y="0"/>
          <a:ext cx="0" cy="0"/>
          <a:chOff x="0" y="0"/>
          <a:chExt cx="0" cy="0"/>
        </a:xfrm>
      </p:grpSpPr>
      <p:sp>
        <p:nvSpPr>
          <p:cNvPr id="105" name="Google Shape;105;p10"/>
          <p:cNvSpPr>
            <a:spLocks noGrp="1"/>
          </p:cNvSpPr>
          <p:nvPr>
            <p:ph type="pic" idx="2"/>
          </p:nvPr>
        </p:nvSpPr>
        <p:spPr>
          <a:xfrm>
            <a:off x="-6650" y="-6650"/>
            <a:ext cx="9150600" cy="5143500"/>
          </a:xfrm>
          <a:prstGeom prst="rect">
            <a:avLst/>
          </a:prstGeom>
          <a:noFill/>
          <a:ln>
            <a:noFill/>
          </a:ln>
        </p:spPr>
      </p:sp>
      <p:sp>
        <p:nvSpPr>
          <p:cNvPr id="106" name="Google Shape;106;p10"/>
          <p:cNvSpPr txBox="1">
            <a:spLocks noGrp="1"/>
          </p:cNvSpPr>
          <p:nvPr>
            <p:ph type="title"/>
          </p:nvPr>
        </p:nvSpPr>
        <p:spPr>
          <a:xfrm>
            <a:off x="723963" y="3985850"/>
            <a:ext cx="7704000" cy="4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7"/>
        <p:cNvGrpSpPr/>
        <p:nvPr/>
      </p:nvGrpSpPr>
      <p:grpSpPr>
        <a:xfrm>
          <a:off x="0" y="0"/>
          <a:ext cx="0" cy="0"/>
          <a:chOff x="0" y="0"/>
          <a:chExt cx="0" cy="0"/>
        </a:xfrm>
      </p:grpSpPr>
      <p:sp>
        <p:nvSpPr>
          <p:cNvPr id="108" name="Google Shape;108;p11"/>
          <p:cNvSpPr txBox="1">
            <a:spLocks noGrp="1"/>
          </p:cNvSpPr>
          <p:nvPr>
            <p:ph type="title" hasCustomPrompt="1"/>
          </p:nvPr>
        </p:nvSpPr>
        <p:spPr>
          <a:xfrm>
            <a:off x="1284000" y="1732579"/>
            <a:ext cx="6576000" cy="1084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9" name="Google Shape;109;p11"/>
          <p:cNvSpPr txBox="1">
            <a:spLocks noGrp="1"/>
          </p:cNvSpPr>
          <p:nvPr>
            <p:ph type="subTitle" idx="1"/>
          </p:nvPr>
        </p:nvSpPr>
        <p:spPr>
          <a:xfrm>
            <a:off x="1284000" y="2913821"/>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10" name="Google Shape;110;p11"/>
          <p:cNvGrpSpPr/>
          <p:nvPr/>
        </p:nvGrpSpPr>
        <p:grpSpPr>
          <a:xfrm>
            <a:off x="186875" y="353000"/>
            <a:ext cx="8765200" cy="4685925"/>
            <a:chOff x="186875" y="353000"/>
            <a:chExt cx="8765200" cy="4685925"/>
          </a:xfrm>
        </p:grpSpPr>
        <p:sp>
          <p:nvSpPr>
            <p:cNvPr id="111" name="Google Shape;111;p11"/>
            <p:cNvSpPr/>
            <p:nvPr/>
          </p:nvSpPr>
          <p:spPr>
            <a:xfrm>
              <a:off x="5927525" y="3530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12" name="Google Shape;112;p11"/>
            <p:cNvSpPr/>
            <p:nvPr/>
          </p:nvSpPr>
          <p:spPr>
            <a:xfrm>
              <a:off x="186875" y="201987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13" name="Google Shape;113;p11"/>
            <p:cNvSpPr/>
            <p:nvPr/>
          </p:nvSpPr>
          <p:spPr>
            <a:xfrm>
              <a:off x="3015550" y="3530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14" name="Google Shape;114;p11"/>
            <p:cNvSpPr/>
            <p:nvPr/>
          </p:nvSpPr>
          <p:spPr>
            <a:xfrm>
              <a:off x="3288738" y="49816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15" name="Google Shape;115;p11"/>
            <p:cNvSpPr/>
            <p:nvPr/>
          </p:nvSpPr>
          <p:spPr>
            <a:xfrm>
              <a:off x="8894775" y="28859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1pPr>
            <a:lvl2pPr lvl="1"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2pPr>
            <a:lvl3pPr lvl="2"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3pPr>
            <a:lvl4pPr lvl="3"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4pPr>
            <a:lvl5pPr lvl="4"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5pPr>
            <a:lvl6pPr lvl="5"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6pPr>
            <a:lvl7pPr lvl="6"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7pPr>
            <a:lvl8pPr lvl="7"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8pPr>
            <a:lvl9pPr lvl="8"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1pPr>
            <a:lvl2pPr marL="914400" lvl="1" indent="-317500" rtl="0">
              <a:lnSpc>
                <a:spcPct val="100000"/>
              </a:lnSpc>
              <a:spcBef>
                <a:spcPts val="160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2pPr>
            <a:lvl3pPr marL="1371600" lvl="2" indent="-317500" rtl="0">
              <a:lnSpc>
                <a:spcPct val="100000"/>
              </a:lnSpc>
              <a:spcBef>
                <a:spcPts val="160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3pPr>
            <a:lvl4pPr marL="1828800" lvl="3" indent="-317500" rtl="0">
              <a:lnSpc>
                <a:spcPct val="100000"/>
              </a:lnSpc>
              <a:spcBef>
                <a:spcPts val="160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4pPr>
            <a:lvl5pPr marL="2286000" lvl="4" indent="-317500" rtl="0">
              <a:lnSpc>
                <a:spcPct val="100000"/>
              </a:lnSpc>
              <a:spcBef>
                <a:spcPts val="160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5pPr>
            <a:lvl6pPr marL="2743200" lvl="5" indent="-317500" rtl="0">
              <a:lnSpc>
                <a:spcPct val="100000"/>
              </a:lnSpc>
              <a:spcBef>
                <a:spcPts val="160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6pPr>
            <a:lvl7pPr marL="3200400" lvl="6" indent="-317500" rtl="0">
              <a:lnSpc>
                <a:spcPct val="100000"/>
              </a:lnSpc>
              <a:spcBef>
                <a:spcPts val="160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7pPr>
            <a:lvl8pPr marL="3657600" lvl="7" indent="-317500" rtl="0">
              <a:lnSpc>
                <a:spcPct val="100000"/>
              </a:lnSpc>
              <a:spcBef>
                <a:spcPts val="160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8pPr>
            <a:lvl9pPr marL="4114800" lvl="8" indent="-317500" rtl="0">
              <a:lnSpc>
                <a:spcPct val="100000"/>
              </a:lnSpc>
              <a:spcBef>
                <a:spcPts val="1600"/>
              </a:spcBef>
              <a:spcAft>
                <a:spcPts val="1600"/>
              </a:spcAft>
              <a:buClr>
                <a:schemeClr val="dk1"/>
              </a:buClr>
              <a:buSzPts val="1400"/>
              <a:buFont typeface="Libre Franklin"/>
              <a:buChar char="■"/>
              <a:defRPr>
                <a:solidFill>
                  <a:schemeClr val="dk1"/>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72" r:id="rId13"/>
    <p:sldLayoutId id="2147483678" r:id="rId14"/>
    <p:sldLayoutId id="214748367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8"/>
          <p:cNvSpPr txBox="1">
            <a:spLocks noGrp="1"/>
          </p:cNvSpPr>
          <p:nvPr>
            <p:ph type="title"/>
          </p:nvPr>
        </p:nvSpPr>
        <p:spPr>
          <a:xfrm>
            <a:off x="1209086" y="445025"/>
            <a:ext cx="6725828" cy="904804"/>
          </a:xfrm>
          <a:prstGeom prst="rect">
            <a:avLst/>
          </a:prstGeom>
        </p:spPr>
        <p:txBody>
          <a:bodyPr spcFirstLastPara="1" wrap="square" lIns="91425" tIns="91425" rIns="91425" bIns="91425" anchor="t" anchorCtr="0">
            <a:noAutofit/>
          </a:bodyPr>
          <a:lstStyle/>
          <a:p>
            <a:pPr algn="ctr">
              <a:lnSpc>
                <a:spcPct val="150000"/>
              </a:lnSpc>
              <a:spcAft>
                <a:spcPts val="800"/>
              </a:spcAft>
            </a:pPr>
            <a:r>
              <a:rPr lang="en-US" sz="3200" b="1">
                <a:effectLst/>
                <a:latin typeface="+mj-lt"/>
                <a:ea typeface="Calibri" panose="020F0502020204030204" pitchFamily="34" charset="0"/>
                <a:cs typeface="Times New Roman" panose="02020603050405020304" pitchFamily="18" charset="0"/>
              </a:rPr>
              <a:t>ĐỀ TÀI: QUẢN LÍ CỬA HÀNG BÁN GIÀY</a:t>
            </a:r>
            <a:endParaRPr lang="en-US" sz="3200">
              <a:effectLst/>
              <a:latin typeface="+mj-lt"/>
              <a:ea typeface="Calibri" panose="020F0502020204030204" pitchFamily="34" charset="0"/>
              <a:cs typeface="Times New Roman" panose="02020603050405020304" pitchFamily="18" charset="0"/>
            </a:endParaRPr>
          </a:p>
        </p:txBody>
      </p:sp>
      <p:sp>
        <p:nvSpPr>
          <p:cNvPr id="435" name="Google Shape;435;p38"/>
          <p:cNvSpPr txBox="1">
            <a:spLocks noGrp="1"/>
          </p:cNvSpPr>
          <p:nvPr>
            <p:ph type="body" idx="1"/>
          </p:nvPr>
        </p:nvSpPr>
        <p:spPr>
          <a:xfrm>
            <a:off x="2212907" y="2264229"/>
            <a:ext cx="4870586" cy="2597532"/>
          </a:xfrm>
          <a:prstGeom prst="rect">
            <a:avLst/>
          </a:prstGeom>
        </p:spPr>
        <p:txBody>
          <a:bodyPr spcFirstLastPara="1" wrap="square" lIns="91425" tIns="91425" rIns="91425" bIns="91425" anchor="t" anchorCtr="0">
            <a:noAutofit/>
          </a:bodyPr>
          <a:lstStyle/>
          <a:p>
            <a:pPr marL="139700" lvl="0" indent="0">
              <a:lnSpc>
                <a:spcPct val="150000"/>
              </a:lnSpc>
              <a:buClr>
                <a:srgbClr val="CC0000"/>
              </a:buClr>
              <a:buNone/>
            </a:pPr>
            <a:r>
              <a:rPr lang="en-US" altLang="en-US" sz="2400" b="1" i="0">
                <a:solidFill>
                  <a:srgbClr val="000000"/>
                </a:solidFill>
                <a:latin typeface="+mj-lt"/>
                <a:ea typeface="Times New Roman" panose="02020603050405020304" pitchFamily="18" charset="0"/>
                <a:cs typeface="Times New Roman" panose="02020603050405020304" pitchFamily="18" charset="0"/>
              </a:rPr>
              <a:t>NHÓM</a:t>
            </a:r>
            <a:r>
              <a:rPr lang="vi-VN" altLang="en-US" sz="2400" b="1" i="0">
                <a:solidFill>
                  <a:srgbClr val="000000"/>
                </a:solidFill>
                <a:latin typeface="+mj-lt"/>
                <a:ea typeface="Times New Roman" panose="02020603050405020304" pitchFamily="18" charset="0"/>
                <a:cs typeface="Times New Roman" panose="02020603050405020304" pitchFamily="18" charset="0"/>
              </a:rPr>
              <a:t> </a:t>
            </a:r>
            <a:r>
              <a:rPr lang="en-US" altLang="en-US" sz="2400" b="1" i="0">
                <a:solidFill>
                  <a:srgbClr val="000000"/>
                </a:solidFill>
                <a:latin typeface="+mj-lt"/>
                <a:ea typeface="Times New Roman" panose="02020603050405020304" pitchFamily="18" charset="0"/>
                <a:cs typeface="Times New Roman" panose="02020603050405020304" pitchFamily="18" charset="0"/>
              </a:rPr>
              <a:t>5</a:t>
            </a:r>
            <a:r>
              <a:rPr lang="vi-VN" altLang="en-US" sz="2400" b="1" i="0">
                <a:solidFill>
                  <a:srgbClr val="000000"/>
                </a:solidFill>
                <a:latin typeface="+mj-lt"/>
                <a:ea typeface="Times New Roman" panose="02020603050405020304" pitchFamily="18" charset="0"/>
                <a:cs typeface="Times New Roman" panose="02020603050405020304" pitchFamily="18" charset="0"/>
              </a:rPr>
              <a:t>: </a:t>
            </a:r>
            <a:r>
              <a:rPr lang="en-US" altLang="en-US" sz="2000" b="1" i="0">
                <a:solidFill>
                  <a:srgbClr val="000000"/>
                </a:solidFill>
                <a:latin typeface="+mj-lt"/>
                <a:ea typeface="Times New Roman" panose="02020603050405020304" pitchFamily="18" charset="0"/>
                <a:cs typeface="Times New Roman" panose="02020603050405020304" pitchFamily="18" charset="0"/>
              </a:rPr>
              <a:t>	1. </a:t>
            </a:r>
            <a:r>
              <a:rPr lang="en-US" sz="2000">
                <a:effectLst/>
                <a:latin typeface="+mj-lt"/>
                <a:ea typeface="Calibri" panose="020F0502020204030204" pitchFamily="34" charset="0"/>
              </a:rPr>
              <a:t>Giàng A Đại </a:t>
            </a:r>
            <a:endParaRPr lang="en-US" altLang="en-US" sz="2000" b="1" i="0">
              <a:solidFill>
                <a:srgbClr val="000000"/>
              </a:solidFill>
              <a:latin typeface="+mj-lt"/>
              <a:ea typeface="Times New Roman" panose="02020603050405020304" pitchFamily="18" charset="0"/>
              <a:cs typeface="Times New Roman" panose="02020603050405020304" pitchFamily="18" charset="0"/>
            </a:endParaRPr>
          </a:p>
          <a:p>
            <a:pPr marL="139700" lvl="0" indent="0">
              <a:lnSpc>
                <a:spcPct val="150000"/>
              </a:lnSpc>
              <a:buClr>
                <a:srgbClr val="CC0000"/>
              </a:buClr>
              <a:buNone/>
            </a:pPr>
            <a:r>
              <a:rPr lang="en-US" sz="2000" b="1">
                <a:solidFill>
                  <a:srgbClr val="000000"/>
                </a:solidFill>
                <a:latin typeface="+mj-lt"/>
                <a:cs typeface="Times New Roman" panose="02020603050405020304" pitchFamily="18" charset="0"/>
              </a:rPr>
              <a:t>		2. </a:t>
            </a:r>
            <a:r>
              <a:rPr lang="en-US" sz="2000">
                <a:effectLst/>
                <a:latin typeface="+mj-lt"/>
                <a:ea typeface="Calibri" panose="020F0502020204030204" pitchFamily="34" charset="0"/>
              </a:rPr>
              <a:t>Vũ Đại Dương</a:t>
            </a:r>
          </a:p>
          <a:p>
            <a:pPr marL="139700" lvl="0" indent="0">
              <a:lnSpc>
                <a:spcPct val="150000"/>
              </a:lnSpc>
              <a:buClr>
                <a:srgbClr val="CC0000"/>
              </a:buClr>
              <a:buNone/>
            </a:pPr>
            <a:r>
              <a:rPr lang="en-US" sz="2000" b="1" i="0">
                <a:solidFill>
                  <a:srgbClr val="000000"/>
                </a:solidFill>
                <a:latin typeface="+mj-lt"/>
                <a:ea typeface="Calibri" panose="020F0502020204030204" pitchFamily="34" charset="0"/>
                <a:cs typeface="Times New Roman" panose="02020603050405020304" pitchFamily="18" charset="0"/>
              </a:rPr>
              <a:t>		3. </a:t>
            </a:r>
            <a:r>
              <a:rPr lang="en-US" sz="2000">
                <a:effectLst/>
                <a:latin typeface="+mj-lt"/>
                <a:ea typeface="Calibri" panose="020F0502020204030204" pitchFamily="34" charset="0"/>
              </a:rPr>
              <a:t>Bùi Xuân Hoạch</a:t>
            </a:r>
            <a:endParaRPr lang="en-US" sz="2000">
              <a:latin typeface="+mj-lt"/>
              <a:ea typeface="Calibri" panose="020F0502020204030204" pitchFamily="34" charset="0"/>
            </a:endParaRPr>
          </a:p>
          <a:p>
            <a:pPr marL="139700" lvl="0" indent="0">
              <a:lnSpc>
                <a:spcPct val="150000"/>
              </a:lnSpc>
              <a:buClr>
                <a:srgbClr val="CC0000"/>
              </a:buClr>
              <a:buNone/>
            </a:pPr>
            <a:r>
              <a:rPr lang="en-US" sz="2000" b="1" i="0">
                <a:solidFill>
                  <a:srgbClr val="000000"/>
                </a:solidFill>
                <a:latin typeface="+mj-lt"/>
                <a:ea typeface="Calibri" panose="020F0502020204030204" pitchFamily="34" charset="0"/>
                <a:cs typeface="Times New Roman" panose="02020603050405020304" pitchFamily="18" charset="0"/>
              </a:rPr>
              <a:t>		4. </a:t>
            </a:r>
            <a:r>
              <a:rPr lang="en-US" sz="2000">
                <a:effectLst/>
                <a:latin typeface="+mj-lt"/>
                <a:ea typeface="Calibri" panose="020F0502020204030204" pitchFamily="34" charset="0"/>
              </a:rPr>
              <a:t>Phạm Quốc Hưng</a:t>
            </a:r>
          </a:p>
          <a:p>
            <a:pPr marL="139700" lvl="0" indent="0">
              <a:lnSpc>
                <a:spcPct val="150000"/>
              </a:lnSpc>
              <a:buClr>
                <a:srgbClr val="CC0000"/>
              </a:buClr>
              <a:buNone/>
            </a:pPr>
            <a:r>
              <a:rPr lang="en-US" sz="2000" b="1" i="0">
                <a:solidFill>
                  <a:srgbClr val="000000"/>
                </a:solidFill>
                <a:latin typeface="+mj-lt"/>
                <a:ea typeface="Calibri" panose="020F0502020204030204" pitchFamily="34" charset="0"/>
                <a:cs typeface="Times New Roman" panose="02020603050405020304" pitchFamily="18" charset="0"/>
              </a:rPr>
              <a:t>		5. </a:t>
            </a:r>
            <a:r>
              <a:rPr lang="en-US" sz="2000">
                <a:effectLst/>
                <a:latin typeface="+mj-lt"/>
                <a:ea typeface="Calibri" panose="020F0502020204030204" pitchFamily="34" charset="0"/>
              </a:rPr>
              <a:t>Triệu Đức Mạnh</a:t>
            </a:r>
            <a:endParaRPr lang="vi-VN" sz="2000" b="1" i="0">
              <a:solidFill>
                <a:srgbClr val="000000"/>
              </a:solidFill>
              <a:latin typeface="+mj-lt"/>
              <a:cs typeface="Times New Roman" panose="02020603050405020304" pitchFamily="18" charset="0"/>
            </a:endParaRPr>
          </a:p>
          <a:p>
            <a:pPr marL="139700" lvl="0" indent="0">
              <a:buClr>
                <a:srgbClr val="CC0000"/>
              </a:buClr>
              <a:buNone/>
            </a:pPr>
            <a:r>
              <a:rPr lang="vi-VN" sz="2000" b="1" i="0">
                <a:solidFill>
                  <a:srgbClr val="000000"/>
                </a:solidFill>
                <a:latin typeface="+mj-lt"/>
                <a:cs typeface="Times New Roman" panose="02020603050405020304" pitchFamily="18" charset="0"/>
              </a:rPr>
              <a:t>                   </a:t>
            </a:r>
            <a:endParaRPr lang="en-US" sz="2000" dirty="0">
              <a:solidFill>
                <a:srgbClr val="000000"/>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3;p49">
            <a:extLst>
              <a:ext uri="{FF2B5EF4-FFF2-40B4-BE49-F238E27FC236}">
                <a16:creationId xmlns:a16="http://schemas.microsoft.com/office/drawing/2014/main" id="{CED0652B-3AF0-D530-9895-7D3CBC90719A}"/>
              </a:ext>
            </a:extLst>
          </p:cNvPr>
          <p:cNvSpPr txBox="1">
            <a:spLocks noGrp="1"/>
          </p:cNvSpPr>
          <p:nvPr>
            <p:ph type="title"/>
          </p:nvPr>
        </p:nvSpPr>
        <p:spPr>
          <a:xfrm>
            <a:off x="101072" y="671388"/>
            <a:ext cx="7369509" cy="531900"/>
          </a:xfrm>
          <a:prstGeom prst="rect">
            <a:avLst/>
          </a:prstGeom>
        </p:spPr>
        <p:txBody>
          <a:bodyPr spcFirstLastPara="1" wrap="square" lIns="91425" tIns="91425" rIns="91425" bIns="91425" anchor="t" anchorCtr="0">
            <a:noAutofit/>
          </a:bodyPr>
          <a:lstStyle/>
          <a:p>
            <a:pPr indent="-317500" algn="just">
              <a:lnSpc>
                <a:spcPct val="150000"/>
              </a:lnSpc>
            </a:pPr>
            <a:r>
              <a:rPr lang="en-US" sz="2400" b="1">
                <a:latin typeface="+mj-lt"/>
                <a:sym typeface="Libre Franklin"/>
              </a:rPr>
              <a:t>3.2.Yêu </a:t>
            </a:r>
            <a:r>
              <a:rPr lang="en-US" sz="2400" b="1" dirty="0" err="1">
                <a:latin typeface="+mj-lt"/>
                <a:sym typeface="Libre Franklin"/>
              </a:rPr>
              <a:t>cầu</a:t>
            </a:r>
            <a:r>
              <a:rPr lang="en-US" sz="2400" b="1" dirty="0">
                <a:latin typeface="+mj-lt"/>
                <a:sym typeface="Libre Franklin"/>
              </a:rPr>
              <a:t> phi </a:t>
            </a:r>
            <a:r>
              <a:rPr lang="en-US" sz="2400" b="1" err="1">
                <a:latin typeface="+mj-lt"/>
                <a:sym typeface="Libre Franklin"/>
              </a:rPr>
              <a:t>chức</a:t>
            </a:r>
            <a:r>
              <a:rPr lang="en-US" sz="2400" b="1">
                <a:latin typeface="+mj-lt"/>
                <a:sym typeface="Libre Franklin"/>
              </a:rPr>
              <a:t> năng của hệ thống</a:t>
            </a:r>
            <a:endParaRPr lang="en-US" sz="2400" b="1" dirty="0">
              <a:latin typeface="+mj-lt"/>
              <a:sym typeface="Libre Franklin"/>
            </a:endParaRPr>
          </a:p>
        </p:txBody>
      </p:sp>
      <p:grpSp>
        <p:nvGrpSpPr>
          <p:cNvPr id="5" name="Google Shape;624;p49">
            <a:extLst>
              <a:ext uri="{FF2B5EF4-FFF2-40B4-BE49-F238E27FC236}">
                <a16:creationId xmlns:a16="http://schemas.microsoft.com/office/drawing/2014/main" id="{DA2A5A9E-24AD-E27A-9E6E-80C7CAF4F535}"/>
              </a:ext>
            </a:extLst>
          </p:cNvPr>
          <p:cNvGrpSpPr/>
          <p:nvPr/>
        </p:nvGrpSpPr>
        <p:grpSpPr>
          <a:xfrm>
            <a:off x="635220" y="539503"/>
            <a:ext cx="8622719" cy="4261174"/>
            <a:chOff x="635220" y="539503"/>
            <a:chExt cx="8622719" cy="4261174"/>
          </a:xfrm>
        </p:grpSpPr>
        <p:sp>
          <p:nvSpPr>
            <p:cNvPr id="6" name="Google Shape;625;p49">
              <a:extLst>
                <a:ext uri="{FF2B5EF4-FFF2-40B4-BE49-F238E27FC236}">
                  <a16:creationId xmlns:a16="http://schemas.microsoft.com/office/drawing/2014/main" id="{E9B6888D-CE5E-3EC8-9481-13B84DD8BFCB}"/>
                </a:ext>
              </a:extLst>
            </p:cNvPr>
            <p:cNvSpPr/>
            <p:nvPr/>
          </p:nvSpPr>
          <p:spPr>
            <a:xfrm rot="-1795891">
              <a:off x="6299996" y="473311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7" name="Google Shape;626;p49">
              <a:extLst>
                <a:ext uri="{FF2B5EF4-FFF2-40B4-BE49-F238E27FC236}">
                  <a16:creationId xmlns:a16="http://schemas.microsoft.com/office/drawing/2014/main" id="{C6E85E8C-0C65-D159-7ED5-440DE50040A0}"/>
                </a:ext>
              </a:extLst>
            </p:cNvPr>
            <p:cNvSpPr/>
            <p:nvPr/>
          </p:nvSpPr>
          <p:spPr>
            <a:xfrm rot="-1795891">
              <a:off x="7794876" y="3852527"/>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 name="Google Shape;627;p49">
              <a:extLst>
                <a:ext uri="{FF2B5EF4-FFF2-40B4-BE49-F238E27FC236}">
                  <a16:creationId xmlns:a16="http://schemas.microsoft.com/office/drawing/2014/main" id="{C1FB5C12-8348-7423-9589-3127497E6571}"/>
                </a:ext>
              </a:extLst>
            </p:cNvPr>
            <p:cNvSpPr/>
            <p:nvPr/>
          </p:nvSpPr>
          <p:spPr>
            <a:xfrm rot="-1795891">
              <a:off x="6620782" y="410385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 name="Google Shape;628;p49">
              <a:extLst>
                <a:ext uri="{FF2B5EF4-FFF2-40B4-BE49-F238E27FC236}">
                  <a16:creationId xmlns:a16="http://schemas.microsoft.com/office/drawing/2014/main" id="{0E93632D-6FAD-3303-7FD4-D761A7037A45}"/>
                </a:ext>
              </a:extLst>
            </p:cNvPr>
            <p:cNvSpPr/>
            <p:nvPr/>
          </p:nvSpPr>
          <p:spPr>
            <a:xfrm rot="-1795891">
              <a:off x="8057628" y="302113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0" name="Google Shape;629;p49">
              <a:extLst>
                <a:ext uri="{FF2B5EF4-FFF2-40B4-BE49-F238E27FC236}">
                  <a16:creationId xmlns:a16="http://schemas.microsoft.com/office/drawing/2014/main" id="{F87BAE7D-FB4B-9844-2128-A17E6E1FA7FF}"/>
                </a:ext>
              </a:extLst>
            </p:cNvPr>
            <p:cNvSpPr/>
            <p:nvPr/>
          </p:nvSpPr>
          <p:spPr>
            <a:xfrm rot="-1795891">
              <a:off x="9190380" y="2167728"/>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1" name="Google Shape;630;p49">
              <a:extLst>
                <a:ext uri="{FF2B5EF4-FFF2-40B4-BE49-F238E27FC236}">
                  <a16:creationId xmlns:a16="http://schemas.microsoft.com/office/drawing/2014/main" id="{F38E11DB-2C3D-E299-FBA0-14C8E7B903CE}"/>
                </a:ext>
              </a:extLst>
            </p:cNvPr>
            <p:cNvSpPr/>
            <p:nvPr/>
          </p:nvSpPr>
          <p:spPr>
            <a:xfrm rot="-1795891">
              <a:off x="1478185" y="5499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2" name="Google Shape;631;p49">
              <a:extLst>
                <a:ext uri="{FF2B5EF4-FFF2-40B4-BE49-F238E27FC236}">
                  <a16:creationId xmlns:a16="http://schemas.microsoft.com/office/drawing/2014/main" id="{B030AFB7-FE20-27CE-0D63-0AEE92485F2F}"/>
                </a:ext>
              </a:extLst>
            </p:cNvPr>
            <p:cNvSpPr/>
            <p:nvPr/>
          </p:nvSpPr>
          <p:spPr>
            <a:xfrm rot="-1795891">
              <a:off x="645660" y="156686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13" name="Google Shape;622;p49">
            <a:extLst>
              <a:ext uri="{FF2B5EF4-FFF2-40B4-BE49-F238E27FC236}">
                <a16:creationId xmlns:a16="http://schemas.microsoft.com/office/drawing/2014/main" id="{5D4841BB-F3D2-3D85-CDF5-60020E67214F}"/>
              </a:ext>
            </a:extLst>
          </p:cNvPr>
          <p:cNvSpPr txBox="1">
            <a:spLocks/>
          </p:cNvSpPr>
          <p:nvPr/>
        </p:nvSpPr>
        <p:spPr>
          <a:xfrm>
            <a:off x="424664" y="1453058"/>
            <a:ext cx="6691200" cy="1615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1pPr>
            <a:lvl2pPr marL="914400" marR="0" lvl="1" indent="-317500" algn="ctr" rtl="0">
              <a:lnSpc>
                <a:spcPct val="100000"/>
              </a:lnSpc>
              <a:spcBef>
                <a:spcPts val="0"/>
              </a:spcBef>
              <a:spcAft>
                <a:spcPts val="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2pPr>
            <a:lvl3pPr marL="1371600" marR="0" lvl="2" indent="-317500" algn="ctr" rtl="0">
              <a:lnSpc>
                <a:spcPct val="100000"/>
              </a:lnSpc>
              <a:spcBef>
                <a:spcPts val="1600"/>
              </a:spcBef>
              <a:spcAft>
                <a:spcPts val="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3pPr>
            <a:lvl4pPr marL="1828800" marR="0" lvl="3" indent="-317500" algn="ctr" rtl="0">
              <a:lnSpc>
                <a:spcPct val="100000"/>
              </a:lnSpc>
              <a:spcBef>
                <a:spcPts val="1600"/>
              </a:spcBef>
              <a:spcAft>
                <a:spcPts val="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4pPr>
            <a:lvl5pPr marL="2286000" marR="0" lvl="4" indent="-317500" algn="ctr" rtl="0">
              <a:lnSpc>
                <a:spcPct val="100000"/>
              </a:lnSpc>
              <a:spcBef>
                <a:spcPts val="1600"/>
              </a:spcBef>
              <a:spcAft>
                <a:spcPts val="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5pPr>
            <a:lvl6pPr marL="2743200" marR="0" lvl="5" indent="-317500" algn="ctr" rtl="0">
              <a:lnSpc>
                <a:spcPct val="100000"/>
              </a:lnSpc>
              <a:spcBef>
                <a:spcPts val="1600"/>
              </a:spcBef>
              <a:spcAft>
                <a:spcPts val="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6pPr>
            <a:lvl7pPr marL="3200400" marR="0" lvl="6" indent="-317500" algn="ctr" rtl="0">
              <a:lnSpc>
                <a:spcPct val="100000"/>
              </a:lnSpc>
              <a:spcBef>
                <a:spcPts val="1600"/>
              </a:spcBef>
              <a:spcAft>
                <a:spcPts val="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7pPr>
            <a:lvl8pPr marL="3657600" marR="0" lvl="7" indent="-317500" algn="ctr" rtl="0">
              <a:lnSpc>
                <a:spcPct val="100000"/>
              </a:lnSpc>
              <a:spcBef>
                <a:spcPts val="1600"/>
              </a:spcBef>
              <a:spcAft>
                <a:spcPts val="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8pPr>
            <a:lvl9pPr marL="4114800" marR="0" lvl="8" indent="-317500" algn="ctr" rtl="0">
              <a:lnSpc>
                <a:spcPct val="100000"/>
              </a:lnSpc>
              <a:spcBef>
                <a:spcPts val="1600"/>
              </a:spcBef>
              <a:spcAft>
                <a:spcPts val="160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9pPr>
          </a:lstStyle>
          <a:p>
            <a:pPr marL="25400" marR="0" indent="-342900" algn="just">
              <a:lnSpc>
                <a:spcPct val="150000"/>
              </a:lnSpc>
              <a:spcBef>
                <a:spcPts val="0"/>
              </a:spcBef>
              <a:spcAft>
                <a:spcPts val="0"/>
              </a:spcAft>
              <a:buFont typeface="Arial" panose="020B0604020202020204" pitchFamily="34" charset="0"/>
              <a:buChar char="•"/>
            </a:pPr>
            <a:r>
              <a:rPr lang="en-US" sz="2000"/>
              <a:t>Tiết </a:t>
            </a:r>
            <a:r>
              <a:rPr lang="en-US" sz="2000" dirty="0" err="1"/>
              <a:t>kiệm</a:t>
            </a:r>
            <a:r>
              <a:rPr lang="en-US" sz="2000" dirty="0"/>
              <a:t> </a:t>
            </a:r>
            <a:r>
              <a:rPr lang="en-US" sz="2000" dirty="0" err="1"/>
              <a:t>được</a:t>
            </a:r>
            <a:r>
              <a:rPr lang="en-US" sz="2000" dirty="0"/>
              <a:t> </a:t>
            </a:r>
            <a:r>
              <a:rPr lang="en-US" sz="2000" dirty="0" err="1"/>
              <a:t>thời</a:t>
            </a:r>
            <a:r>
              <a:rPr lang="en-US" sz="2000" dirty="0"/>
              <a:t> </a:t>
            </a:r>
            <a:r>
              <a:rPr lang="en-US" sz="2000" dirty="0" err="1"/>
              <a:t>gian</a:t>
            </a:r>
            <a:r>
              <a:rPr lang="en-US" sz="2000" dirty="0"/>
              <a:t>, </a:t>
            </a:r>
            <a:r>
              <a:rPr lang="en-US" sz="2000" dirty="0" err="1"/>
              <a:t>công</a:t>
            </a:r>
            <a:r>
              <a:rPr lang="en-US" sz="2000" dirty="0"/>
              <a:t> </a:t>
            </a:r>
            <a:r>
              <a:rPr lang="en-US" sz="2000" dirty="0" err="1"/>
              <a:t>sức</a:t>
            </a:r>
            <a:r>
              <a:rPr lang="en-US" sz="2000" dirty="0"/>
              <a:t> </a:t>
            </a:r>
            <a:r>
              <a:rPr lang="en-US" sz="2000" dirty="0" err="1"/>
              <a:t>và</a:t>
            </a:r>
            <a:r>
              <a:rPr lang="en-US" sz="2000" dirty="0"/>
              <a:t> </a:t>
            </a:r>
            <a:r>
              <a:rPr lang="en-US" sz="2000"/>
              <a:t>chi phí</a:t>
            </a:r>
          </a:p>
          <a:p>
            <a:pPr marL="25400" marR="0" indent="-342900" algn="just">
              <a:lnSpc>
                <a:spcPct val="150000"/>
              </a:lnSpc>
              <a:spcBef>
                <a:spcPts val="0"/>
              </a:spcBef>
              <a:spcAft>
                <a:spcPts val="0"/>
              </a:spcAft>
              <a:buFont typeface="Arial" panose="020B0604020202020204" pitchFamily="34" charset="0"/>
              <a:buChar char="•"/>
            </a:pPr>
            <a:r>
              <a:rPr lang="en-US" sz="2000"/>
              <a:t>Lưu </a:t>
            </a:r>
            <a:r>
              <a:rPr lang="en-US" sz="2000" dirty="0" err="1"/>
              <a:t>trữ</a:t>
            </a:r>
            <a:r>
              <a:rPr lang="en-US" sz="2000" dirty="0"/>
              <a:t> </a:t>
            </a:r>
            <a:r>
              <a:rPr lang="en-US" sz="2000" dirty="0" err="1"/>
              <a:t>dữ</a:t>
            </a:r>
            <a:r>
              <a:rPr lang="en-US" sz="2000" dirty="0"/>
              <a:t> </a:t>
            </a:r>
            <a:r>
              <a:rPr lang="en-US" sz="2000" dirty="0" err="1"/>
              <a:t>liệu</a:t>
            </a:r>
            <a:r>
              <a:rPr lang="en-US" sz="2000" dirty="0"/>
              <a:t> </a:t>
            </a:r>
            <a:r>
              <a:rPr lang="en-US" sz="2000" dirty="0" err="1"/>
              <a:t>được</a:t>
            </a:r>
            <a:r>
              <a:rPr lang="en-US" sz="2000" dirty="0"/>
              <a:t> </a:t>
            </a:r>
            <a:r>
              <a:rPr lang="en-US" sz="2000" dirty="0" err="1"/>
              <a:t>tốt</a:t>
            </a:r>
            <a:r>
              <a:rPr lang="en-US" sz="2000" dirty="0"/>
              <a:t>, </a:t>
            </a:r>
            <a:r>
              <a:rPr lang="en-US" sz="2000" dirty="0" err="1"/>
              <a:t>lâu</a:t>
            </a:r>
            <a:r>
              <a:rPr lang="en-US" sz="2000" dirty="0"/>
              <a:t> </a:t>
            </a:r>
            <a:r>
              <a:rPr lang="en-US" sz="2000" dirty="0" err="1"/>
              <a:t>dài</a:t>
            </a:r>
            <a:r>
              <a:rPr lang="en-US" sz="2000" dirty="0"/>
              <a:t>, </a:t>
            </a:r>
            <a:r>
              <a:rPr lang="en-US" sz="2000" dirty="0" err="1"/>
              <a:t>và</a:t>
            </a:r>
            <a:r>
              <a:rPr lang="en-US" sz="2000" dirty="0"/>
              <a:t> </a:t>
            </a:r>
            <a:r>
              <a:rPr lang="en-US" sz="2000" dirty="0" err="1"/>
              <a:t>ổn</a:t>
            </a:r>
            <a:r>
              <a:rPr lang="en-US" sz="2000" dirty="0"/>
              <a:t> </a:t>
            </a:r>
            <a:r>
              <a:rPr lang="en-US" sz="2000" dirty="0" err="1"/>
              <a:t>định</a:t>
            </a:r>
            <a:endParaRPr lang="en-US" sz="2000" dirty="0"/>
          </a:p>
          <a:p>
            <a:pPr marL="25400" marR="0" indent="-342900" algn="just">
              <a:lnSpc>
                <a:spcPct val="150000"/>
              </a:lnSpc>
              <a:spcBef>
                <a:spcPts val="0"/>
              </a:spcBef>
              <a:spcAft>
                <a:spcPts val="0"/>
              </a:spcAft>
              <a:buFont typeface="Arial" panose="020B0604020202020204" pitchFamily="34" charset="0"/>
              <a:buChar char="•"/>
            </a:pPr>
            <a:r>
              <a:rPr lang="en-US" sz="2000" dirty="0" err="1"/>
              <a:t>Dễ</a:t>
            </a:r>
            <a:r>
              <a:rPr lang="en-US" sz="2000" dirty="0"/>
              <a:t> </a:t>
            </a:r>
            <a:r>
              <a:rPr lang="en-US" sz="2000" dirty="0" err="1"/>
              <a:t>dàng</a:t>
            </a:r>
            <a:r>
              <a:rPr lang="en-US" sz="2000" dirty="0"/>
              <a:t> </a:t>
            </a:r>
            <a:r>
              <a:rPr lang="en-US" sz="2000" dirty="0" err="1"/>
              <a:t>sử</a:t>
            </a:r>
            <a:r>
              <a:rPr lang="en-US" sz="2000" dirty="0"/>
              <a:t> </a:t>
            </a:r>
            <a:r>
              <a:rPr lang="en-US" sz="2000" dirty="0" err="1"/>
              <a:t>dụng</a:t>
            </a:r>
            <a:r>
              <a:rPr lang="en-US" sz="2000" dirty="0"/>
              <a:t>, </a:t>
            </a:r>
            <a:r>
              <a:rPr lang="en-US" sz="2000" dirty="0" err="1"/>
              <a:t>giao</a:t>
            </a:r>
            <a:r>
              <a:rPr lang="en-US" sz="2000" dirty="0"/>
              <a:t> </a:t>
            </a:r>
            <a:r>
              <a:rPr lang="en-US" sz="2000" dirty="0" err="1"/>
              <a:t>diện</a:t>
            </a:r>
            <a:r>
              <a:rPr lang="en-US" sz="2000" dirty="0"/>
              <a:t> </a:t>
            </a:r>
            <a:r>
              <a:rPr lang="en-US" sz="2000" dirty="0" err="1"/>
              <a:t>thân</a:t>
            </a:r>
            <a:r>
              <a:rPr lang="en-US" sz="2000" dirty="0"/>
              <a:t> </a:t>
            </a:r>
            <a:r>
              <a:rPr lang="en-US" sz="2000" dirty="0" err="1"/>
              <a:t>thiện</a:t>
            </a:r>
            <a:r>
              <a:rPr lang="en-US" sz="2000" dirty="0"/>
              <a:t> </a:t>
            </a:r>
            <a:r>
              <a:rPr lang="en-US" sz="2000" dirty="0" err="1"/>
              <a:t>với</a:t>
            </a:r>
            <a:r>
              <a:rPr lang="en-US" sz="2000" dirty="0"/>
              <a:t> </a:t>
            </a:r>
            <a:r>
              <a:rPr lang="en-US" sz="2000" dirty="0" err="1"/>
              <a:t>người</a:t>
            </a:r>
            <a:r>
              <a:rPr lang="en-US" sz="2000" dirty="0"/>
              <a:t> </a:t>
            </a:r>
            <a:r>
              <a:rPr lang="en-US" sz="2000" dirty="0" err="1"/>
              <a:t>dùng</a:t>
            </a:r>
            <a:endParaRPr lang="en-US" sz="2000" dirty="0"/>
          </a:p>
        </p:txBody>
      </p:sp>
      <p:sp>
        <p:nvSpPr>
          <p:cNvPr id="14" name="Title 1">
            <a:extLst>
              <a:ext uri="{FF2B5EF4-FFF2-40B4-BE49-F238E27FC236}">
                <a16:creationId xmlns:a16="http://schemas.microsoft.com/office/drawing/2014/main" id="{9FD05103-F4E4-802E-62C2-94C13DA5A449}"/>
              </a:ext>
            </a:extLst>
          </p:cNvPr>
          <p:cNvSpPr txBox="1">
            <a:spLocks/>
          </p:cNvSpPr>
          <p:nvPr/>
        </p:nvSpPr>
        <p:spPr>
          <a:xfrm>
            <a:off x="101072" y="155639"/>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solidFill>
                  <a:srgbClr val="000000"/>
                </a:solidFill>
                <a:latin typeface="+mj-lt"/>
                <a:ea typeface="Calibri" panose="020F0502020204030204" pitchFamily="34" charset="0"/>
              </a:rPr>
              <a:t>III. PHÂN TÍCH THIẾT KẾ</a:t>
            </a:r>
            <a:endParaRPr lang="en-US" sz="2800">
              <a:latin typeface="+mj-lt"/>
            </a:endParaRPr>
          </a:p>
        </p:txBody>
      </p:sp>
    </p:spTree>
    <p:extLst>
      <p:ext uri="{BB962C8B-B14F-4D97-AF65-F5344CB8AC3E}">
        <p14:creationId xmlns:p14="http://schemas.microsoft.com/office/powerpoint/2010/main" val="1782966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313175B3-4D4B-8E26-D9F3-CF5C8BE8F193}"/>
              </a:ext>
            </a:extLst>
          </p:cNvPr>
          <p:cNvSpPr>
            <a:spLocks noGrp="1"/>
          </p:cNvSpPr>
          <p:nvPr>
            <p:ph type="title"/>
          </p:nvPr>
        </p:nvSpPr>
        <p:spPr>
          <a:xfrm>
            <a:off x="101072" y="732295"/>
            <a:ext cx="4888651" cy="757264"/>
          </a:xfrm>
        </p:spPr>
        <p:txBody>
          <a:bodyPr/>
          <a:lstStyle/>
          <a:p>
            <a:r>
              <a:rPr lang="en-US" sz="2400" b="1">
                <a:latin typeface="+mj-lt"/>
              </a:rPr>
              <a:t>3.3. Biểu </a:t>
            </a:r>
            <a:r>
              <a:rPr lang="en-US" sz="2400" b="1" dirty="0" err="1">
                <a:latin typeface="+mj-lt"/>
              </a:rPr>
              <a:t>đồ</a:t>
            </a:r>
            <a:r>
              <a:rPr lang="en-US" sz="2400" b="1" dirty="0">
                <a:latin typeface="+mj-lt"/>
              </a:rPr>
              <a:t> Use </a:t>
            </a:r>
            <a:r>
              <a:rPr lang="en-US" sz="2400" b="1">
                <a:latin typeface="+mj-lt"/>
              </a:rPr>
              <a:t>case tổng quát</a:t>
            </a:r>
            <a:endParaRPr lang="en-US" sz="2400" b="1" dirty="0">
              <a:latin typeface="+mj-lt"/>
            </a:endParaRPr>
          </a:p>
        </p:txBody>
      </p:sp>
      <p:pic>
        <p:nvPicPr>
          <p:cNvPr id="5" name="Picture 4" descr="A diagram of a person's relationship&#10;&#10;Description automatically generated">
            <a:extLst>
              <a:ext uri="{FF2B5EF4-FFF2-40B4-BE49-F238E27FC236}">
                <a16:creationId xmlns:a16="http://schemas.microsoft.com/office/drawing/2014/main" id="{995780FB-30DB-3DFA-9479-D6D630310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330" y="1284515"/>
            <a:ext cx="6277384" cy="3538083"/>
          </a:xfrm>
          <a:prstGeom prst="rect">
            <a:avLst/>
          </a:prstGeom>
        </p:spPr>
      </p:pic>
      <p:sp>
        <p:nvSpPr>
          <p:cNvPr id="7" name="Title 1">
            <a:extLst>
              <a:ext uri="{FF2B5EF4-FFF2-40B4-BE49-F238E27FC236}">
                <a16:creationId xmlns:a16="http://schemas.microsoft.com/office/drawing/2014/main" id="{69B20BDA-81A1-FD4C-868F-AB720CBF150A}"/>
              </a:ext>
            </a:extLst>
          </p:cNvPr>
          <p:cNvSpPr txBox="1">
            <a:spLocks/>
          </p:cNvSpPr>
          <p:nvPr/>
        </p:nvSpPr>
        <p:spPr>
          <a:xfrm>
            <a:off x="101072" y="155639"/>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solidFill>
                  <a:srgbClr val="000000"/>
                </a:solidFill>
                <a:latin typeface="+mj-lt"/>
                <a:ea typeface="Calibri" panose="020F0502020204030204" pitchFamily="34" charset="0"/>
              </a:rPr>
              <a:t>III. PHÂN TÍCH THIẾT KẾ</a:t>
            </a:r>
            <a:endParaRPr lang="en-US" sz="2800">
              <a:latin typeface="+mj-lt"/>
            </a:endParaRPr>
          </a:p>
        </p:txBody>
      </p:sp>
    </p:spTree>
    <p:extLst>
      <p:ext uri="{BB962C8B-B14F-4D97-AF65-F5344CB8AC3E}">
        <p14:creationId xmlns:p14="http://schemas.microsoft.com/office/powerpoint/2010/main" val="320187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047496DC-A715-7846-DDD1-87E82C457A80}"/>
              </a:ext>
            </a:extLst>
          </p:cNvPr>
          <p:cNvSpPr txBox="1">
            <a:spLocks/>
          </p:cNvSpPr>
          <p:nvPr/>
        </p:nvSpPr>
        <p:spPr>
          <a:xfrm>
            <a:off x="153943" y="1364173"/>
            <a:ext cx="3897085" cy="39390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1pPr>
            <a:lvl2pPr marL="914400" marR="0" lvl="1"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2pPr>
            <a:lvl3pPr marL="1371600" marR="0" lvl="2"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3pPr>
            <a:lvl4pPr marL="1828800" marR="0" lvl="3"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4pPr>
            <a:lvl5pPr marL="2286000" marR="0" lvl="4"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5pPr>
            <a:lvl6pPr marL="2743200" marR="0" lvl="5"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6pPr>
            <a:lvl7pPr marL="3200400" marR="0" lvl="6"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7pPr>
            <a:lvl8pPr marL="3657600" marR="0" lvl="7"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8pPr>
            <a:lvl9pPr marL="4114800" marR="0" lvl="8" indent="-317500" algn="l" rtl="0">
              <a:lnSpc>
                <a:spcPct val="100000"/>
              </a:lnSpc>
              <a:spcBef>
                <a:spcPts val="1600"/>
              </a:spcBef>
              <a:spcAft>
                <a:spcPts val="160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9pPr>
          </a:lstStyle>
          <a:p>
            <a:pPr marL="0" indent="0" algn="just">
              <a:lnSpc>
                <a:spcPct val="150000"/>
              </a:lnSpc>
              <a:buNone/>
            </a:pPr>
            <a:r>
              <a:rPr lang="en-US" sz="1600" b="1">
                <a:latin typeface="+mj-lt"/>
                <a:ea typeface="Calibri" panose="020F0502020204030204" pitchFamily="34" charset="0"/>
                <a:cs typeface="Times New Roman" panose="02020603050405020304" pitchFamily="18" charset="0"/>
              </a:rPr>
              <a:t>- </a:t>
            </a:r>
            <a:r>
              <a:rPr lang="en-US" sz="1600" b="1">
                <a:latin typeface="+mj-lt"/>
              </a:rPr>
              <a:t>Tên use case</a:t>
            </a:r>
            <a:r>
              <a:rPr lang="en-US" sz="1600">
                <a:latin typeface="+mj-lt"/>
              </a:rPr>
              <a:t>: sửa sản phẩm</a:t>
            </a:r>
          </a:p>
          <a:p>
            <a:pPr marL="0" marR="0" lvl="0" indent="0" algn="just">
              <a:lnSpc>
                <a:spcPct val="150000"/>
              </a:lnSpc>
              <a:spcBef>
                <a:spcPts val="0"/>
              </a:spcBef>
              <a:spcAft>
                <a:spcPts val="0"/>
              </a:spcAft>
              <a:buNone/>
            </a:pPr>
            <a:r>
              <a:rPr lang="en-US" sz="1600" b="1">
                <a:latin typeface="+mj-lt"/>
              </a:rPr>
              <a:t>- Tác nhân chính</a:t>
            </a:r>
            <a:r>
              <a:rPr lang="en-US" sz="1600">
                <a:latin typeface="+mj-lt"/>
              </a:rPr>
              <a:t>: người quản lí</a:t>
            </a:r>
          </a:p>
          <a:p>
            <a:pPr marL="0" marR="0" lvl="0" indent="0" algn="just">
              <a:lnSpc>
                <a:spcPct val="150000"/>
              </a:lnSpc>
              <a:spcBef>
                <a:spcPts val="0"/>
              </a:spcBef>
              <a:spcAft>
                <a:spcPts val="0"/>
              </a:spcAft>
              <a:buNone/>
            </a:pPr>
            <a:r>
              <a:rPr lang="en-US" sz="1600" b="1">
                <a:latin typeface="+mj-lt"/>
              </a:rPr>
              <a:t>- Mức</a:t>
            </a:r>
            <a:r>
              <a:rPr lang="en-US" sz="1600">
                <a:latin typeface="+mj-lt"/>
              </a:rPr>
              <a:t>: 3</a:t>
            </a:r>
          </a:p>
          <a:p>
            <a:pPr marL="0" marR="0" lvl="0" indent="0" algn="just">
              <a:lnSpc>
                <a:spcPct val="150000"/>
              </a:lnSpc>
              <a:spcBef>
                <a:spcPts val="0"/>
              </a:spcBef>
              <a:spcAft>
                <a:spcPts val="0"/>
              </a:spcAft>
              <a:buNone/>
            </a:pPr>
            <a:r>
              <a:rPr lang="en-US" sz="1600" b="1">
                <a:latin typeface="+mj-lt"/>
              </a:rPr>
              <a:t>- Chịu trách nhiệm</a:t>
            </a:r>
            <a:r>
              <a:rPr lang="en-US" sz="1600">
                <a:latin typeface="+mj-lt"/>
              </a:rPr>
              <a:t>: người quản lí</a:t>
            </a:r>
          </a:p>
          <a:p>
            <a:pPr marL="0" marR="0" lvl="0" indent="0" algn="just">
              <a:lnSpc>
                <a:spcPct val="150000"/>
              </a:lnSpc>
              <a:spcBef>
                <a:spcPts val="0"/>
              </a:spcBef>
              <a:spcAft>
                <a:spcPts val="0"/>
              </a:spcAft>
              <a:buNone/>
            </a:pPr>
            <a:r>
              <a:rPr lang="en-US" sz="1600" b="1">
                <a:latin typeface="+mj-lt"/>
              </a:rPr>
              <a:t>- Điều kiện trước</a:t>
            </a:r>
            <a:r>
              <a:rPr lang="en-US" sz="1600">
                <a:latin typeface="+mj-lt"/>
              </a:rPr>
              <a:t>: người quản lí đã ở giao diện sản phẩm </a:t>
            </a:r>
          </a:p>
          <a:p>
            <a:pPr marL="0" marR="0" lvl="0" indent="0" algn="just">
              <a:lnSpc>
                <a:spcPct val="150000"/>
              </a:lnSpc>
              <a:spcBef>
                <a:spcPts val="0"/>
              </a:spcBef>
              <a:spcAft>
                <a:spcPts val="0"/>
              </a:spcAft>
              <a:buNone/>
            </a:pPr>
            <a:r>
              <a:rPr lang="en-US" sz="1600" b="1">
                <a:latin typeface="+mj-lt"/>
              </a:rPr>
              <a:t>- Đảm bảo tối thiểu</a:t>
            </a:r>
            <a:r>
              <a:rPr lang="en-US" sz="1600">
                <a:latin typeface="+mj-lt"/>
              </a:rPr>
              <a:t>: csdl không có sự thay đổi</a:t>
            </a:r>
          </a:p>
          <a:p>
            <a:pPr marL="0" marR="0" lvl="0" indent="0" algn="just">
              <a:lnSpc>
                <a:spcPct val="150000"/>
              </a:lnSpc>
              <a:spcBef>
                <a:spcPts val="0"/>
              </a:spcBef>
              <a:spcAft>
                <a:spcPts val="0"/>
              </a:spcAft>
              <a:buNone/>
            </a:pPr>
            <a:r>
              <a:rPr lang="en-US" sz="1600" b="1">
                <a:latin typeface="+mj-lt"/>
              </a:rPr>
              <a:t>- Đảm bảo thành công</a:t>
            </a:r>
            <a:r>
              <a:rPr lang="en-US" sz="1600">
                <a:latin typeface="+mj-lt"/>
              </a:rPr>
              <a:t>: csdl sửa sản phẩm thành công</a:t>
            </a:r>
            <a:endParaRPr lang="en-US" sz="1600" dirty="0">
              <a:latin typeface="+mj-lt"/>
            </a:endParaRPr>
          </a:p>
        </p:txBody>
      </p:sp>
      <p:sp>
        <p:nvSpPr>
          <p:cNvPr id="5" name="Subtitle 2">
            <a:extLst>
              <a:ext uri="{FF2B5EF4-FFF2-40B4-BE49-F238E27FC236}">
                <a16:creationId xmlns:a16="http://schemas.microsoft.com/office/drawing/2014/main" id="{FC8E9EC0-23AB-5766-802E-71B00F6535E1}"/>
              </a:ext>
            </a:extLst>
          </p:cNvPr>
          <p:cNvSpPr txBox="1">
            <a:spLocks/>
          </p:cNvSpPr>
          <p:nvPr/>
        </p:nvSpPr>
        <p:spPr>
          <a:xfrm>
            <a:off x="4309200" y="883411"/>
            <a:ext cx="4834800" cy="44414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1pPr>
            <a:lvl2pPr marL="914400" marR="0" lvl="1"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2pPr>
            <a:lvl3pPr marL="1371600" marR="0" lvl="2"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3pPr>
            <a:lvl4pPr marL="1828800" marR="0" lvl="3"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4pPr>
            <a:lvl5pPr marL="2286000" marR="0" lvl="4"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5pPr>
            <a:lvl6pPr marL="2743200" marR="0" lvl="5"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6pPr>
            <a:lvl7pPr marL="3200400" marR="0" lvl="6"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7pPr>
            <a:lvl8pPr marL="3657600" marR="0" lvl="7"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8pPr>
            <a:lvl9pPr marL="4114800" marR="0" lvl="8" indent="-317500" algn="l" rtl="0">
              <a:lnSpc>
                <a:spcPct val="100000"/>
              </a:lnSpc>
              <a:spcBef>
                <a:spcPts val="1600"/>
              </a:spcBef>
              <a:spcAft>
                <a:spcPts val="160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9pPr>
          </a:lstStyle>
          <a:p>
            <a:pPr marL="0" indent="0" algn="just">
              <a:lnSpc>
                <a:spcPct val="150000"/>
              </a:lnSpc>
              <a:buNone/>
            </a:pPr>
            <a:r>
              <a:rPr lang="en-US" sz="1600" b="1">
                <a:latin typeface="+mj-lt"/>
              </a:rPr>
              <a:t>- Kịch bản</a:t>
            </a:r>
            <a:r>
              <a:rPr lang="en-US" sz="1600">
                <a:latin typeface="+mj-lt"/>
              </a:rPr>
              <a:t>:</a:t>
            </a:r>
            <a:endParaRPr lang="en-US" sz="1600" b="1">
              <a:latin typeface="+mj-lt"/>
            </a:endParaRPr>
          </a:p>
          <a:p>
            <a:pPr marL="0" indent="0" algn="just">
              <a:lnSpc>
                <a:spcPct val="150000"/>
              </a:lnSpc>
              <a:buNone/>
            </a:pPr>
            <a:r>
              <a:rPr lang="en-US" sz="1600" b="1">
                <a:latin typeface="+mj-lt"/>
              </a:rPr>
              <a:t>+ Dòng </a:t>
            </a:r>
            <a:r>
              <a:rPr lang="en-US" sz="1600" b="1" dirty="0" err="1">
                <a:latin typeface="+mj-lt"/>
              </a:rPr>
              <a:t>sự</a:t>
            </a:r>
            <a:r>
              <a:rPr lang="en-US" sz="1600" b="1" dirty="0">
                <a:latin typeface="+mj-lt"/>
              </a:rPr>
              <a:t> </a:t>
            </a:r>
            <a:r>
              <a:rPr lang="en-US" sz="1600" b="1" dirty="0" err="1">
                <a:latin typeface="+mj-lt"/>
              </a:rPr>
              <a:t>kiện</a:t>
            </a:r>
            <a:r>
              <a:rPr lang="en-US" sz="1600" b="1" dirty="0">
                <a:latin typeface="+mj-lt"/>
              </a:rPr>
              <a:t> </a:t>
            </a:r>
            <a:r>
              <a:rPr lang="en-US" sz="1600" b="1" dirty="0" err="1">
                <a:latin typeface="+mj-lt"/>
              </a:rPr>
              <a:t>chính</a:t>
            </a:r>
            <a:endParaRPr lang="en-US" sz="1600" b="1" dirty="0">
              <a:latin typeface="+mj-lt"/>
            </a:endParaRPr>
          </a:p>
          <a:p>
            <a:pPr marL="342900" indent="-342900" algn="just">
              <a:lnSpc>
                <a:spcPct val="150000"/>
              </a:lnSpc>
              <a:buFont typeface="+mj-lt"/>
              <a:buAutoNum type="alphaLcPeriod"/>
            </a:pPr>
            <a:r>
              <a:rPr lang="en-US" sz="1600">
                <a:latin typeface="+mj-lt"/>
              </a:rPr>
              <a:t>Hệ </a:t>
            </a:r>
            <a:r>
              <a:rPr lang="en-US" sz="1600" dirty="0" err="1">
                <a:latin typeface="+mj-lt"/>
              </a:rPr>
              <a:t>thống</a:t>
            </a:r>
            <a:r>
              <a:rPr lang="en-US" sz="1600" dirty="0">
                <a:latin typeface="+mj-lt"/>
              </a:rPr>
              <a:t> </a:t>
            </a:r>
            <a:r>
              <a:rPr lang="en-US" sz="1600" dirty="0" err="1">
                <a:latin typeface="+mj-lt"/>
              </a:rPr>
              <a:t>hiển</a:t>
            </a:r>
            <a:r>
              <a:rPr lang="en-US" sz="1600" dirty="0">
                <a:latin typeface="+mj-lt"/>
              </a:rPr>
              <a:t> </a:t>
            </a:r>
            <a:r>
              <a:rPr lang="en-US" sz="1600" dirty="0" err="1">
                <a:latin typeface="+mj-lt"/>
              </a:rPr>
              <a:t>thị</a:t>
            </a:r>
            <a:r>
              <a:rPr lang="en-US" sz="1600" dirty="0">
                <a:latin typeface="+mj-lt"/>
              </a:rPr>
              <a:t> </a:t>
            </a:r>
            <a:r>
              <a:rPr lang="en-US" sz="1600" dirty="0" err="1">
                <a:latin typeface="+mj-lt"/>
              </a:rPr>
              <a:t>danh</a:t>
            </a:r>
            <a:r>
              <a:rPr lang="en-US" sz="1600" dirty="0">
                <a:latin typeface="+mj-lt"/>
              </a:rPr>
              <a:t> </a:t>
            </a:r>
            <a:r>
              <a:rPr lang="en-US" sz="1600" dirty="0" err="1">
                <a:latin typeface="+mj-lt"/>
              </a:rPr>
              <a:t>sách</a:t>
            </a:r>
            <a:r>
              <a:rPr lang="en-US" sz="1600" dirty="0">
                <a:latin typeface="+mj-lt"/>
              </a:rPr>
              <a:t> </a:t>
            </a:r>
            <a:r>
              <a:rPr lang="en-US" sz="1600" dirty="0" err="1">
                <a:latin typeface="+mj-lt"/>
              </a:rPr>
              <a:t>sản</a:t>
            </a:r>
            <a:r>
              <a:rPr lang="en-US" sz="1600" dirty="0">
                <a:latin typeface="+mj-lt"/>
              </a:rPr>
              <a:t> </a:t>
            </a:r>
            <a:r>
              <a:rPr lang="en-US" sz="1600" dirty="0" err="1">
                <a:latin typeface="+mj-lt"/>
              </a:rPr>
              <a:t>phẩm</a:t>
            </a:r>
            <a:r>
              <a:rPr lang="en-US" sz="1600" dirty="0">
                <a:latin typeface="+mj-lt"/>
              </a:rPr>
              <a:t> </a:t>
            </a:r>
            <a:r>
              <a:rPr lang="en-US" sz="1600" err="1">
                <a:latin typeface="+mj-lt"/>
              </a:rPr>
              <a:t>cần</a:t>
            </a:r>
            <a:r>
              <a:rPr lang="en-US" sz="1600">
                <a:latin typeface="+mj-lt"/>
              </a:rPr>
              <a:t> sửa</a:t>
            </a:r>
            <a:endParaRPr lang="en-US" sz="1600" dirty="0">
              <a:latin typeface="+mj-lt"/>
            </a:endParaRPr>
          </a:p>
          <a:p>
            <a:pPr marL="342900" indent="-342900" algn="just">
              <a:lnSpc>
                <a:spcPct val="150000"/>
              </a:lnSpc>
              <a:buFont typeface="+mj-lt"/>
              <a:buAutoNum type="alphaLcPeriod"/>
            </a:pPr>
            <a:r>
              <a:rPr lang="en-US" sz="1600">
                <a:latin typeface="+mj-lt"/>
              </a:rPr>
              <a:t>người </a:t>
            </a:r>
            <a:r>
              <a:rPr lang="en-US" sz="1600" dirty="0" err="1">
                <a:latin typeface="+mj-lt"/>
              </a:rPr>
              <a:t>quản</a:t>
            </a:r>
            <a:r>
              <a:rPr lang="en-US" sz="1600" dirty="0">
                <a:latin typeface="+mj-lt"/>
              </a:rPr>
              <a:t> </a:t>
            </a:r>
            <a:r>
              <a:rPr lang="en-US" sz="1600" dirty="0" err="1">
                <a:latin typeface="+mj-lt"/>
              </a:rPr>
              <a:t>lí</a:t>
            </a:r>
            <a:r>
              <a:rPr lang="en-US" sz="1600" dirty="0">
                <a:latin typeface="+mj-lt"/>
              </a:rPr>
              <a:t> </a:t>
            </a:r>
            <a:r>
              <a:rPr lang="en-US" sz="1600" dirty="0" err="1">
                <a:latin typeface="+mj-lt"/>
              </a:rPr>
              <a:t>chọn</a:t>
            </a:r>
            <a:r>
              <a:rPr lang="en-US" sz="1600" dirty="0">
                <a:latin typeface="+mj-lt"/>
              </a:rPr>
              <a:t> </a:t>
            </a:r>
            <a:r>
              <a:rPr lang="en-US" sz="1600" dirty="0" err="1">
                <a:latin typeface="+mj-lt"/>
              </a:rPr>
              <a:t>sản</a:t>
            </a:r>
            <a:r>
              <a:rPr lang="en-US" sz="1600" dirty="0">
                <a:latin typeface="+mj-lt"/>
              </a:rPr>
              <a:t> </a:t>
            </a:r>
            <a:r>
              <a:rPr lang="en-US" sz="1600" dirty="0" err="1">
                <a:latin typeface="+mj-lt"/>
              </a:rPr>
              <a:t>phẩm</a:t>
            </a:r>
            <a:r>
              <a:rPr lang="en-US" sz="1600" dirty="0">
                <a:latin typeface="+mj-lt"/>
              </a:rPr>
              <a:t> </a:t>
            </a:r>
            <a:r>
              <a:rPr lang="en-US" sz="1600" err="1">
                <a:latin typeface="+mj-lt"/>
              </a:rPr>
              <a:t>cần</a:t>
            </a:r>
            <a:r>
              <a:rPr lang="en-US" sz="1600">
                <a:latin typeface="+mj-lt"/>
              </a:rPr>
              <a:t> sửa</a:t>
            </a:r>
          </a:p>
          <a:p>
            <a:pPr marL="342900" indent="-342900" algn="just">
              <a:lnSpc>
                <a:spcPct val="150000"/>
              </a:lnSpc>
              <a:buFont typeface="+mj-lt"/>
              <a:buAutoNum type="alphaLcPeriod"/>
            </a:pPr>
            <a:r>
              <a:rPr lang="en-US" sz="1600">
                <a:latin typeface="+mj-lt"/>
              </a:rPr>
              <a:t>người quản lí sửa lại thông tin và bấm nút sửa</a:t>
            </a:r>
          </a:p>
          <a:p>
            <a:pPr marL="342900" indent="-342900" algn="just">
              <a:lnSpc>
                <a:spcPct val="150000"/>
              </a:lnSpc>
              <a:buFont typeface="+mj-lt"/>
              <a:buAutoNum type="alphaLcPeriod"/>
            </a:pPr>
            <a:r>
              <a:rPr lang="en-US" sz="1600">
                <a:latin typeface="+mj-lt"/>
              </a:rPr>
              <a:t>Hệ </a:t>
            </a:r>
            <a:r>
              <a:rPr lang="en-US" sz="1600" dirty="0" err="1">
                <a:latin typeface="+mj-lt"/>
              </a:rPr>
              <a:t>thống</a:t>
            </a:r>
            <a:r>
              <a:rPr lang="en-US" sz="1600" dirty="0">
                <a:latin typeface="+mj-lt"/>
              </a:rPr>
              <a:t> </a:t>
            </a:r>
            <a:r>
              <a:rPr lang="en-US" sz="1600" dirty="0" err="1">
                <a:latin typeface="+mj-lt"/>
              </a:rPr>
              <a:t>thông</a:t>
            </a:r>
            <a:r>
              <a:rPr lang="en-US" sz="1600" dirty="0">
                <a:latin typeface="+mj-lt"/>
              </a:rPr>
              <a:t> </a:t>
            </a:r>
            <a:r>
              <a:rPr lang="en-US" sz="1600" dirty="0" err="1">
                <a:latin typeface="+mj-lt"/>
              </a:rPr>
              <a:t>báo</a:t>
            </a:r>
            <a:r>
              <a:rPr lang="en-US" sz="1600" dirty="0">
                <a:latin typeface="+mj-lt"/>
              </a:rPr>
              <a:t> </a:t>
            </a:r>
            <a:r>
              <a:rPr lang="en-US" sz="1600" dirty="0" err="1">
                <a:latin typeface="+mj-lt"/>
              </a:rPr>
              <a:t>đã</a:t>
            </a:r>
            <a:r>
              <a:rPr lang="en-US" sz="1600" dirty="0">
                <a:latin typeface="+mj-lt"/>
              </a:rPr>
              <a:t> </a:t>
            </a:r>
            <a:r>
              <a:rPr lang="en-US" sz="1600" dirty="0" err="1">
                <a:latin typeface="+mj-lt"/>
              </a:rPr>
              <a:t>sửa</a:t>
            </a:r>
            <a:r>
              <a:rPr lang="en-US" sz="1600" dirty="0">
                <a:latin typeface="+mj-lt"/>
              </a:rPr>
              <a:t> </a:t>
            </a:r>
            <a:r>
              <a:rPr lang="en-US" sz="1600" dirty="0" err="1">
                <a:latin typeface="+mj-lt"/>
              </a:rPr>
              <a:t>sản</a:t>
            </a:r>
            <a:r>
              <a:rPr lang="en-US" sz="1600" dirty="0">
                <a:latin typeface="+mj-lt"/>
              </a:rPr>
              <a:t> </a:t>
            </a:r>
            <a:r>
              <a:rPr lang="en-US" sz="1600" dirty="0" err="1">
                <a:latin typeface="+mj-lt"/>
              </a:rPr>
              <a:t>phẩm</a:t>
            </a:r>
            <a:r>
              <a:rPr lang="en-US" sz="1600" dirty="0">
                <a:latin typeface="+mj-lt"/>
              </a:rPr>
              <a:t> </a:t>
            </a:r>
            <a:r>
              <a:rPr lang="en-US" sz="1600" err="1">
                <a:latin typeface="+mj-lt"/>
              </a:rPr>
              <a:t>thành</a:t>
            </a:r>
            <a:r>
              <a:rPr lang="en-US" sz="1600">
                <a:latin typeface="+mj-lt"/>
              </a:rPr>
              <a:t> công</a:t>
            </a:r>
            <a:endParaRPr lang="en-US" sz="1600" dirty="0">
              <a:latin typeface="+mj-lt"/>
            </a:endParaRPr>
          </a:p>
          <a:p>
            <a:pPr marL="342900" indent="-342900" algn="just">
              <a:lnSpc>
                <a:spcPct val="150000"/>
              </a:lnSpc>
              <a:buFont typeface="+mj-lt"/>
              <a:buAutoNum type="alphaLcPeriod"/>
            </a:pPr>
            <a:r>
              <a:rPr lang="en-US" sz="1600">
                <a:latin typeface="+mj-lt"/>
              </a:rPr>
              <a:t>người </a:t>
            </a:r>
            <a:r>
              <a:rPr lang="en-US" sz="1600" dirty="0" err="1">
                <a:latin typeface="+mj-lt"/>
              </a:rPr>
              <a:t>quản</a:t>
            </a:r>
            <a:r>
              <a:rPr lang="en-US" sz="1600" dirty="0">
                <a:latin typeface="+mj-lt"/>
              </a:rPr>
              <a:t> </a:t>
            </a:r>
            <a:r>
              <a:rPr lang="en-US" sz="1600" dirty="0" err="1">
                <a:latin typeface="+mj-lt"/>
              </a:rPr>
              <a:t>lí</a:t>
            </a:r>
            <a:r>
              <a:rPr lang="en-US" sz="1600" dirty="0">
                <a:latin typeface="+mj-lt"/>
              </a:rPr>
              <a:t> </a:t>
            </a:r>
            <a:r>
              <a:rPr lang="en-US" sz="1600" dirty="0" err="1">
                <a:latin typeface="+mj-lt"/>
              </a:rPr>
              <a:t>thoát</a:t>
            </a:r>
            <a:r>
              <a:rPr lang="en-US" sz="1600" dirty="0">
                <a:latin typeface="+mj-lt"/>
              </a:rPr>
              <a:t> </a:t>
            </a:r>
            <a:r>
              <a:rPr lang="en-US" sz="1600" dirty="0" err="1">
                <a:latin typeface="+mj-lt"/>
              </a:rPr>
              <a:t>khỏi</a:t>
            </a:r>
            <a:r>
              <a:rPr lang="en-US" sz="1600" dirty="0">
                <a:latin typeface="+mj-lt"/>
              </a:rPr>
              <a:t> </a:t>
            </a:r>
            <a:r>
              <a:rPr lang="en-US" sz="1600" dirty="0" err="1">
                <a:latin typeface="+mj-lt"/>
              </a:rPr>
              <a:t>chức</a:t>
            </a:r>
            <a:r>
              <a:rPr lang="en-US" sz="1600" dirty="0">
                <a:latin typeface="+mj-lt"/>
              </a:rPr>
              <a:t> </a:t>
            </a:r>
            <a:r>
              <a:rPr lang="en-US" sz="1600" dirty="0" err="1">
                <a:latin typeface="+mj-lt"/>
              </a:rPr>
              <a:t>năng</a:t>
            </a:r>
            <a:endParaRPr lang="en-US" sz="1600" dirty="0">
              <a:latin typeface="+mj-lt"/>
            </a:endParaRPr>
          </a:p>
          <a:p>
            <a:pPr marL="0" indent="0" algn="just">
              <a:lnSpc>
                <a:spcPct val="150000"/>
              </a:lnSpc>
              <a:buNone/>
            </a:pPr>
            <a:r>
              <a:rPr lang="en-US" sz="1600" b="1">
                <a:latin typeface="+mj-lt"/>
              </a:rPr>
              <a:t>+ Dòng </a:t>
            </a:r>
            <a:r>
              <a:rPr lang="en-US" sz="1600" b="1" dirty="0" err="1">
                <a:latin typeface="+mj-lt"/>
              </a:rPr>
              <a:t>sự</a:t>
            </a:r>
            <a:r>
              <a:rPr lang="en-US" sz="1600" b="1" dirty="0">
                <a:latin typeface="+mj-lt"/>
              </a:rPr>
              <a:t> </a:t>
            </a:r>
            <a:r>
              <a:rPr lang="en-US" sz="1600" b="1" dirty="0" err="1">
                <a:latin typeface="+mj-lt"/>
              </a:rPr>
              <a:t>kiện</a:t>
            </a:r>
            <a:r>
              <a:rPr lang="en-US" sz="1600" b="1" dirty="0">
                <a:latin typeface="+mj-lt"/>
              </a:rPr>
              <a:t> </a:t>
            </a:r>
            <a:r>
              <a:rPr lang="en-US" sz="1600" b="1" err="1">
                <a:latin typeface="+mj-lt"/>
              </a:rPr>
              <a:t>phụ</a:t>
            </a:r>
            <a:r>
              <a:rPr lang="en-US" sz="1600" b="1">
                <a:latin typeface="+mj-lt"/>
              </a:rPr>
              <a:t> </a:t>
            </a:r>
          </a:p>
          <a:p>
            <a:pPr marL="0" indent="0" algn="just">
              <a:lnSpc>
                <a:spcPct val="150000"/>
              </a:lnSpc>
              <a:buNone/>
            </a:pPr>
            <a:r>
              <a:rPr lang="en-US" sz="1600">
                <a:latin typeface="+mj-lt"/>
              </a:rPr>
              <a:t>c</a:t>
            </a:r>
            <a:r>
              <a:rPr lang="en-US" sz="1600" dirty="0">
                <a:latin typeface="+mj-lt"/>
              </a:rPr>
              <a:t>.1. </a:t>
            </a:r>
            <a:r>
              <a:rPr lang="en-US" sz="1600" dirty="0" err="1">
                <a:latin typeface="+mj-lt"/>
              </a:rPr>
              <a:t>Hệ</a:t>
            </a:r>
            <a:r>
              <a:rPr lang="en-US" sz="1600" dirty="0">
                <a:latin typeface="+mj-lt"/>
              </a:rPr>
              <a:t> </a:t>
            </a:r>
            <a:r>
              <a:rPr lang="en-US" sz="1600" dirty="0" err="1">
                <a:latin typeface="+mj-lt"/>
              </a:rPr>
              <a:t>thống</a:t>
            </a:r>
            <a:r>
              <a:rPr lang="en-US" sz="1600" dirty="0">
                <a:latin typeface="+mj-lt"/>
              </a:rPr>
              <a:t> </a:t>
            </a:r>
            <a:r>
              <a:rPr lang="en-US" sz="1600" dirty="0" err="1">
                <a:latin typeface="+mj-lt"/>
              </a:rPr>
              <a:t>kiểm</a:t>
            </a:r>
            <a:r>
              <a:rPr lang="en-US" sz="1600" dirty="0">
                <a:latin typeface="+mj-lt"/>
              </a:rPr>
              <a:t> </a:t>
            </a:r>
            <a:r>
              <a:rPr lang="en-US" sz="1600" dirty="0" err="1">
                <a:latin typeface="+mj-lt"/>
              </a:rPr>
              <a:t>tra</a:t>
            </a:r>
            <a:r>
              <a:rPr lang="en-US" sz="1600" dirty="0">
                <a:latin typeface="+mj-lt"/>
              </a:rPr>
              <a:t> </a:t>
            </a:r>
            <a:r>
              <a:rPr lang="en-US" sz="1600" dirty="0" err="1">
                <a:latin typeface="+mj-lt"/>
              </a:rPr>
              <a:t>thông</a:t>
            </a:r>
            <a:r>
              <a:rPr lang="en-US" sz="1600" dirty="0">
                <a:latin typeface="+mj-lt"/>
              </a:rPr>
              <a:t> tin </a:t>
            </a:r>
            <a:r>
              <a:rPr lang="en-US" sz="1600" dirty="0" err="1">
                <a:latin typeface="+mj-lt"/>
              </a:rPr>
              <a:t>nhập</a:t>
            </a:r>
            <a:r>
              <a:rPr lang="en-US" sz="1600" dirty="0">
                <a:latin typeface="+mj-lt"/>
              </a:rPr>
              <a:t> </a:t>
            </a:r>
            <a:r>
              <a:rPr lang="en-US" sz="1600" dirty="0" err="1">
                <a:latin typeface="+mj-lt"/>
              </a:rPr>
              <a:t>không</a:t>
            </a:r>
            <a:r>
              <a:rPr lang="en-US" sz="1600" dirty="0">
                <a:latin typeface="+mj-lt"/>
              </a:rPr>
              <a:t> </a:t>
            </a:r>
            <a:r>
              <a:rPr lang="en-US" sz="1600" dirty="0" err="1">
                <a:latin typeface="+mj-lt"/>
              </a:rPr>
              <a:t>hợp</a:t>
            </a:r>
            <a:r>
              <a:rPr lang="en-US" sz="1600" dirty="0">
                <a:latin typeface="+mj-lt"/>
              </a:rPr>
              <a:t> </a:t>
            </a:r>
            <a:r>
              <a:rPr lang="en-US" sz="1600" dirty="0" err="1">
                <a:latin typeface="+mj-lt"/>
              </a:rPr>
              <a:t>lệ</a:t>
            </a:r>
            <a:endParaRPr lang="en-US" sz="1600" dirty="0">
              <a:latin typeface="+mj-lt"/>
            </a:endParaRPr>
          </a:p>
          <a:p>
            <a:pPr marL="0" indent="0" algn="just">
              <a:lnSpc>
                <a:spcPct val="150000"/>
              </a:lnSpc>
              <a:buNone/>
            </a:pPr>
            <a:r>
              <a:rPr lang="en-US" sz="1600" dirty="0">
                <a:latin typeface="+mj-lt"/>
              </a:rPr>
              <a:t>c.2. Quay </a:t>
            </a:r>
            <a:r>
              <a:rPr lang="en-US" sz="1600" dirty="0" err="1">
                <a:latin typeface="+mj-lt"/>
              </a:rPr>
              <a:t>lại</a:t>
            </a:r>
            <a:r>
              <a:rPr lang="en-US" sz="1600" dirty="0">
                <a:latin typeface="+mj-lt"/>
              </a:rPr>
              <a:t> </a:t>
            </a:r>
            <a:r>
              <a:rPr lang="en-US" sz="1600" dirty="0" err="1">
                <a:latin typeface="+mj-lt"/>
              </a:rPr>
              <a:t>bước</a:t>
            </a:r>
            <a:r>
              <a:rPr lang="en-US" sz="1600" dirty="0">
                <a:latin typeface="+mj-lt"/>
              </a:rPr>
              <a:t> c</a:t>
            </a:r>
          </a:p>
          <a:p>
            <a:endParaRPr lang="en-US" sz="1600" dirty="0">
              <a:latin typeface="+mj-lt"/>
            </a:endParaRPr>
          </a:p>
        </p:txBody>
      </p:sp>
      <p:sp>
        <p:nvSpPr>
          <p:cNvPr id="7" name="TextBox 6">
            <a:extLst>
              <a:ext uri="{FF2B5EF4-FFF2-40B4-BE49-F238E27FC236}">
                <a16:creationId xmlns:a16="http://schemas.microsoft.com/office/drawing/2014/main" id="{F340474E-93B8-D0A9-E568-B4AC0B3AD4E4}"/>
              </a:ext>
            </a:extLst>
          </p:cNvPr>
          <p:cNvSpPr txBox="1"/>
          <p:nvPr/>
        </p:nvSpPr>
        <p:spPr>
          <a:xfrm>
            <a:off x="153943" y="571463"/>
            <a:ext cx="6943542" cy="461665"/>
          </a:xfrm>
          <a:prstGeom prst="rect">
            <a:avLst/>
          </a:prstGeom>
          <a:noFill/>
        </p:spPr>
        <p:txBody>
          <a:bodyPr wrap="square">
            <a:spAutoFit/>
          </a:bodyPr>
          <a:lstStyle/>
          <a:p>
            <a:r>
              <a:rPr lang="en-US" sz="2400" b="1">
                <a:latin typeface="+mj-lt"/>
              </a:rPr>
              <a:t>3.4. Kịch bản cho chức năng sửa sản phẩm</a:t>
            </a:r>
            <a:endParaRPr lang="en-US" sz="2400"/>
          </a:p>
        </p:txBody>
      </p:sp>
      <p:sp>
        <p:nvSpPr>
          <p:cNvPr id="8" name="Title 1">
            <a:extLst>
              <a:ext uri="{FF2B5EF4-FFF2-40B4-BE49-F238E27FC236}">
                <a16:creationId xmlns:a16="http://schemas.microsoft.com/office/drawing/2014/main" id="{835B83A8-8707-BEF9-8E0C-67011B909146}"/>
              </a:ext>
            </a:extLst>
          </p:cNvPr>
          <p:cNvSpPr txBox="1">
            <a:spLocks/>
          </p:cNvSpPr>
          <p:nvPr/>
        </p:nvSpPr>
        <p:spPr>
          <a:xfrm>
            <a:off x="65314" y="0"/>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solidFill>
                  <a:srgbClr val="000000"/>
                </a:solidFill>
                <a:latin typeface="+mj-lt"/>
                <a:ea typeface="Calibri" panose="020F0502020204030204" pitchFamily="34" charset="0"/>
              </a:rPr>
              <a:t>III. PHÂN TÍCH THIẾT KẾ</a:t>
            </a:r>
            <a:endParaRPr lang="en-US" sz="2800">
              <a:latin typeface="+mj-lt"/>
            </a:endParaRPr>
          </a:p>
        </p:txBody>
      </p:sp>
      <p:sp>
        <p:nvSpPr>
          <p:cNvPr id="9" name="TextBox 8">
            <a:extLst>
              <a:ext uri="{FF2B5EF4-FFF2-40B4-BE49-F238E27FC236}">
                <a16:creationId xmlns:a16="http://schemas.microsoft.com/office/drawing/2014/main" id="{2543853D-AD8D-6312-64F2-1D9DC11DC48A}"/>
              </a:ext>
            </a:extLst>
          </p:cNvPr>
          <p:cNvSpPr txBox="1"/>
          <p:nvPr/>
        </p:nvSpPr>
        <p:spPr>
          <a:xfrm>
            <a:off x="153943" y="1033128"/>
            <a:ext cx="3429000" cy="400110"/>
          </a:xfrm>
          <a:prstGeom prst="rect">
            <a:avLst/>
          </a:prstGeom>
          <a:noFill/>
        </p:spPr>
        <p:txBody>
          <a:bodyPr wrap="square">
            <a:spAutoFit/>
          </a:bodyPr>
          <a:lstStyle/>
          <a:p>
            <a:r>
              <a:rPr lang="en-US" sz="2000" b="1">
                <a:latin typeface="+mj-lt"/>
              </a:rPr>
              <a:t>* Đặt tả</a:t>
            </a:r>
            <a:endParaRPr lang="en-US" sz="2000"/>
          </a:p>
        </p:txBody>
      </p:sp>
    </p:spTree>
    <p:extLst>
      <p:ext uri="{BB962C8B-B14F-4D97-AF65-F5344CB8AC3E}">
        <p14:creationId xmlns:p14="http://schemas.microsoft.com/office/powerpoint/2010/main" val="1818496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0C4AAE-6D0A-4D35-AE7C-90785B80991E}"/>
              </a:ext>
            </a:extLst>
          </p:cNvPr>
          <p:cNvSpPr>
            <a:spLocks noGrp="1"/>
          </p:cNvSpPr>
          <p:nvPr>
            <p:ph type="title"/>
          </p:nvPr>
        </p:nvSpPr>
        <p:spPr>
          <a:xfrm>
            <a:off x="-174171" y="1002193"/>
            <a:ext cx="3439886" cy="337457"/>
          </a:xfrm>
        </p:spPr>
        <p:txBody>
          <a:bodyPr/>
          <a:lstStyle/>
          <a:p>
            <a:r>
              <a:rPr lang="en-US" sz="2000" b="1">
                <a:latin typeface="+mj-lt"/>
              </a:rPr>
              <a:t>* Biểu </a:t>
            </a:r>
            <a:r>
              <a:rPr lang="en-US" sz="2000" b="1" dirty="0" err="1">
                <a:latin typeface="+mj-lt"/>
              </a:rPr>
              <a:t>đồ</a:t>
            </a:r>
            <a:r>
              <a:rPr lang="en-US" sz="2000" b="1" dirty="0">
                <a:latin typeface="+mj-lt"/>
              </a:rPr>
              <a:t>  </a:t>
            </a:r>
            <a:r>
              <a:rPr lang="en-US" sz="2000" b="1" dirty="0" err="1">
                <a:latin typeface="+mj-lt"/>
              </a:rPr>
              <a:t>trình</a:t>
            </a:r>
            <a:r>
              <a:rPr lang="en-US" sz="2000" b="1" dirty="0">
                <a:latin typeface="+mj-lt"/>
              </a:rPr>
              <a:t> </a:t>
            </a:r>
            <a:r>
              <a:rPr lang="en-US" sz="2000" b="1" dirty="0" err="1">
                <a:latin typeface="+mj-lt"/>
              </a:rPr>
              <a:t>tự</a:t>
            </a:r>
            <a:endParaRPr lang="en-US" sz="2000" b="1" dirty="0">
              <a:latin typeface="+mj-lt"/>
            </a:endParaRPr>
          </a:p>
        </p:txBody>
      </p:sp>
      <p:pic>
        <p:nvPicPr>
          <p:cNvPr id="5" name="Picture 4">
            <a:extLst>
              <a:ext uri="{FF2B5EF4-FFF2-40B4-BE49-F238E27FC236}">
                <a16:creationId xmlns:a16="http://schemas.microsoft.com/office/drawing/2014/main" id="{91F65129-F61B-4D04-8E30-81026A069FA6}"/>
              </a:ext>
            </a:extLst>
          </p:cNvPr>
          <p:cNvPicPr/>
          <p:nvPr/>
        </p:nvPicPr>
        <p:blipFill>
          <a:blip r:embed="rId2"/>
          <a:stretch>
            <a:fillRect/>
          </a:stretch>
        </p:blipFill>
        <p:spPr>
          <a:xfrm>
            <a:off x="1938999" y="1560144"/>
            <a:ext cx="6640626" cy="3480649"/>
          </a:xfrm>
          <a:prstGeom prst="rect">
            <a:avLst/>
          </a:prstGeom>
        </p:spPr>
      </p:pic>
      <p:sp>
        <p:nvSpPr>
          <p:cNvPr id="2" name="Title 1">
            <a:extLst>
              <a:ext uri="{FF2B5EF4-FFF2-40B4-BE49-F238E27FC236}">
                <a16:creationId xmlns:a16="http://schemas.microsoft.com/office/drawing/2014/main" id="{396DCE15-D50F-585A-35B0-33D6473A69CC}"/>
              </a:ext>
            </a:extLst>
          </p:cNvPr>
          <p:cNvSpPr txBox="1">
            <a:spLocks/>
          </p:cNvSpPr>
          <p:nvPr/>
        </p:nvSpPr>
        <p:spPr>
          <a:xfrm>
            <a:off x="65314" y="0"/>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solidFill>
                  <a:srgbClr val="000000"/>
                </a:solidFill>
                <a:latin typeface="+mj-lt"/>
                <a:ea typeface="Calibri" panose="020F0502020204030204" pitchFamily="34" charset="0"/>
              </a:rPr>
              <a:t>III. PHÂN TÍCH THIẾT KẾ</a:t>
            </a:r>
            <a:endParaRPr lang="en-US" sz="2800">
              <a:latin typeface="+mj-lt"/>
            </a:endParaRPr>
          </a:p>
        </p:txBody>
      </p:sp>
      <p:sp>
        <p:nvSpPr>
          <p:cNvPr id="4" name="TextBox 3">
            <a:extLst>
              <a:ext uri="{FF2B5EF4-FFF2-40B4-BE49-F238E27FC236}">
                <a16:creationId xmlns:a16="http://schemas.microsoft.com/office/drawing/2014/main" id="{C6601990-4049-1A73-533A-817893F34385}"/>
              </a:ext>
            </a:extLst>
          </p:cNvPr>
          <p:cNvSpPr txBox="1"/>
          <p:nvPr/>
        </p:nvSpPr>
        <p:spPr>
          <a:xfrm>
            <a:off x="153943" y="571463"/>
            <a:ext cx="6943542" cy="461665"/>
          </a:xfrm>
          <a:prstGeom prst="rect">
            <a:avLst/>
          </a:prstGeom>
          <a:noFill/>
        </p:spPr>
        <p:txBody>
          <a:bodyPr wrap="square">
            <a:spAutoFit/>
          </a:bodyPr>
          <a:lstStyle/>
          <a:p>
            <a:r>
              <a:rPr lang="en-US" sz="2400" b="1">
                <a:latin typeface="+mj-lt"/>
              </a:rPr>
              <a:t>3.4. Kịch bản cho chức năng sửa sản phẩm</a:t>
            </a:r>
            <a:endParaRPr lang="en-US" sz="2400"/>
          </a:p>
        </p:txBody>
      </p:sp>
    </p:spTree>
    <p:extLst>
      <p:ext uri="{BB962C8B-B14F-4D97-AF65-F5344CB8AC3E}">
        <p14:creationId xmlns:p14="http://schemas.microsoft.com/office/powerpoint/2010/main" val="2167491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CDB9E9-C07F-7499-9666-BAABEC36D747}"/>
              </a:ext>
            </a:extLst>
          </p:cNvPr>
          <p:cNvSpPr>
            <a:spLocks noGrp="1"/>
          </p:cNvSpPr>
          <p:nvPr>
            <p:ph type="title"/>
          </p:nvPr>
        </p:nvSpPr>
        <p:spPr>
          <a:xfrm>
            <a:off x="-174171" y="1002193"/>
            <a:ext cx="3439886" cy="337457"/>
          </a:xfrm>
        </p:spPr>
        <p:txBody>
          <a:bodyPr/>
          <a:lstStyle/>
          <a:p>
            <a:r>
              <a:rPr lang="en-US" sz="2000" b="1">
                <a:latin typeface="+mj-lt"/>
              </a:rPr>
              <a:t>* Biểu </a:t>
            </a:r>
            <a:r>
              <a:rPr lang="en-US" sz="2000" b="1" err="1">
                <a:latin typeface="+mj-lt"/>
              </a:rPr>
              <a:t>đồ</a:t>
            </a:r>
            <a:r>
              <a:rPr lang="en-US" sz="2000" b="1">
                <a:latin typeface="+mj-lt"/>
              </a:rPr>
              <a:t> hoạt động</a:t>
            </a:r>
            <a:endParaRPr lang="en-US" sz="2000" b="1" dirty="0">
              <a:latin typeface="+mj-lt"/>
            </a:endParaRPr>
          </a:p>
        </p:txBody>
      </p:sp>
      <p:sp>
        <p:nvSpPr>
          <p:cNvPr id="5" name="Title 1">
            <a:extLst>
              <a:ext uri="{FF2B5EF4-FFF2-40B4-BE49-F238E27FC236}">
                <a16:creationId xmlns:a16="http://schemas.microsoft.com/office/drawing/2014/main" id="{01715C3D-A4BD-02B1-E1A1-59CE281CE9E7}"/>
              </a:ext>
            </a:extLst>
          </p:cNvPr>
          <p:cNvSpPr txBox="1">
            <a:spLocks/>
          </p:cNvSpPr>
          <p:nvPr/>
        </p:nvSpPr>
        <p:spPr>
          <a:xfrm>
            <a:off x="65314" y="0"/>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solidFill>
                  <a:srgbClr val="000000"/>
                </a:solidFill>
                <a:latin typeface="+mj-lt"/>
                <a:ea typeface="Calibri" panose="020F0502020204030204" pitchFamily="34" charset="0"/>
              </a:rPr>
              <a:t>III. PHÂN TÍCH THIẾT KẾ</a:t>
            </a:r>
            <a:endParaRPr lang="en-US" sz="2800">
              <a:latin typeface="+mj-lt"/>
            </a:endParaRPr>
          </a:p>
        </p:txBody>
      </p:sp>
      <p:sp>
        <p:nvSpPr>
          <p:cNvPr id="6" name="TextBox 5">
            <a:extLst>
              <a:ext uri="{FF2B5EF4-FFF2-40B4-BE49-F238E27FC236}">
                <a16:creationId xmlns:a16="http://schemas.microsoft.com/office/drawing/2014/main" id="{DECE38AD-C4B3-9BF4-4B98-5C367D0CB479}"/>
              </a:ext>
            </a:extLst>
          </p:cNvPr>
          <p:cNvSpPr txBox="1"/>
          <p:nvPr/>
        </p:nvSpPr>
        <p:spPr>
          <a:xfrm>
            <a:off x="153943" y="571463"/>
            <a:ext cx="6943542" cy="461665"/>
          </a:xfrm>
          <a:prstGeom prst="rect">
            <a:avLst/>
          </a:prstGeom>
          <a:noFill/>
        </p:spPr>
        <p:txBody>
          <a:bodyPr wrap="square">
            <a:spAutoFit/>
          </a:bodyPr>
          <a:lstStyle/>
          <a:p>
            <a:r>
              <a:rPr lang="en-US" sz="2400" b="1">
                <a:latin typeface="+mj-lt"/>
              </a:rPr>
              <a:t>3.4. Kịch bản cho chức năng sửa sản phẩm</a:t>
            </a:r>
            <a:endParaRPr lang="en-US" sz="2400"/>
          </a:p>
        </p:txBody>
      </p:sp>
      <p:pic>
        <p:nvPicPr>
          <p:cNvPr id="7" name="Picture 6">
            <a:extLst>
              <a:ext uri="{FF2B5EF4-FFF2-40B4-BE49-F238E27FC236}">
                <a16:creationId xmlns:a16="http://schemas.microsoft.com/office/drawing/2014/main" id="{8EA13EEF-5ABB-FDE2-CC34-29FE52A9E2CA}"/>
              </a:ext>
            </a:extLst>
          </p:cNvPr>
          <p:cNvPicPr/>
          <p:nvPr/>
        </p:nvPicPr>
        <p:blipFill>
          <a:blip r:embed="rId2"/>
          <a:stretch>
            <a:fillRect/>
          </a:stretch>
        </p:blipFill>
        <p:spPr>
          <a:xfrm>
            <a:off x="2904444" y="1253622"/>
            <a:ext cx="5534025" cy="3687445"/>
          </a:xfrm>
          <a:prstGeom prst="rect">
            <a:avLst/>
          </a:prstGeom>
        </p:spPr>
      </p:pic>
    </p:spTree>
    <p:extLst>
      <p:ext uri="{BB962C8B-B14F-4D97-AF65-F5344CB8AC3E}">
        <p14:creationId xmlns:p14="http://schemas.microsoft.com/office/powerpoint/2010/main" val="1424595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955E7B4D-A60D-BE4D-3B93-E7CAB4B1F1CD}"/>
              </a:ext>
            </a:extLst>
          </p:cNvPr>
          <p:cNvSpPr>
            <a:spLocks noGrp="1"/>
          </p:cNvSpPr>
          <p:nvPr>
            <p:ph type="title"/>
          </p:nvPr>
        </p:nvSpPr>
        <p:spPr>
          <a:xfrm>
            <a:off x="-174171" y="1002193"/>
            <a:ext cx="3439886" cy="337457"/>
          </a:xfrm>
        </p:spPr>
        <p:txBody>
          <a:bodyPr/>
          <a:lstStyle/>
          <a:p>
            <a:r>
              <a:rPr lang="en-US" sz="2000" b="1">
                <a:latin typeface="+mj-lt"/>
              </a:rPr>
              <a:t>* Biểu </a:t>
            </a:r>
            <a:r>
              <a:rPr lang="en-US" sz="2000" b="1" err="1">
                <a:latin typeface="+mj-lt"/>
              </a:rPr>
              <a:t>đồ</a:t>
            </a:r>
            <a:r>
              <a:rPr lang="en-US" sz="2000" b="1">
                <a:latin typeface="+mj-lt"/>
              </a:rPr>
              <a:t> hoạt động</a:t>
            </a:r>
            <a:endParaRPr lang="en-US" sz="2000" b="1" dirty="0">
              <a:latin typeface="+mj-lt"/>
            </a:endParaRPr>
          </a:p>
        </p:txBody>
      </p:sp>
      <p:sp>
        <p:nvSpPr>
          <p:cNvPr id="5" name="Title 1">
            <a:extLst>
              <a:ext uri="{FF2B5EF4-FFF2-40B4-BE49-F238E27FC236}">
                <a16:creationId xmlns:a16="http://schemas.microsoft.com/office/drawing/2014/main" id="{5E2F599F-899D-9E7B-C145-73BE36692334}"/>
              </a:ext>
            </a:extLst>
          </p:cNvPr>
          <p:cNvSpPr txBox="1">
            <a:spLocks/>
          </p:cNvSpPr>
          <p:nvPr/>
        </p:nvSpPr>
        <p:spPr>
          <a:xfrm>
            <a:off x="65314" y="0"/>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solidFill>
                  <a:srgbClr val="000000"/>
                </a:solidFill>
                <a:latin typeface="+mj-lt"/>
                <a:ea typeface="Calibri" panose="020F0502020204030204" pitchFamily="34" charset="0"/>
              </a:rPr>
              <a:t>III. PHÂN TÍCH THIẾT KẾ</a:t>
            </a:r>
            <a:endParaRPr lang="en-US" sz="2800">
              <a:latin typeface="+mj-lt"/>
            </a:endParaRPr>
          </a:p>
        </p:txBody>
      </p:sp>
      <p:sp>
        <p:nvSpPr>
          <p:cNvPr id="6" name="TextBox 5">
            <a:extLst>
              <a:ext uri="{FF2B5EF4-FFF2-40B4-BE49-F238E27FC236}">
                <a16:creationId xmlns:a16="http://schemas.microsoft.com/office/drawing/2014/main" id="{10EDC17B-C7D9-90C2-7B5B-230DB456FCC3}"/>
              </a:ext>
            </a:extLst>
          </p:cNvPr>
          <p:cNvSpPr txBox="1"/>
          <p:nvPr/>
        </p:nvSpPr>
        <p:spPr>
          <a:xfrm>
            <a:off x="153943" y="571463"/>
            <a:ext cx="6943542" cy="461665"/>
          </a:xfrm>
          <a:prstGeom prst="rect">
            <a:avLst/>
          </a:prstGeom>
          <a:noFill/>
        </p:spPr>
        <p:txBody>
          <a:bodyPr wrap="square">
            <a:spAutoFit/>
          </a:bodyPr>
          <a:lstStyle/>
          <a:p>
            <a:r>
              <a:rPr lang="en-US" sz="2400" b="1">
                <a:latin typeface="+mj-lt"/>
              </a:rPr>
              <a:t>3.4. Kịch bản cho chức năng sửa sản phẩm</a:t>
            </a:r>
            <a:endParaRPr lang="en-US" sz="2400"/>
          </a:p>
        </p:txBody>
      </p:sp>
      <p:pic>
        <p:nvPicPr>
          <p:cNvPr id="8" name="Picture 7" descr="A diagram of a computer code&#10;&#10;Description automatically generated with medium confidence">
            <a:extLst>
              <a:ext uri="{FF2B5EF4-FFF2-40B4-BE49-F238E27FC236}">
                <a16:creationId xmlns:a16="http://schemas.microsoft.com/office/drawing/2014/main" id="{1A739213-F149-C490-887A-DD927381C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458" y="1002193"/>
            <a:ext cx="5766167" cy="3883697"/>
          </a:xfrm>
          <a:prstGeom prst="rect">
            <a:avLst/>
          </a:prstGeom>
        </p:spPr>
      </p:pic>
    </p:spTree>
    <p:extLst>
      <p:ext uri="{BB962C8B-B14F-4D97-AF65-F5344CB8AC3E}">
        <p14:creationId xmlns:p14="http://schemas.microsoft.com/office/powerpoint/2010/main" val="604544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1"/>
          <p:cNvSpPr txBox="1">
            <a:spLocks noGrp="1"/>
          </p:cNvSpPr>
          <p:nvPr>
            <p:ph type="title"/>
          </p:nvPr>
        </p:nvSpPr>
        <p:spPr>
          <a:xfrm>
            <a:off x="770637" y="914786"/>
            <a:ext cx="7785440" cy="2596052"/>
          </a:xfrm>
          <a:prstGeom prst="rect">
            <a:avLst/>
          </a:prstGeom>
        </p:spPr>
        <p:txBody>
          <a:bodyPr spcFirstLastPara="1" wrap="square" lIns="91425" tIns="91425" rIns="91425" bIns="91425" anchor="b" anchorCtr="0">
            <a:noAutofit/>
          </a:bodyPr>
          <a:lstStyle/>
          <a:p>
            <a:pPr marL="457200" marR="0" lvl="1">
              <a:lnSpc>
                <a:spcPct val="150000"/>
              </a:lnSpc>
              <a:spcBef>
                <a:spcPts val="0"/>
              </a:spcBef>
              <a:spcAft>
                <a:spcPts val="0"/>
              </a:spcAft>
            </a:pPr>
            <a:r>
              <a:rPr lang="en-US" sz="4000" b="1">
                <a:latin typeface="+mj-lt"/>
              </a:rPr>
              <a:t>IV. </a:t>
            </a:r>
            <a:r>
              <a:rPr lang="en-US" sz="4000" b="1">
                <a:effectLst/>
                <a:latin typeface="+mj-lt"/>
                <a:ea typeface="Calibri" panose="020F0502020204030204" pitchFamily="34" charset="0"/>
              </a:rPr>
              <a:t>DEMO CHƯƠNG TRÌNH VÀ KIỂM THỬ </a:t>
            </a:r>
            <a:endParaRPr lang="en-US" sz="4000" b="1" dirty="0">
              <a:latin typeface="Calibri" panose="020F0502020204030204" pitchFamily="34" charset="0"/>
              <a:ea typeface="Calibri" panose="020F0502020204030204" pitchFamily="34" charset="0"/>
              <a:cs typeface="Calibri" panose="020F0502020204030204" pitchFamily="34" charset="0"/>
            </a:endParaRPr>
          </a:p>
        </p:txBody>
      </p:sp>
      <p:grpSp>
        <p:nvGrpSpPr>
          <p:cNvPr id="473" name="Google Shape;473;p41"/>
          <p:cNvGrpSpPr/>
          <p:nvPr/>
        </p:nvGrpSpPr>
        <p:grpSpPr>
          <a:xfrm>
            <a:off x="-1479459" y="205000"/>
            <a:ext cx="11484763" cy="6758348"/>
            <a:chOff x="-1479459" y="172343"/>
            <a:chExt cx="11484763" cy="6758348"/>
          </a:xfrm>
        </p:grpSpPr>
        <p:pic>
          <p:nvPicPr>
            <p:cNvPr id="474" name="Google Shape;474;p41"/>
            <p:cNvPicPr preferRelativeResize="0"/>
            <p:nvPr/>
          </p:nvPicPr>
          <p:blipFill rotWithShape="1">
            <a:blip r:embed="rId3">
              <a:alphaModFix/>
            </a:blip>
            <a:srcRect l="35731" t="32628" r="30884" b="33383"/>
            <a:stretch/>
          </p:blipFill>
          <p:spPr>
            <a:xfrm flipH="1">
              <a:off x="-876905" y="172343"/>
              <a:ext cx="2544078" cy="2590448"/>
            </a:xfrm>
            <a:prstGeom prst="rect">
              <a:avLst/>
            </a:prstGeom>
            <a:noFill/>
            <a:ln>
              <a:noFill/>
            </a:ln>
          </p:spPr>
        </p:pic>
        <p:pic>
          <p:nvPicPr>
            <p:cNvPr id="475" name="Google Shape;475;p41"/>
            <p:cNvPicPr preferRelativeResize="0"/>
            <p:nvPr/>
          </p:nvPicPr>
          <p:blipFill rotWithShape="1">
            <a:blip r:embed="rId4">
              <a:alphaModFix/>
            </a:blip>
            <a:srcRect l="34986" t="33836" r="29275" b="35270"/>
            <a:stretch/>
          </p:blipFill>
          <p:spPr>
            <a:xfrm rot="-6534960" flipH="1">
              <a:off x="7823069" y="2330776"/>
              <a:ext cx="2037549" cy="1761514"/>
            </a:xfrm>
            <a:prstGeom prst="rect">
              <a:avLst/>
            </a:prstGeom>
            <a:noFill/>
            <a:ln>
              <a:noFill/>
            </a:ln>
          </p:spPr>
        </p:pic>
        <p:pic>
          <p:nvPicPr>
            <p:cNvPr id="476" name="Google Shape;476;p41"/>
            <p:cNvPicPr preferRelativeResize="0"/>
            <p:nvPr/>
          </p:nvPicPr>
          <p:blipFill rotWithShape="1">
            <a:blip r:embed="rId5">
              <a:alphaModFix/>
            </a:blip>
            <a:srcRect l="33012" t="31779" r="28317" b="32420"/>
            <a:stretch/>
          </p:blipFill>
          <p:spPr>
            <a:xfrm rot="1716536" flipH="1">
              <a:off x="258639" y="3663088"/>
              <a:ext cx="2946967" cy="2728626"/>
            </a:xfrm>
            <a:prstGeom prst="rect">
              <a:avLst/>
            </a:prstGeom>
            <a:noFill/>
            <a:ln>
              <a:noFill/>
            </a:ln>
          </p:spPr>
        </p:pic>
        <p:pic>
          <p:nvPicPr>
            <p:cNvPr id="477" name="Google Shape;477;p41"/>
            <p:cNvPicPr preferRelativeResize="0"/>
            <p:nvPr/>
          </p:nvPicPr>
          <p:blipFill rotWithShape="1">
            <a:blip r:embed="rId6">
              <a:alphaModFix/>
            </a:blip>
            <a:srcRect l="32830" t="31876" r="28499" b="32323"/>
            <a:stretch/>
          </p:blipFill>
          <p:spPr>
            <a:xfrm rot="1617855" flipH="1">
              <a:off x="-1021016" y="3100772"/>
              <a:ext cx="2946969" cy="2728625"/>
            </a:xfrm>
            <a:prstGeom prst="rect">
              <a:avLst/>
            </a:prstGeom>
            <a:noFill/>
            <a:ln>
              <a:noFill/>
            </a:ln>
          </p:spPr>
        </p:pic>
      </p:grpSp>
      <p:grpSp>
        <p:nvGrpSpPr>
          <p:cNvPr id="478" name="Google Shape;478;p41"/>
          <p:cNvGrpSpPr/>
          <p:nvPr/>
        </p:nvGrpSpPr>
        <p:grpSpPr>
          <a:xfrm>
            <a:off x="770637" y="510850"/>
            <a:ext cx="7212150" cy="4007275"/>
            <a:chOff x="770637" y="510850"/>
            <a:chExt cx="7212150" cy="4007275"/>
          </a:xfrm>
        </p:grpSpPr>
        <p:sp>
          <p:nvSpPr>
            <p:cNvPr id="479" name="Google Shape;479;p41"/>
            <p:cNvSpPr/>
            <p:nvPr/>
          </p:nvSpPr>
          <p:spPr>
            <a:xfrm flipH="1">
              <a:off x="7925487" y="26316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80" name="Google Shape;480;p41"/>
            <p:cNvSpPr/>
            <p:nvPr/>
          </p:nvSpPr>
          <p:spPr>
            <a:xfrm flipH="1">
              <a:off x="1420912" y="10552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81" name="Google Shape;481;p41"/>
            <p:cNvSpPr/>
            <p:nvPr/>
          </p:nvSpPr>
          <p:spPr>
            <a:xfrm flipH="1">
              <a:off x="770637" y="324217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82" name="Google Shape;482;p41"/>
            <p:cNvSpPr/>
            <p:nvPr/>
          </p:nvSpPr>
          <p:spPr>
            <a:xfrm flipH="1">
              <a:off x="2942262" y="44608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83" name="Google Shape;483;p41"/>
            <p:cNvSpPr/>
            <p:nvPr/>
          </p:nvSpPr>
          <p:spPr>
            <a:xfrm flipH="1">
              <a:off x="1478212" y="38544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84" name="Google Shape;484;p41"/>
            <p:cNvSpPr/>
            <p:nvPr/>
          </p:nvSpPr>
          <p:spPr>
            <a:xfrm flipH="1">
              <a:off x="992112" y="5108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extLst>
      <p:ext uri="{BB962C8B-B14F-4D97-AF65-F5344CB8AC3E}">
        <p14:creationId xmlns:p14="http://schemas.microsoft.com/office/powerpoint/2010/main" val="2646435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470;p41">
            <a:extLst>
              <a:ext uri="{FF2B5EF4-FFF2-40B4-BE49-F238E27FC236}">
                <a16:creationId xmlns:a16="http://schemas.microsoft.com/office/drawing/2014/main" id="{F39E2649-C985-F958-8EBC-32C98473FB24}"/>
              </a:ext>
            </a:extLst>
          </p:cNvPr>
          <p:cNvSpPr txBox="1">
            <a:spLocks/>
          </p:cNvSpPr>
          <p:nvPr/>
        </p:nvSpPr>
        <p:spPr>
          <a:xfrm>
            <a:off x="-212226" y="41750"/>
            <a:ext cx="8305706" cy="8472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Archivo Black"/>
              <a:buNone/>
              <a:defRPr sz="60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9pPr>
          </a:lstStyle>
          <a:p>
            <a:pPr marL="457200" lvl="1">
              <a:lnSpc>
                <a:spcPct val="150000"/>
              </a:lnSpc>
            </a:pPr>
            <a:r>
              <a:rPr lang="en-US" sz="2800" b="1">
                <a:latin typeface="+mj-lt"/>
              </a:rPr>
              <a:t>IV. </a:t>
            </a:r>
            <a:r>
              <a:rPr lang="en-US" sz="2800" b="1">
                <a:latin typeface="+mj-lt"/>
                <a:ea typeface="Calibri" panose="020F0502020204030204" pitchFamily="34" charset="0"/>
              </a:rPr>
              <a:t>DEMO CHƯƠNG TRÌNH VÀ KIỂM THỬ </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E7DF1D6-92C8-1A20-334E-156FDB3C5E51}"/>
              </a:ext>
            </a:extLst>
          </p:cNvPr>
          <p:cNvSpPr txBox="1"/>
          <p:nvPr/>
        </p:nvSpPr>
        <p:spPr>
          <a:xfrm>
            <a:off x="266699" y="889043"/>
            <a:ext cx="5431970" cy="461665"/>
          </a:xfrm>
          <a:prstGeom prst="rect">
            <a:avLst/>
          </a:prstGeom>
          <a:noFill/>
        </p:spPr>
        <p:txBody>
          <a:bodyPr wrap="square">
            <a:spAutoFit/>
          </a:bodyPr>
          <a:lstStyle/>
          <a:p>
            <a:r>
              <a:rPr lang="en-US" sz="2400" b="1">
                <a:latin typeface="+mj-lt"/>
                <a:ea typeface="Calibri" panose="020F0502020204030204" pitchFamily="34" charset="0"/>
              </a:rPr>
              <a:t>4.1. DEMO</a:t>
            </a:r>
            <a:endParaRPr lang="en-US" sz="2400"/>
          </a:p>
        </p:txBody>
      </p:sp>
    </p:spTree>
    <p:extLst>
      <p:ext uri="{BB962C8B-B14F-4D97-AF65-F5344CB8AC3E}">
        <p14:creationId xmlns:p14="http://schemas.microsoft.com/office/powerpoint/2010/main" val="1730359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0;p41">
            <a:extLst>
              <a:ext uri="{FF2B5EF4-FFF2-40B4-BE49-F238E27FC236}">
                <a16:creationId xmlns:a16="http://schemas.microsoft.com/office/drawing/2014/main" id="{7ADE07AF-01CF-EDF4-97A8-2B89D9EA9F66}"/>
              </a:ext>
            </a:extLst>
          </p:cNvPr>
          <p:cNvSpPr txBox="1">
            <a:spLocks/>
          </p:cNvSpPr>
          <p:nvPr/>
        </p:nvSpPr>
        <p:spPr>
          <a:xfrm>
            <a:off x="-212226" y="41750"/>
            <a:ext cx="8305706" cy="8472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Archivo Black"/>
              <a:buNone/>
              <a:defRPr sz="60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9pPr>
          </a:lstStyle>
          <a:p>
            <a:pPr marL="457200" lvl="1">
              <a:lnSpc>
                <a:spcPct val="150000"/>
              </a:lnSpc>
            </a:pPr>
            <a:r>
              <a:rPr lang="en-US" sz="2800" b="1">
                <a:latin typeface="+mj-lt"/>
              </a:rPr>
              <a:t>IV. </a:t>
            </a:r>
            <a:r>
              <a:rPr lang="en-US" sz="2800" b="1">
                <a:latin typeface="+mj-lt"/>
                <a:ea typeface="Calibri" panose="020F0502020204030204" pitchFamily="34" charset="0"/>
              </a:rPr>
              <a:t>DEMO CHƯƠNG TRÌNH VÀ KIỂM THỬ </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ED50276-F884-2CD1-1ADC-32F9CE770152}"/>
              </a:ext>
            </a:extLst>
          </p:cNvPr>
          <p:cNvSpPr txBox="1"/>
          <p:nvPr/>
        </p:nvSpPr>
        <p:spPr>
          <a:xfrm>
            <a:off x="266699" y="889043"/>
            <a:ext cx="5431970" cy="461665"/>
          </a:xfrm>
          <a:prstGeom prst="rect">
            <a:avLst/>
          </a:prstGeom>
          <a:noFill/>
        </p:spPr>
        <p:txBody>
          <a:bodyPr wrap="square">
            <a:spAutoFit/>
          </a:bodyPr>
          <a:lstStyle/>
          <a:p>
            <a:r>
              <a:rPr lang="en-US" sz="2400" b="1">
                <a:latin typeface="+mj-lt"/>
                <a:ea typeface="Calibri" panose="020F0502020204030204" pitchFamily="34" charset="0"/>
              </a:rPr>
              <a:t>4.2. KIỂM THỬ</a:t>
            </a:r>
            <a:endParaRPr lang="en-US" sz="2400"/>
          </a:p>
        </p:txBody>
      </p:sp>
      <p:sp>
        <p:nvSpPr>
          <p:cNvPr id="12" name="TextBox 11">
            <a:extLst>
              <a:ext uri="{FF2B5EF4-FFF2-40B4-BE49-F238E27FC236}">
                <a16:creationId xmlns:a16="http://schemas.microsoft.com/office/drawing/2014/main" id="{CDF98109-69BE-8405-C386-BDDE4FE52E79}"/>
              </a:ext>
            </a:extLst>
          </p:cNvPr>
          <p:cNvSpPr txBox="1"/>
          <p:nvPr/>
        </p:nvSpPr>
        <p:spPr>
          <a:xfrm>
            <a:off x="717143" y="1350708"/>
            <a:ext cx="7709714" cy="3010504"/>
          </a:xfrm>
          <a:prstGeom prst="rect">
            <a:avLst/>
          </a:prstGeom>
          <a:noFill/>
        </p:spPr>
        <p:txBody>
          <a:bodyPr wrap="square">
            <a:spAutoFit/>
          </a:bodyPr>
          <a:lstStyle/>
          <a:p>
            <a:pPr algn="just">
              <a:lnSpc>
                <a:spcPct val="150000"/>
              </a:lnSpc>
              <a:spcAft>
                <a:spcPts val="800"/>
              </a:spcAft>
            </a:pPr>
            <a:r>
              <a:rPr lang="en-US" sz="2000"/>
              <a:t>* Kỹ thuật kiểm thử</a:t>
            </a:r>
          </a:p>
          <a:p>
            <a:pPr marL="342900" lvl="0" indent="-342900" algn="just">
              <a:lnSpc>
                <a:spcPct val="150000"/>
              </a:lnSpc>
              <a:spcAft>
                <a:spcPts val="800"/>
              </a:spcAft>
              <a:buFont typeface="Symbol" panose="05050102010706020507" pitchFamily="18" charset="2"/>
              <a:buChar char="-"/>
            </a:pPr>
            <a:r>
              <a:rPr lang="en-US" sz="2000"/>
              <a:t>Kiểm thử bằng kỹ thuật: Bảng mảng quyết định</a:t>
            </a:r>
          </a:p>
          <a:p>
            <a:pPr marL="342900" lvl="0" indent="-342900" algn="just">
              <a:lnSpc>
                <a:spcPct val="150000"/>
              </a:lnSpc>
              <a:spcAft>
                <a:spcPts val="800"/>
              </a:spcAft>
              <a:buFont typeface="Symbol" panose="05050102010706020507" pitchFamily="18" charset="2"/>
              <a:buChar char="-"/>
            </a:pPr>
            <a:r>
              <a:rPr lang="en-US" sz="2000"/>
              <a:t>Kiểm thử bằng mảng quyết định bằng bảng quyết định là phương pháp chính xác nhất trong các kỹ thuật kiểm thử chức năng, bảng quyết định là phương pháp hiệu quả để mô tả các sự kiện, hành vi sẽ xảy ra khi một số điều kiện thoả mãn</a:t>
            </a:r>
          </a:p>
        </p:txBody>
      </p:sp>
    </p:spTree>
    <p:extLst>
      <p:ext uri="{BB962C8B-B14F-4D97-AF65-F5344CB8AC3E}">
        <p14:creationId xmlns:p14="http://schemas.microsoft.com/office/powerpoint/2010/main" val="1509684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903C43-84A6-1D3E-1C38-3D2957ED5F77}"/>
              </a:ext>
            </a:extLst>
          </p:cNvPr>
          <p:cNvSpPr txBox="1"/>
          <p:nvPr/>
        </p:nvSpPr>
        <p:spPr>
          <a:xfrm>
            <a:off x="647697" y="1274508"/>
            <a:ext cx="6384474" cy="3036729"/>
          </a:xfrm>
          <a:prstGeom prst="rect">
            <a:avLst/>
          </a:prstGeom>
          <a:noFill/>
        </p:spPr>
        <p:txBody>
          <a:bodyPr wrap="square">
            <a:spAutoFit/>
          </a:bodyPr>
          <a:lstStyle/>
          <a:p>
            <a:pPr>
              <a:lnSpc>
                <a:spcPct val="150000"/>
              </a:lnSpc>
              <a:spcAft>
                <a:spcPts val="800"/>
              </a:spcAft>
              <a:tabLst>
                <a:tab pos="90170" algn="l"/>
              </a:tabLst>
            </a:pPr>
            <a:r>
              <a:rPr lang="en-US" sz="2000" b="1">
                <a:effectLst/>
                <a:latin typeface="+mj-lt"/>
                <a:ea typeface="Times New Roman" panose="02020603050405020304" pitchFamily="18" charset="0"/>
              </a:rPr>
              <a:t>* Kiểm thử chức năng tìm kiếm sản phẩm</a:t>
            </a:r>
          </a:p>
          <a:p>
            <a:pPr marL="342900" indent="-342900">
              <a:lnSpc>
                <a:spcPct val="150000"/>
              </a:lnSpc>
              <a:spcAft>
                <a:spcPts val="800"/>
              </a:spcAft>
              <a:buFont typeface="Arial" panose="020B0604020202020204" pitchFamily="34" charset="0"/>
              <a:buChar char="•"/>
              <a:tabLst>
                <a:tab pos="90170" algn="l"/>
              </a:tabLst>
            </a:pPr>
            <a:r>
              <a:rPr lang="en-US" sz="2000" b="1">
                <a:effectLst/>
                <a:latin typeface="+mj-lt"/>
                <a:ea typeface="Times New Roman" panose="02020603050405020304" pitchFamily="18" charset="0"/>
              </a:rPr>
              <a:t>Điều kiện</a:t>
            </a:r>
            <a:endParaRPr lang="en-US" sz="2000">
              <a:effectLst/>
              <a:latin typeface="+mj-lt"/>
              <a:ea typeface="Calibri" panose="020F0502020204030204" pitchFamily="34" charset="0"/>
            </a:endParaRPr>
          </a:p>
          <a:p>
            <a:pPr marL="457200">
              <a:lnSpc>
                <a:spcPct val="150000"/>
              </a:lnSpc>
              <a:spcAft>
                <a:spcPts val="800"/>
              </a:spcAft>
              <a:tabLst>
                <a:tab pos="90170" algn="l"/>
              </a:tabLst>
            </a:pPr>
            <a:r>
              <a:rPr lang="en-US" sz="1800">
                <a:solidFill>
                  <a:srgbClr val="000000"/>
                </a:solidFill>
                <a:effectLst/>
                <a:latin typeface="+mj-lt"/>
                <a:ea typeface="Times New Roman" panose="02020603050405020304" pitchFamily="18" charset="0"/>
              </a:rPr>
              <a:t>- ĐK1:Nhập tên sản phẩm</a:t>
            </a:r>
          </a:p>
          <a:p>
            <a:pPr marL="457200">
              <a:lnSpc>
                <a:spcPct val="150000"/>
              </a:lnSpc>
              <a:spcAft>
                <a:spcPts val="800"/>
              </a:spcAft>
              <a:tabLst>
                <a:tab pos="90170" algn="l"/>
              </a:tabLst>
            </a:pPr>
            <a:r>
              <a:rPr lang="en-US" sz="1800">
                <a:solidFill>
                  <a:srgbClr val="000000"/>
                </a:solidFill>
                <a:effectLst/>
                <a:latin typeface="+mj-lt"/>
                <a:ea typeface="Times New Roman" panose="02020603050405020304" pitchFamily="18" charset="0"/>
              </a:rPr>
              <a:t>- ĐK2:</a:t>
            </a:r>
            <a:r>
              <a:rPr lang="en-US" sz="1800">
                <a:latin typeface="+mj-lt"/>
                <a:ea typeface="Calibri" panose="020F0502020204030204" pitchFamily="34" charset="0"/>
              </a:rPr>
              <a:t>Chọn tìm kiếm</a:t>
            </a:r>
            <a:endParaRPr lang="en-US" sz="1800">
              <a:effectLst/>
              <a:latin typeface="+mj-lt"/>
              <a:ea typeface="Calibri" panose="020F0502020204030204" pitchFamily="34" charset="0"/>
            </a:endParaRPr>
          </a:p>
          <a:p>
            <a:pPr marL="457200">
              <a:lnSpc>
                <a:spcPct val="150000"/>
              </a:lnSpc>
              <a:spcAft>
                <a:spcPts val="800"/>
              </a:spcAft>
              <a:tabLst>
                <a:tab pos="90170" algn="l"/>
              </a:tabLst>
            </a:pPr>
            <a:r>
              <a:rPr lang="en-US" sz="1800">
                <a:solidFill>
                  <a:srgbClr val="000000"/>
                </a:solidFill>
                <a:effectLst/>
                <a:latin typeface="+mj-lt"/>
                <a:ea typeface="Times New Roman" panose="02020603050405020304" pitchFamily="18" charset="0"/>
              </a:rPr>
              <a:t>Hành động: Tìm kiếm ra kết quả như mong muốn không?</a:t>
            </a:r>
            <a:endParaRPr lang="en-US" sz="1800">
              <a:effectLst/>
              <a:latin typeface="+mj-lt"/>
              <a:ea typeface="Calibri" panose="020F0502020204030204" pitchFamily="34" charset="0"/>
            </a:endParaRPr>
          </a:p>
        </p:txBody>
      </p:sp>
      <p:sp>
        <p:nvSpPr>
          <p:cNvPr id="8" name="Google Shape;470;p41">
            <a:extLst>
              <a:ext uri="{FF2B5EF4-FFF2-40B4-BE49-F238E27FC236}">
                <a16:creationId xmlns:a16="http://schemas.microsoft.com/office/drawing/2014/main" id="{3C65048E-F3CF-74B8-21B1-3022B9AF2557}"/>
              </a:ext>
            </a:extLst>
          </p:cNvPr>
          <p:cNvSpPr txBox="1">
            <a:spLocks/>
          </p:cNvSpPr>
          <p:nvPr/>
        </p:nvSpPr>
        <p:spPr>
          <a:xfrm>
            <a:off x="-212226" y="41750"/>
            <a:ext cx="8305706" cy="8472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Archivo Black"/>
              <a:buNone/>
              <a:defRPr sz="60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9pPr>
          </a:lstStyle>
          <a:p>
            <a:pPr marL="457200" lvl="1">
              <a:lnSpc>
                <a:spcPct val="150000"/>
              </a:lnSpc>
            </a:pPr>
            <a:r>
              <a:rPr lang="en-US" sz="2800" b="1">
                <a:latin typeface="+mj-lt"/>
              </a:rPr>
              <a:t>IV. </a:t>
            </a:r>
            <a:r>
              <a:rPr lang="en-US" sz="2800" b="1">
                <a:latin typeface="+mj-lt"/>
                <a:ea typeface="Calibri" panose="020F0502020204030204" pitchFamily="34" charset="0"/>
              </a:rPr>
              <a:t>DEMO CHƯƠNG TRÌNH VÀ KIỂM THỬ </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7B086DB-313D-FECE-6489-BA1B938929A9}"/>
              </a:ext>
            </a:extLst>
          </p:cNvPr>
          <p:cNvSpPr txBox="1"/>
          <p:nvPr/>
        </p:nvSpPr>
        <p:spPr>
          <a:xfrm>
            <a:off x="266699" y="889043"/>
            <a:ext cx="5431970" cy="461665"/>
          </a:xfrm>
          <a:prstGeom prst="rect">
            <a:avLst/>
          </a:prstGeom>
          <a:noFill/>
        </p:spPr>
        <p:txBody>
          <a:bodyPr wrap="square">
            <a:spAutoFit/>
          </a:bodyPr>
          <a:lstStyle/>
          <a:p>
            <a:r>
              <a:rPr lang="en-US" sz="2400" b="1">
                <a:latin typeface="+mj-lt"/>
                <a:ea typeface="Calibri" panose="020F0502020204030204" pitchFamily="34" charset="0"/>
              </a:rPr>
              <a:t>4.2. KIỂM THỬ</a:t>
            </a:r>
            <a:endParaRPr lang="en-US" sz="2400"/>
          </a:p>
        </p:txBody>
      </p:sp>
    </p:spTree>
    <p:extLst>
      <p:ext uri="{BB962C8B-B14F-4D97-AF65-F5344CB8AC3E}">
        <p14:creationId xmlns:p14="http://schemas.microsoft.com/office/powerpoint/2010/main" val="207590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9"/>
          <p:cNvSpPr txBox="1">
            <a:spLocks noGrp="1"/>
          </p:cNvSpPr>
          <p:nvPr>
            <p:ph type="title"/>
          </p:nvPr>
        </p:nvSpPr>
        <p:spPr>
          <a:xfrm>
            <a:off x="3004456" y="197253"/>
            <a:ext cx="449425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a:latin typeface="+mj-lt"/>
              </a:rPr>
              <a:t>Nội dung</a:t>
            </a:r>
            <a:endParaRPr sz="4000" b="1" dirty="0">
              <a:latin typeface="+mj-lt"/>
            </a:endParaRPr>
          </a:p>
        </p:txBody>
      </p:sp>
      <p:sp>
        <p:nvSpPr>
          <p:cNvPr id="456" name="Google Shape;456;p39"/>
          <p:cNvSpPr/>
          <p:nvPr/>
        </p:nvSpPr>
        <p:spPr>
          <a:xfrm rot="-1795891">
            <a:off x="8099135" y="74139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7" name="Title 6">
            <a:extLst>
              <a:ext uri="{FF2B5EF4-FFF2-40B4-BE49-F238E27FC236}">
                <a16:creationId xmlns:a16="http://schemas.microsoft.com/office/drawing/2014/main" id="{601F87A3-CD03-D9A0-1313-CA086E102353}"/>
              </a:ext>
            </a:extLst>
          </p:cNvPr>
          <p:cNvSpPr>
            <a:spLocks noGrp="1"/>
          </p:cNvSpPr>
          <p:nvPr>
            <p:ph type="title" idx="5"/>
          </p:nvPr>
        </p:nvSpPr>
        <p:spPr>
          <a:xfrm>
            <a:off x="1721395" y="1034143"/>
            <a:ext cx="6445299" cy="3378403"/>
          </a:xfrm>
        </p:spPr>
        <p:txBody>
          <a:bodyPr/>
          <a:lstStyle/>
          <a:p>
            <a:pPr marL="0" indent="0"/>
            <a:r>
              <a:rPr lang="vi-VN" sz="2000">
                <a:latin typeface="+mj-lt"/>
              </a:rPr>
              <a:t>1. </a:t>
            </a:r>
            <a:r>
              <a:rPr lang="en-US" sz="2000">
                <a:latin typeface="+mj-lt"/>
              </a:rPr>
              <a:t>LẬP KẾ HOẠCH</a:t>
            </a:r>
            <a:br>
              <a:rPr lang="vi-VN" sz="2000">
                <a:latin typeface="+mj-lt"/>
              </a:rPr>
            </a:br>
            <a:br>
              <a:rPr lang="en-US" sz="2000">
                <a:latin typeface="+mj-lt"/>
              </a:rPr>
            </a:br>
            <a:r>
              <a:rPr lang="vi-VN" sz="2000">
                <a:latin typeface="+mj-lt"/>
              </a:rPr>
              <a:t>2. </a:t>
            </a:r>
            <a:r>
              <a:rPr lang="en-US" sz="2000">
                <a:solidFill>
                  <a:srgbClr val="000000"/>
                </a:solidFill>
                <a:effectLst/>
                <a:latin typeface="+mj-lt"/>
                <a:ea typeface="Calibri" panose="020F0502020204030204" pitchFamily="34" charset="0"/>
              </a:rPr>
              <a:t>KHẢO SÁT, </a:t>
            </a:r>
            <a:r>
              <a:rPr lang="vi-VN" sz="2000">
                <a:latin typeface="+mj-lt"/>
              </a:rPr>
              <a:t>THU THẬP</a:t>
            </a:r>
            <a:r>
              <a:rPr lang="en-US" sz="2000">
                <a:latin typeface="+mj-lt"/>
              </a:rPr>
              <a:t> </a:t>
            </a:r>
            <a:r>
              <a:rPr lang="vi-VN" sz="2000">
                <a:latin typeface="+mj-lt"/>
              </a:rPr>
              <a:t>YÊU CẦU</a:t>
            </a:r>
            <a:br>
              <a:rPr lang="vi-VN" sz="2000">
                <a:latin typeface="+mj-lt"/>
              </a:rPr>
            </a:br>
            <a:br>
              <a:rPr lang="en-US" sz="2000">
                <a:latin typeface="+mj-lt"/>
              </a:rPr>
            </a:br>
            <a:r>
              <a:rPr lang="en-US" sz="2000">
                <a:latin typeface="+mj-lt"/>
              </a:rPr>
              <a:t>3. </a:t>
            </a:r>
            <a:r>
              <a:rPr lang="en-US" sz="2000">
                <a:solidFill>
                  <a:srgbClr val="000000"/>
                </a:solidFill>
                <a:effectLst/>
                <a:latin typeface="+mj-lt"/>
                <a:ea typeface="Calibri" panose="020F0502020204030204" pitchFamily="34" charset="0"/>
              </a:rPr>
              <a:t> PHÂN TÍCH THIẾT KẾ</a:t>
            </a:r>
            <a:br>
              <a:rPr lang="en-US" sz="2000">
                <a:latin typeface="+mj-lt"/>
              </a:rPr>
            </a:br>
            <a:br>
              <a:rPr lang="en-US" sz="2000">
                <a:latin typeface="+mj-lt"/>
              </a:rPr>
            </a:br>
            <a:r>
              <a:rPr lang="en-US" sz="2000">
                <a:latin typeface="+mj-lt"/>
              </a:rPr>
              <a:t>4. </a:t>
            </a:r>
            <a:r>
              <a:rPr lang="en-US" sz="2000">
                <a:latin typeface="+mj-lt"/>
                <a:ea typeface="Calibri" panose="020F0502020204030204" pitchFamily="34" charset="0"/>
              </a:rPr>
              <a:t>DEMO CHƯƠNG TRÌNH </a:t>
            </a:r>
            <a:r>
              <a:rPr lang="en-US" sz="2000">
                <a:effectLst/>
                <a:latin typeface="+mj-lt"/>
                <a:ea typeface="Calibri" panose="020F0502020204030204" pitchFamily="34" charset="0"/>
              </a:rPr>
              <a:t>VÀ KIỂM THỬ </a:t>
            </a:r>
            <a:br>
              <a:rPr lang="vi-VN" sz="2000">
                <a:latin typeface="+mj-lt"/>
              </a:rPr>
            </a:br>
            <a:endParaRPr lang="vi-VN" sz="20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6B6FB7D-4B10-5DCD-7502-12F72993D411}"/>
              </a:ext>
            </a:extLst>
          </p:cNvPr>
          <p:cNvGraphicFramePr>
            <a:graphicFrameLocks noGrp="1"/>
          </p:cNvGraphicFramePr>
          <p:nvPr>
            <p:extLst>
              <p:ext uri="{D42A27DB-BD31-4B8C-83A1-F6EECF244321}">
                <p14:modId xmlns:p14="http://schemas.microsoft.com/office/powerpoint/2010/main" val="7063281"/>
              </p:ext>
            </p:extLst>
          </p:nvPr>
        </p:nvGraphicFramePr>
        <p:xfrm>
          <a:off x="3209929" y="2377277"/>
          <a:ext cx="5490480" cy="1877180"/>
        </p:xfrm>
        <a:graphic>
          <a:graphicData uri="http://schemas.openxmlformats.org/drawingml/2006/table">
            <a:tbl>
              <a:tblPr bandRow="1">
                <a:tableStyleId>{D75FD2E9-BCF4-4DD7-A172-51E5ADCC9AE8}</a:tableStyleId>
              </a:tblPr>
              <a:tblGrid>
                <a:gridCol w="1101480">
                  <a:extLst>
                    <a:ext uri="{9D8B030D-6E8A-4147-A177-3AD203B41FA5}">
                      <a16:colId xmlns:a16="http://schemas.microsoft.com/office/drawing/2014/main" val="780466085"/>
                    </a:ext>
                  </a:extLst>
                </a:gridCol>
                <a:gridCol w="1097250">
                  <a:extLst>
                    <a:ext uri="{9D8B030D-6E8A-4147-A177-3AD203B41FA5}">
                      <a16:colId xmlns:a16="http://schemas.microsoft.com/office/drawing/2014/main" val="810215325"/>
                    </a:ext>
                  </a:extLst>
                </a:gridCol>
                <a:gridCol w="1097250">
                  <a:extLst>
                    <a:ext uri="{9D8B030D-6E8A-4147-A177-3AD203B41FA5}">
                      <a16:colId xmlns:a16="http://schemas.microsoft.com/office/drawing/2014/main" val="2200219971"/>
                    </a:ext>
                  </a:extLst>
                </a:gridCol>
                <a:gridCol w="1097250">
                  <a:extLst>
                    <a:ext uri="{9D8B030D-6E8A-4147-A177-3AD203B41FA5}">
                      <a16:colId xmlns:a16="http://schemas.microsoft.com/office/drawing/2014/main" val="1484077308"/>
                    </a:ext>
                  </a:extLst>
                </a:gridCol>
                <a:gridCol w="1097250">
                  <a:extLst>
                    <a:ext uri="{9D8B030D-6E8A-4147-A177-3AD203B41FA5}">
                      <a16:colId xmlns:a16="http://schemas.microsoft.com/office/drawing/2014/main" val="1604221955"/>
                    </a:ext>
                  </a:extLst>
                </a:gridCol>
              </a:tblGrid>
              <a:tr h="469295">
                <a:tc>
                  <a:txBody>
                    <a:bodyPr/>
                    <a:lstStyle/>
                    <a:p>
                      <a:pPr>
                        <a:lnSpc>
                          <a:spcPct val="150000"/>
                        </a:lnSpc>
                        <a:spcAft>
                          <a:spcPts val="800"/>
                        </a:spcAft>
                        <a:tabLst>
                          <a:tab pos="90170" algn="l"/>
                        </a:tabLst>
                      </a:pPr>
                      <a:r>
                        <a:rPr lang="en-US" sz="1600">
                          <a:effectLst/>
                          <a:latin typeface="+mj-lt"/>
                        </a:rPr>
                        <a:t>Điều kiện</a:t>
                      </a:r>
                      <a:endParaRPr lang="en-US" sz="16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600">
                          <a:effectLst/>
                          <a:latin typeface="+mj-lt"/>
                        </a:rPr>
                        <a:t>Th1</a:t>
                      </a:r>
                      <a:endParaRPr lang="en-US" sz="16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600">
                          <a:effectLst/>
                          <a:latin typeface="+mj-lt"/>
                        </a:rPr>
                        <a:t>Th2</a:t>
                      </a:r>
                      <a:endParaRPr lang="en-US" sz="16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Th3</a:t>
                      </a:r>
                    </a:p>
                  </a:txBody>
                  <a:tcPr marL="68580" marR="68580" marT="0" marB="0"/>
                </a:tc>
                <a:tc>
                  <a:txBody>
                    <a:bodyPr/>
                    <a:lstStyle/>
                    <a:p>
                      <a:pPr>
                        <a:lnSpc>
                          <a:spcPct val="150000"/>
                        </a:lnSpc>
                        <a:spcAft>
                          <a:spcPts val="800"/>
                        </a:spcAft>
                        <a:tabLst>
                          <a:tab pos="90170" algn="l"/>
                        </a:tabLst>
                      </a:pPr>
                      <a:r>
                        <a:rPr lang="en-US" sz="1600">
                          <a:effectLst/>
                          <a:latin typeface="+mj-lt"/>
                        </a:rPr>
                        <a:t>Th4</a:t>
                      </a:r>
                      <a:endParaRPr lang="en-US" sz="1600">
                        <a:effectLst/>
                        <a:latin typeface="+mj-lt"/>
                        <a:ea typeface="Calibri" panose="020F0502020204030204" pitchFamily="34" charset="0"/>
                      </a:endParaRPr>
                    </a:p>
                  </a:txBody>
                  <a:tcPr marL="68580" marR="68580" marT="0" marB="0"/>
                </a:tc>
                <a:extLst>
                  <a:ext uri="{0D108BD9-81ED-4DB2-BD59-A6C34878D82A}">
                    <a16:rowId xmlns:a16="http://schemas.microsoft.com/office/drawing/2014/main" val="1766137983"/>
                  </a:ext>
                </a:extLst>
              </a:tr>
              <a:tr h="469295">
                <a:tc>
                  <a:txBody>
                    <a:bodyPr/>
                    <a:lstStyle/>
                    <a:p>
                      <a:pPr>
                        <a:lnSpc>
                          <a:spcPct val="150000"/>
                        </a:lnSpc>
                        <a:spcAft>
                          <a:spcPts val="800"/>
                        </a:spcAft>
                        <a:tabLst>
                          <a:tab pos="90170" algn="l"/>
                        </a:tabLst>
                      </a:pPr>
                      <a:r>
                        <a:rPr lang="en-US" sz="1600">
                          <a:effectLst/>
                          <a:latin typeface="+mj-lt"/>
                        </a:rPr>
                        <a:t>Đk1</a:t>
                      </a:r>
                      <a:endParaRPr lang="en-US" sz="16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600">
                          <a:effectLst/>
                          <a:latin typeface="+mj-lt"/>
                        </a:rPr>
                        <a:t>B</a:t>
                      </a:r>
                      <a:endParaRPr lang="en-US" sz="16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600">
                          <a:effectLst/>
                          <a:latin typeface="+mj-lt"/>
                        </a:rPr>
                        <a:t>I</a:t>
                      </a:r>
                      <a:endParaRPr lang="en-US" sz="16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B</a:t>
                      </a: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I</a:t>
                      </a:r>
                    </a:p>
                  </a:txBody>
                  <a:tcPr marL="68580" marR="68580" marT="0" marB="0"/>
                </a:tc>
                <a:extLst>
                  <a:ext uri="{0D108BD9-81ED-4DB2-BD59-A6C34878D82A}">
                    <a16:rowId xmlns:a16="http://schemas.microsoft.com/office/drawing/2014/main" val="1427685402"/>
                  </a:ext>
                </a:extLst>
              </a:tr>
              <a:tr h="469295">
                <a:tc>
                  <a:txBody>
                    <a:bodyPr/>
                    <a:lstStyle/>
                    <a:p>
                      <a:pPr>
                        <a:lnSpc>
                          <a:spcPct val="150000"/>
                        </a:lnSpc>
                        <a:spcAft>
                          <a:spcPts val="800"/>
                        </a:spcAft>
                        <a:tabLst>
                          <a:tab pos="90170" algn="l"/>
                        </a:tabLst>
                      </a:pPr>
                      <a:r>
                        <a:rPr lang="en-US" sz="1600">
                          <a:effectLst/>
                          <a:latin typeface="+mj-lt"/>
                        </a:rPr>
                        <a:t>Đk2</a:t>
                      </a:r>
                      <a:endParaRPr lang="en-US" sz="16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600">
                          <a:effectLst/>
                          <a:latin typeface="+mj-lt"/>
                        </a:rPr>
                        <a:t>B</a:t>
                      </a:r>
                      <a:endParaRPr lang="en-US" sz="16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B</a:t>
                      </a: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I</a:t>
                      </a: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I</a:t>
                      </a:r>
                    </a:p>
                  </a:txBody>
                  <a:tcPr marL="68580" marR="68580" marT="0" marB="0"/>
                </a:tc>
                <a:extLst>
                  <a:ext uri="{0D108BD9-81ED-4DB2-BD59-A6C34878D82A}">
                    <a16:rowId xmlns:a16="http://schemas.microsoft.com/office/drawing/2014/main" val="1785217257"/>
                  </a:ext>
                </a:extLst>
              </a:tr>
              <a:tr h="469295">
                <a:tc>
                  <a:txBody>
                    <a:bodyPr/>
                    <a:lstStyle/>
                    <a:p>
                      <a:pPr>
                        <a:lnSpc>
                          <a:spcPct val="150000"/>
                        </a:lnSpc>
                        <a:spcAft>
                          <a:spcPts val="800"/>
                        </a:spcAft>
                        <a:tabLst>
                          <a:tab pos="90170" algn="l"/>
                        </a:tabLst>
                      </a:pPr>
                      <a:r>
                        <a:rPr lang="en-US" sz="1600">
                          <a:effectLst/>
                          <a:latin typeface="+mj-lt"/>
                          <a:ea typeface="Calibri" panose="020F0502020204030204" pitchFamily="34" charset="0"/>
                        </a:rPr>
                        <a:t>KQ</a:t>
                      </a: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F</a:t>
                      </a: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F</a:t>
                      </a: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T</a:t>
                      </a: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T</a:t>
                      </a:r>
                    </a:p>
                  </a:txBody>
                  <a:tcPr marL="68580" marR="68580" marT="0" marB="0"/>
                </a:tc>
                <a:extLst>
                  <a:ext uri="{0D108BD9-81ED-4DB2-BD59-A6C34878D82A}">
                    <a16:rowId xmlns:a16="http://schemas.microsoft.com/office/drawing/2014/main" val="2611405559"/>
                  </a:ext>
                </a:extLst>
              </a:tr>
            </a:tbl>
          </a:graphicData>
        </a:graphic>
      </p:graphicFrame>
      <p:sp>
        <p:nvSpPr>
          <p:cNvPr id="10" name="TextBox 9">
            <a:extLst>
              <a:ext uri="{FF2B5EF4-FFF2-40B4-BE49-F238E27FC236}">
                <a16:creationId xmlns:a16="http://schemas.microsoft.com/office/drawing/2014/main" id="{A6C2AA23-3CBD-505A-1F50-69D9E1506616}"/>
              </a:ext>
            </a:extLst>
          </p:cNvPr>
          <p:cNvSpPr txBox="1"/>
          <p:nvPr/>
        </p:nvSpPr>
        <p:spPr>
          <a:xfrm>
            <a:off x="443591" y="1603711"/>
            <a:ext cx="2928257" cy="3093154"/>
          </a:xfrm>
          <a:prstGeom prst="rect">
            <a:avLst/>
          </a:prstGeom>
          <a:noFill/>
        </p:spPr>
        <p:txBody>
          <a:bodyPr wrap="square">
            <a:spAutoFit/>
          </a:bodyPr>
          <a:lstStyle/>
          <a:p>
            <a:pPr>
              <a:lnSpc>
                <a:spcPct val="150000"/>
              </a:lnSpc>
              <a:spcAft>
                <a:spcPts val="800"/>
              </a:spcAft>
              <a:tabLst>
                <a:tab pos="90170" algn="l"/>
              </a:tabLst>
            </a:pPr>
            <a:r>
              <a:rPr lang="en-US" sz="2000">
                <a:effectLst/>
                <a:latin typeface="+mj-lt"/>
                <a:ea typeface="Times New Roman" panose="02020603050405020304" pitchFamily="18" charset="0"/>
              </a:rPr>
              <a:t>	</a:t>
            </a:r>
            <a:r>
              <a:rPr lang="en-US" sz="2000" b="1">
                <a:effectLst/>
                <a:latin typeface="+mj-lt"/>
                <a:ea typeface="Times New Roman" panose="02020603050405020304" pitchFamily="18" charset="0"/>
              </a:rPr>
              <a:t>-</a:t>
            </a:r>
            <a:r>
              <a:rPr lang="en-US" sz="2000" b="1">
                <a:latin typeface="+mj-lt"/>
                <a:ea typeface="Times New Roman" panose="02020603050405020304" pitchFamily="18" charset="0"/>
              </a:rPr>
              <a:t> </a:t>
            </a:r>
            <a:r>
              <a:rPr lang="en-US" sz="2000" b="1">
                <a:effectLst/>
                <a:latin typeface="+mj-lt"/>
                <a:ea typeface="Times New Roman" panose="02020603050405020304" pitchFamily="18" charset="0"/>
              </a:rPr>
              <a:t>Lập bảng</a:t>
            </a:r>
            <a:endParaRPr lang="en-US" sz="2000">
              <a:effectLst/>
              <a:latin typeface="+mj-lt"/>
              <a:ea typeface="Calibri" panose="020F0502020204030204" pitchFamily="34" charset="0"/>
            </a:endParaRPr>
          </a:p>
          <a:p>
            <a:pPr marL="457200">
              <a:lnSpc>
                <a:spcPct val="150000"/>
              </a:lnSpc>
              <a:spcAft>
                <a:spcPts val="800"/>
              </a:spcAft>
              <a:tabLst>
                <a:tab pos="90170" algn="l"/>
              </a:tabLst>
            </a:pPr>
            <a:r>
              <a:rPr lang="en-US" sz="1800">
                <a:solidFill>
                  <a:srgbClr val="000000"/>
                </a:solidFill>
                <a:effectLst/>
                <a:latin typeface="+mj-lt"/>
                <a:ea typeface="Times New Roman" panose="02020603050405020304" pitchFamily="18" charset="0"/>
              </a:rPr>
              <a:t>- B là blank (trống)</a:t>
            </a:r>
            <a:endParaRPr lang="en-US" sz="1800">
              <a:effectLst/>
              <a:latin typeface="+mj-lt"/>
              <a:ea typeface="Calibri" panose="020F0502020204030204" pitchFamily="34" charset="0"/>
            </a:endParaRPr>
          </a:p>
          <a:p>
            <a:pPr marL="457200">
              <a:lnSpc>
                <a:spcPct val="150000"/>
              </a:lnSpc>
              <a:spcAft>
                <a:spcPts val="800"/>
              </a:spcAft>
              <a:tabLst>
                <a:tab pos="90170" algn="l"/>
              </a:tabLst>
            </a:pPr>
            <a:r>
              <a:rPr lang="en-US" sz="1800">
                <a:solidFill>
                  <a:srgbClr val="000000"/>
                </a:solidFill>
                <a:effectLst/>
                <a:latin typeface="+mj-lt"/>
                <a:ea typeface="Times New Roman" panose="02020603050405020304" pitchFamily="18" charset="0"/>
              </a:rPr>
              <a:t>- I là input (nhập)</a:t>
            </a:r>
          </a:p>
          <a:p>
            <a:pPr marL="457200">
              <a:lnSpc>
                <a:spcPct val="150000"/>
              </a:lnSpc>
              <a:spcAft>
                <a:spcPts val="800"/>
              </a:spcAft>
              <a:tabLst>
                <a:tab pos="90170" algn="l"/>
              </a:tabLst>
            </a:pPr>
            <a:r>
              <a:rPr lang="en-US" sz="1800">
                <a:latin typeface="+mj-lt"/>
                <a:ea typeface="Times New Roman" panose="02020603050405020304" pitchFamily="18" charset="0"/>
              </a:rPr>
              <a:t>- T là True(đúng)</a:t>
            </a:r>
          </a:p>
          <a:p>
            <a:pPr marL="457200">
              <a:lnSpc>
                <a:spcPct val="150000"/>
              </a:lnSpc>
              <a:spcAft>
                <a:spcPts val="800"/>
              </a:spcAft>
              <a:tabLst>
                <a:tab pos="90170" algn="l"/>
              </a:tabLst>
            </a:pPr>
            <a:r>
              <a:rPr lang="en-US" sz="1800">
                <a:solidFill>
                  <a:srgbClr val="000000"/>
                </a:solidFill>
                <a:effectLst/>
                <a:latin typeface="+mj-lt"/>
                <a:ea typeface="Times New Roman" panose="02020603050405020304" pitchFamily="18" charset="0"/>
              </a:rPr>
              <a:t>- F là False(sai)</a:t>
            </a:r>
          </a:p>
          <a:p>
            <a:pPr marL="457200">
              <a:lnSpc>
                <a:spcPct val="150000"/>
              </a:lnSpc>
              <a:spcAft>
                <a:spcPts val="800"/>
              </a:spcAft>
              <a:tabLst>
                <a:tab pos="90170" algn="l"/>
              </a:tabLst>
            </a:pPr>
            <a:r>
              <a:rPr lang="en-US" sz="1800">
                <a:latin typeface="+mj-lt"/>
                <a:ea typeface="Calibri" panose="020F0502020204030204" pitchFamily="34" charset="0"/>
              </a:rPr>
              <a:t>- C là </a:t>
            </a:r>
            <a:r>
              <a:rPr lang="en-US" sz="1800">
                <a:solidFill>
                  <a:srgbClr val="000000"/>
                </a:solidFill>
                <a:effectLst/>
                <a:latin typeface="+mj-lt"/>
                <a:ea typeface="Times New Roman" panose="02020603050405020304" pitchFamily="18" charset="0"/>
              </a:rPr>
              <a:t>choose(chọn</a:t>
            </a:r>
            <a:endParaRPr lang="en-US" sz="1800"/>
          </a:p>
        </p:txBody>
      </p:sp>
      <p:sp>
        <p:nvSpPr>
          <p:cNvPr id="11" name="Google Shape;470;p41">
            <a:extLst>
              <a:ext uri="{FF2B5EF4-FFF2-40B4-BE49-F238E27FC236}">
                <a16:creationId xmlns:a16="http://schemas.microsoft.com/office/drawing/2014/main" id="{31AAD536-F05A-0044-C0CE-5FAD1893C46E}"/>
              </a:ext>
            </a:extLst>
          </p:cNvPr>
          <p:cNvSpPr txBox="1">
            <a:spLocks/>
          </p:cNvSpPr>
          <p:nvPr/>
        </p:nvSpPr>
        <p:spPr>
          <a:xfrm>
            <a:off x="-212226" y="41750"/>
            <a:ext cx="8305706" cy="8472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Archivo Black"/>
              <a:buNone/>
              <a:defRPr sz="60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9pPr>
          </a:lstStyle>
          <a:p>
            <a:pPr marL="457200" lvl="1">
              <a:lnSpc>
                <a:spcPct val="150000"/>
              </a:lnSpc>
            </a:pPr>
            <a:r>
              <a:rPr lang="en-US" sz="2800" b="1">
                <a:latin typeface="+mj-lt"/>
              </a:rPr>
              <a:t>IV. </a:t>
            </a:r>
            <a:r>
              <a:rPr lang="en-US" sz="2800" b="1">
                <a:latin typeface="+mj-lt"/>
                <a:ea typeface="Calibri" panose="020F0502020204030204" pitchFamily="34" charset="0"/>
              </a:rPr>
              <a:t>DEMO CHƯƠNG TRÌNH VÀ KIỂM THỬ </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74B02FDE-CD96-2D68-F961-285D80EBD0CD}"/>
              </a:ext>
            </a:extLst>
          </p:cNvPr>
          <p:cNvSpPr txBox="1"/>
          <p:nvPr/>
        </p:nvSpPr>
        <p:spPr>
          <a:xfrm>
            <a:off x="266699" y="889043"/>
            <a:ext cx="5431970" cy="461665"/>
          </a:xfrm>
          <a:prstGeom prst="rect">
            <a:avLst/>
          </a:prstGeom>
          <a:noFill/>
        </p:spPr>
        <p:txBody>
          <a:bodyPr wrap="square">
            <a:spAutoFit/>
          </a:bodyPr>
          <a:lstStyle/>
          <a:p>
            <a:r>
              <a:rPr lang="en-US" sz="2400" b="1">
                <a:latin typeface="+mj-lt"/>
                <a:ea typeface="Calibri" panose="020F0502020204030204" pitchFamily="34" charset="0"/>
              </a:rPr>
              <a:t>4.2. KIỂM THỬ</a:t>
            </a:r>
            <a:endParaRPr lang="en-US" sz="2400"/>
          </a:p>
        </p:txBody>
      </p:sp>
      <p:sp>
        <p:nvSpPr>
          <p:cNvPr id="14" name="TextBox 13">
            <a:extLst>
              <a:ext uri="{FF2B5EF4-FFF2-40B4-BE49-F238E27FC236}">
                <a16:creationId xmlns:a16="http://schemas.microsoft.com/office/drawing/2014/main" id="{A518DEB9-6D51-B203-4297-25D503FA6335}"/>
              </a:ext>
            </a:extLst>
          </p:cNvPr>
          <p:cNvSpPr txBox="1"/>
          <p:nvPr/>
        </p:nvSpPr>
        <p:spPr>
          <a:xfrm>
            <a:off x="443591" y="1142046"/>
            <a:ext cx="6621237" cy="496996"/>
          </a:xfrm>
          <a:prstGeom prst="rect">
            <a:avLst/>
          </a:prstGeom>
          <a:noFill/>
        </p:spPr>
        <p:txBody>
          <a:bodyPr wrap="square">
            <a:spAutoFit/>
          </a:bodyPr>
          <a:lstStyle/>
          <a:p>
            <a:pPr>
              <a:lnSpc>
                <a:spcPct val="150000"/>
              </a:lnSpc>
              <a:spcAft>
                <a:spcPts val="800"/>
              </a:spcAft>
              <a:tabLst>
                <a:tab pos="90170" algn="l"/>
              </a:tabLst>
            </a:pPr>
            <a:r>
              <a:rPr lang="en-US" sz="2000" b="1">
                <a:effectLst/>
                <a:latin typeface="+mj-lt"/>
                <a:ea typeface="Times New Roman" panose="02020603050405020304" pitchFamily="18" charset="0"/>
              </a:rPr>
              <a:t>* Kiểm thử chức năng tìm kiếm sản phẩm</a:t>
            </a:r>
          </a:p>
        </p:txBody>
      </p:sp>
    </p:spTree>
    <p:extLst>
      <p:ext uri="{BB962C8B-B14F-4D97-AF65-F5344CB8AC3E}">
        <p14:creationId xmlns:p14="http://schemas.microsoft.com/office/powerpoint/2010/main" val="130992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A7E8C76-5A10-9CF0-8C7B-3093F6E815B2}"/>
              </a:ext>
            </a:extLst>
          </p:cNvPr>
          <p:cNvGraphicFramePr>
            <a:graphicFrameLocks noGrp="1"/>
          </p:cNvGraphicFramePr>
          <p:nvPr>
            <p:extLst>
              <p:ext uri="{D42A27DB-BD31-4B8C-83A1-F6EECF244321}">
                <p14:modId xmlns:p14="http://schemas.microsoft.com/office/powerpoint/2010/main" val="1901163414"/>
              </p:ext>
            </p:extLst>
          </p:nvPr>
        </p:nvGraphicFramePr>
        <p:xfrm>
          <a:off x="653143" y="1877535"/>
          <a:ext cx="8001000" cy="3166495"/>
        </p:xfrm>
        <a:graphic>
          <a:graphicData uri="http://schemas.openxmlformats.org/drawingml/2006/table">
            <a:tbl>
              <a:tblPr bandRow="1">
                <a:tableStyleId>{D75FD2E9-BCF4-4DD7-A172-51E5ADCC9AE8}</a:tableStyleId>
              </a:tblPr>
              <a:tblGrid>
                <a:gridCol w="1992318">
                  <a:extLst>
                    <a:ext uri="{9D8B030D-6E8A-4147-A177-3AD203B41FA5}">
                      <a16:colId xmlns:a16="http://schemas.microsoft.com/office/drawing/2014/main" val="2552102248"/>
                    </a:ext>
                  </a:extLst>
                </a:gridCol>
                <a:gridCol w="2002894">
                  <a:extLst>
                    <a:ext uri="{9D8B030D-6E8A-4147-A177-3AD203B41FA5}">
                      <a16:colId xmlns:a16="http://schemas.microsoft.com/office/drawing/2014/main" val="3879362508"/>
                    </a:ext>
                  </a:extLst>
                </a:gridCol>
                <a:gridCol w="2002894">
                  <a:extLst>
                    <a:ext uri="{9D8B030D-6E8A-4147-A177-3AD203B41FA5}">
                      <a16:colId xmlns:a16="http://schemas.microsoft.com/office/drawing/2014/main" val="2001808281"/>
                    </a:ext>
                  </a:extLst>
                </a:gridCol>
                <a:gridCol w="2002894">
                  <a:extLst>
                    <a:ext uri="{9D8B030D-6E8A-4147-A177-3AD203B41FA5}">
                      <a16:colId xmlns:a16="http://schemas.microsoft.com/office/drawing/2014/main" val="1005147632"/>
                    </a:ext>
                  </a:extLst>
                </a:gridCol>
              </a:tblGrid>
              <a:tr h="222885">
                <a:tc>
                  <a:txBody>
                    <a:bodyPr/>
                    <a:lstStyle/>
                    <a:p>
                      <a:pPr>
                        <a:lnSpc>
                          <a:spcPct val="150000"/>
                        </a:lnSpc>
                        <a:spcAft>
                          <a:spcPts val="800"/>
                        </a:spcAft>
                        <a:tabLst>
                          <a:tab pos="90170" algn="l"/>
                        </a:tabLst>
                      </a:pPr>
                      <a:r>
                        <a:rPr lang="en-US" sz="1200">
                          <a:effectLst/>
                          <a:latin typeface="+mj-lt"/>
                        </a:rPr>
                        <a:t>Test</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Tiêu đề</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Mô tả kịch bản</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Kq mong đợi</a:t>
                      </a:r>
                      <a:endParaRPr lang="en-US" sz="1200">
                        <a:effectLst/>
                        <a:latin typeface="+mj-lt"/>
                        <a:ea typeface="Calibri" panose="020F0502020204030204" pitchFamily="34" charset="0"/>
                      </a:endParaRPr>
                    </a:p>
                  </a:txBody>
                  <a:tcPr marL="68580" marR="68580" marT="0" marB="0"/>
                </a:tc>
                <a:extLst>
                  <a:ext uri="{0D108BD9-81ED-4DB2-BD59-A6C34878D82A}">
                    <a16:rowId xmlns:a16="http://schemas.microsoft.com/office/drawing/2014/main" val="3043237076"/>
                  </a:ext>
                </a:extLst>
              </a:tr>
              <a:tr h="477140">
                <a:tc>
                  <a:txBody>
                    <a:bodyPr/>
                    <a:lstStyle/>
                    <a:p>
                      <a:pPr>
                        <a:lnSpc>
                          <a:spcPct val="150000"/>
                        </a:lnSpc>
                        <a:spcAft>
                          <a:spcPts val="800"/>
                        </a:spcAft>
                        <a:tabLst>
                          <a:tab pos="90170" algn="l"/>
                        </a:tabLst>
                      </a:pPr>
                      <a:r>
                        <a:rPr lang="en-US" sz="1200">
                          <a:effectLst/>
                          <a:latin typeface="+mj-lt"/>
                        </a:rPr>
                        <a:t>Th1</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Không ra kết quả</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Không nhập nên không thể tìm</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Không tìm được</a:t>
                      </a:r>
                      <a:endParaRPr lang="en-US" sz="1200">
                        <a:effectLst/>
                        <a:latin typeface="+mj-lt"/>
                        <a:ea typeface="Calibri" panose="020F0502020204030204" pitchFamily="34" charset="0"/>
                      </a:endParaRPr>
                    </a:p>
                  </a:txBody>
                  <a:tcPr marL="68580" marR="68580" marT="0" marB="0"/>
                </a:tc>
                <a:extLst>
                  <a:ext uri="{0D108BD9-81ED-4DB2-BD59-A6C34878D82A}">
                    <a16:rowId xmlns:a16="http://schemas.microsoft.com/office/drawing/2014/main" val="3890820579"/>
                  </a:ext>
                </a:extLst>
              </a:tr>
              <a:tr h="731395">
                <a:tc>
                  <a:txBody>
                    <a:bodyPr/>
                    <a:lstStyle/>
                    <a:p>
                      <a:pPr>
                        <a:lnSpc>
                          <a:spcPct val="150000"/>
                        </a:lnSpc>
                        <a:spcAft>
                          <a:spcPts val="800"/>
                        </a:spcAft>
                        <a:tabLst>
                          <a:tab pos="90170" algn="l"/>
                        </a:tabLst>
                      </a:pPr>
                      <a:r>
                        <a:rPr lang="en-US" sz="1200">
                          <a:effectLst/>
                          <a:latin typeface="+mj-lt"/>
                        </a:rPr>
                        <a:t>Th2</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Không ra kết quả</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ea typeface="Calibri" panose="020F0502020204030204" pitchFamily="34" charset="0"/>
                        </a:rPr>
                        <a:t>Nhập nhưng không bấm nút tìm, không thể tìm</a:t>
                      </a:r>
                    </a:p>
                  </a:txBody>
                  <a:tcPr marL="68580" marR="68580" marT="0" marB="0"/>
                </a:tc>
                <a:tc>
                  <a:txBody>
                    <a:bodyPr/>
                    <a:lstStyle/>
                    <a:p>
                      <a:pPr>
                        <a:lnSpc>
                          <a:spcPct val="150000"/>
                        </a:lnSpc>
                        <a:spcAft>
                          <a:spcPts val="800"/>
                        </a:spcAft>
                        <a:tabLst>
                          <a:tab pos="90170" algn="l"/>
                        </a:tabLst>
                      </a:pPr>
                      <a:r>
                        <a:rPr lang="en-US" sz="1200">
                          <a:effectLst/>
                          <a:latin typeface="+mj-lt"/>
                        </a:rPr>
                        <a:t>Không tìm được</a:t>
                      </a:r>
                      <a:endParaRPr lang="en-US" sz="1200">
                        <a:effectLst/>
                        <a:latin typeface="+mj-lt"/>
                        <a:ea typeface="Calibri" panose="020F0502020204030204" pitchFamily="34" charset="0"/>
                      </a:endParaRPr>
                    </a:p>
                  </a:txBody>
                  <a:tcPr marL="68580" marR="68580" marT="0" marB="0"/>
                </a:tc>
                <a:extLst>
                  <a:ext uri="{0D108BD9-81ED-4DB2-BD59-A6C34878D82A}">
                    <a16:rowId xmlns:a16="http://schemas.microsoft.com/office/drawing/2014/main" val="3732154870"/>
                  </a:ext>
                </a:extLst>
              </a:tr>
              <a:tr h="731395">
                <a:tc>
                  <a:txBody>
                    <a:bodyPr/>
                    <a:lstStyle/>
                    <a:p>
                      <a:pPr>
                        <a:lnSpc>
                          <a:spcPct val="150000"/>
                        </a:lnSpc>
                        <a:spcAft>
                          <a:spcPts val="800"/>
                        </a:spcAft>
                        <a:tabLst>
                          <a:tab pos="90170" algn="l"/>
                        </a:tabLst>
                      </a:pPr>
                      <a:r>
                        <a:rPr lang="en-US" sz="1200">
                          <a:effectLst/>
                          <a:latin typeface="+mj-lt"/>
                        </a:rPr>
                        <a:t>Th3</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Ra kết quả</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Tìm ra tất cả sản phẩm trong cửa hàng</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Ra kết quả nhưng không hướng đến sản phẩm mà người dùng cần</a:t>
                      </a:r>
                      <a:endParaRPr lang="en-US" sz="1200">
                        <a:effectLst/>
                        <a:latin typeface="+mj-lt"/>
                        <a:ea typeface="Calibri" panose="020F0502020204030204" pitchFamily="34" charset="0"/>
                      </a:endParaRPr>
                    </a:p>
                  </a:txBody>
                  <a:tcPr marL="68580" marR="68580" marT="0" marB="0"/>
                </a:tc>
                <a:extLst>
                  <a:ext uri="{0D108BD9-81ED-4DB2-BD59-A6C34878D82A}">
                    <a16:rowId xmlns:a16="http://schemas.microsoft.com/office/drawing/2014/main" val="1266749302"/>
                  </a:ext>
                </a:extLst>
              </a:tr>
              <a:tr h="825563">
                <a:tc>
                  <a:txBody>
                    <a:bodyPr/>
                    <a:lstStyle/>
                    <a:p>
                      <a:pPr>
                        <a:lnSpc>
                          <a:spcPct val="150000"/>
                        </a:lnSpc>
                        <a:spcAft>
                          <a:spcPts val="800"/>
                        </a:spcAft>
                        <a:tabLst>
                          <a:tab pos="90170" algn="l"/>
                        </a:tabLst>
                      </a:pPr>
                      <a:r>
                        <a:rPr lang="en-US" sz="1200">
                          <a:effectLst/>
                          <a:latin typeface="+mj-lt"/>
                          <a:ea typeface="Calibri" panose="020F0502020204030204" pitchFamily="34" charset="0"/>
                        </a:rPr>
                        <a:t>Th4</a:t>
                      </a:r>
                    </a:p>
                  </a:txBody>
                  <a:tcPr marL="68580" marR="68580" marT="0" marB="0"/>
                </a:tc>
                <a:tc>
                  <a:txBody>
                    <a:bodyPr/>
                    <a:lstStyle/>
                    <a:p>
                      <a:pPr>
                        <a:lnSpc>
                          <a:spcPct val="150000"/>
                        </a:lnSpc>
                        <a:spcAft>
                          <a:spcPts val="800"/>
                        </a:spcAft>
                        <a:tabLst>
                          <a:tab pos="90170" algn="l"/>
                        </a:tabLst>
                      </a:pPr>
                      <a:r>
                        <a:rPr lang="en-US" sz="1200">
                          <a:effectLst/>
                          <a:latin typeface="+mj-lt"/>
                          <a:ea typeface="Calibri" panose="020F0502020204030204" pitchFamily="34" charset="0"/>
                        </a:rPr>
                        <a:t>Ra kết quả</a:t>
                      </a:r>
                    </a:p>
                  </a:txBody>
                  <a:tcPr marL="68580" marR="68580" marT="0" marB="0"/>
                </a:tc>
                <a:tc>
                  <a:txBody>
                    <a:bodyPr/>
                    <a:lstStyle/>
                    <a:p>
                      <a:pPr marL="0" marR="0" lvl="0" indent="0" algn="l" defTabSz="914400" rtl="0" eaLnBrk="1" fontAlgn="auto" latinLnBrk="0" hangingPunct="1">
                        <a:lnSpc>
                          <a:spcPct val="150000"/>
                        </a:lnSpc>
                        <a:spcBef>
                          <a:spcPts val="0"/>
                        </a:spcBef>
                        <a:spcAft>
                          <a:spcPts val="800"/>
                        </a:spcAft>
                        <a:buClr>
                          <a:srgbClr val="000000"/>
                        </a:buClr>
                        <a:buSzTx/>
                        <a:buFont typeface="Arial"/>
                        <a:buNone/>
                        <a:tabLst>
                          <a:tab pos="90170" algn="l"/>
                        </a:tabLst>
                        <a:defRPr/>
                      </a:pPr>
                      <a:r>
                        <a:rPr lang="en-US" sz="1200">
                          <a:effectLst/>
                          <a:latin typeface="+mj-lt"/>
                        </a:rPr>
                        <a:t>Tìm được những sản phẩm mà người dùng cần</a:t>
                      </a:r>
                      <a:endParaRPr lang="en-US" sz="1200">
                        <a:effectLst/>
                        <a:latin typeface="+mj-lt"/>
                        <a:ea typeface="Calibri" panose="020F0502020204030204" pitchFamily="34" charset="0"/>
                      </a:endParaRPr>
                    </a:p>
                    <a:p>
                      <a:pPr>
                        <a:lnSpc>
                          <a:spcPct val="150000"/>
                        </a:lnSpc>
                        <a:spcAft>
                          <a:spcPts val="800"/>
                        </a:spcAft>
                        <a:tabLst>
                          <a:tab pos="90170" algn="l"/>
                        </a:tabLst>
                      </a:pPr>
                      <a:endParaRPr lang="en-US" sz="1200">
                        <a:effectLst/>
                        <a:latin typeface="+mj-lt"/>
                        <a:ea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50000"/>
                        </a:lnSpc>
                        <a:spcBef>
                          <a:spcPts val="0"/>
                        </a:spcBef>
                        <a:spcAft>
                          <a:spcPts val="800"/>
                        </a:spcAft>
                        <a:buClr>
                          <a:srgbClr val="000000"/>
                        </a:buClr>
                        <a:buSzTx/>
                        <a:buFont typeface="Arial"/>
                        <a:buNone/>
                        <a:tabLst>
                          <a:tab pos="90170" algn="l"/>
                        </a:tabLst>
                        <a:defRPr/>
                      </a:pPr>
                      <a:r>
                        <a:rPr lang="en-US" sz="1200">
                          <a:effectLst/>
                          <a:latin typeface="+mj-lt"/>
                        </a:rPr>
                        <a:t>Ra kết quả như mong đợi của người dùng</a:t>
                      </a:r>
                      <a:endParaRPr lang="en-US" sz="1200">
                        <a:effectLst/>
                        <a:latin typeface="+mj-lt"/>
                        <a:ea typeface="Calibri" panose="020F0502020204030204" pitchFamily="34" charset="0"/>
                      </a:endParaRPr>
                    </a:p>
                    <a:p>
                      <a:pPr>
                        <a:lnSpc>
                          <a:spcPct val="150000"/>
                        </a:lnSpc>
                        <a:spcAft>
                          <a:spcPts val="800"/>
                        </a:spcAft>
                        <a:tabLst>
                          <a:tab pos="90170" algn="l"/>
                        </a:tabLst>
                      </a:pPr>
                      <a:endParaRPr lang="en-US" sz="1200">
                        <a:effectLst/>
                        <a:latin typeface="+mj-lt"/>
                        <a:ea typeface="Calibri" panose="020F0502020204030204" pitchFamily="34" charset="0"/>
                      </a:endParaRPr>
                    </a:p>
                  </a:txBody>
                  <a:tcPr marL="68580" marR="68580" marT="0" marB="0"/>
                </a:tc>
                <a:extLst>
                  <a:ext uri="{0D108BD9-81ED-4DB2-BD59-A6C34878D82A}">
                    <a16:rowId xmlns:a16="http://schemas.microsoft.com/office/drawing/2014/main" val="1953606379"/>
                  </a:ext>
                </a:extLst>
              </a:tr>
            </a:tbl>
          </a:graphicData>
        </a:graphic>
      </p:graphicFrame>
      <p:sp>
        <p:nvSpPr>
          <p:cNvPr id="5" name="TextBox 4">
            <a:extLst>
              <a:ext uri="{FF2B5EF4-FFF2-40B4-BE49-F238E27FC236}">
                <a16:creationId xmlns:a16="http://schemas.microsoft.com/office/drawing/2014/main" id="{FA27C0A1-1494-8335-242A-EF6B4EB93951}"/>
              </a:ext>
            </a:extLst>
          </p:cNvPr>
          <p:cNvSpPr txBox="1"/>
          <p:nvPr/>
        </p:nvSpPr>
        <p:spPr>
          <a:xfrm>
            <a:off x="489857" y="1350708"/>
            <a:ext cx="4572000"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90488" algn="l"/>
              </a:tabLst>
            </a:pPr>
            <a:r>
              <a:rPr lang="en-US" altLang="en-US" sz="2000" b="1">
                <a:solidFill>
                  <a:schemeClr val="tx1"/>
                </a:solidFill>
                <a:latin typeface="Arial" panose="020B0604020202020204" pitchFamily="34" charset="0"/>
                <a:ea typeface="Times New Roman" panose="02020603050405020304" pitchFamily="18" charset="0"/>
              </a:rPr>
              <a:t>-</a:t>
            </a:r>
            <a:r>
              <a:rPr kumimoji="0" lang="en-US" altLang="en-US" sz="2000" b="1" u="none" strike="noStrike" cap="none" normalizeH="0" baseline="0">
                <a:ln>
                  <a:noFill/>
                </a:ln>
                <a:solidFill>
                  <a:schemeClr val="tx1"/>
                </a:solidFill>
                <a:effectLst/>
                <a:latin typeface="Arial" panose="020B0604020202020204" pitchFamily="34" charset="0"/>
                <a:ea typeface="Times New Roman" panose="02020603050405020304" pitchFamily="18" charset="0"/>
              </a:rPr>
              <a:t> Kịch bản</a:t>
            </a:r>
            <a:endParaRPr kumimoji="0" lang="en-US" altLang="en-US" sz="2000" b="0" u="none" strike="noStrike" cap="none" normalizeH="0" baseline="0">
              <a:ln>
                <a:noFill/>
              </a:ln>
              <a:solidFill>
                <a:schemeClr val="tx1"/>
              </a:solidFill>
              <a:effectLst/>
              <a:latin typeface="Arial" panose="020B0604020202020204" pitchFamily="34" charset="0"/>
            </a:endParaRPr>
          </a:p>
        </p:txBody>
      </p:sp>
      <p:sp>
        <p:nvSpPr>
          <p:cNvPr id="6" name="Google Shape;470;p41">
            <a:extLst>
              <a:ext uri="{FF2B5EF4-FFF2-40B4-BE49-F238E27FC236}">
                <a16:creationId xmlns:a16="http://schemas.microsoft.com/office/drawing/2014/main" id="{21C1A73D-7638-1AEC-AAF8-5288B38C012C}"/>
              </a:ext>
            </a:extLst>
          </p:cNvPr>
          <p:cNvSpPr txBox="1">
            <a:spLocks/>
          </p:cNvSpPr>
          <p:nvPr/>
        </p:nvSpPr>
        <p:spPr>
          <a:xfrm>
            <a:off x="-233998" y="-151064"/>
            <a:ext cx="8305706" cy="8472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Archivo Black"/>
              <a:buNone/>
              <a:defRPr sz="60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9pPr>
          </a:lstStyle>
          <a:p>
            <a:pPr marL="457200" lvl="1">
              <a:lnSpc>
                <a:spcPct val="150000"/>
              </a:lnSpc>
            </a:pPr>
            <a:r>
              <a:rPr lang="en-US" sz="2800" b="1">
                <a:latin typeface="+mj-lt"/>
              </a:rPr>
              <a:t>IV. </a:t>
            </a:r>
            <a:r>
              <a:rPr lang="en-US" sz="2800" b="1">
                <a:latin typeface="+mj-lt"/>
                <a:ea typeface="Calibri" panose="020F0502020204030204" pitchFamily="34" charset="0"/>
              </a:rPr>
              <a:t>DEMO CHƯƠNG TRÌNH VÀ KIỂM THỬ </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B428A4B7-8184-7F7F-CAE9-66F0569A65FF}"/>
              </a:ext>
            </a:extLst>
          </p:cNvPr>
          <p:cNvSpPr txBox="1"/>
          <p:nvPr/>
        </p:nvSpPr>
        <p:spPr>
          <a:xfrm>
            <a:off x="255813" y="594384"/>
            <a:ext cx="5431970" cy="461665"/>
          </a:xfrm>
          <a:prstGeom prst="rect">
            <a:avLst/>
          </a:prstGeom>
          <a:noFill/>
        </p:spPr>
        <p:txBody>
          <a:bodyPr wrap="square">
            <a:spAutoFit/>
          </a:bodyPr>
          <a:lstStyle/>
          <a:p>
            <a:r>
              <a:rPr lang="en-US" sz="2400" b="1">
                <a:latin typeface="+mj-lt"/>
                <a:ea typeface="Calibri" panose="020F0502020204030204" pitchFamily="34" charset="0"/>
              </a:rPr>
              <a:t>4.2. KIỂM THỬ</a:t>
            </a:r>
            <a:endParaRPr lang="en-US" sz="2400"/>
          </a:p>
        </p:txBody>
      </p:sp>
      <p:sp>
        <p:nvSpPr>
          <p:cNvPr id="10" name="TextBox 9">
            <a:extLst>
              <a:ext uri="{FF2B5EF4-FFF2-40B4-BE49-F238E27FC236}">
                <a16:creationId xmlns:a16="http://schemas.microsoft.com/office/drawing/2014/main" id="{C5394E78-A520-CD91-86A4-FE40D9C7C8A5}"/>
              </a:ext>
            </a:extLst>
          </p:cNvPr>
          <p:cNvSpPr txBox="1"/>
          <p:nvPr/>
        </p:nvSpPr>
        <p:spPr>
          <a:xfrm>
            <a:off x="381000" y="934268"/>
            <a:ext cx="6248400" cy="496996"/>
          </a:xfrm>
          <a:prstGeom prst="rect">
            <a:avLst/>
          </a:prstGeom>
          <a:noFill/>
        </p:spPr>
        <p:txBody>
          <a:bodyPr wrap="square">
            <a:spAutoFit/>
          </a:bodyPr>
          <a:lstStyle/>
          <a:p>
            <a:pPr>
              <a:lnSpc>
                <a:spcPct val="150000"/>
              </a:lnSpc>
              <a:spcAft>
                <a:spcPts val="800"/>
              </a:spcAft>
              <a:tabLst>
                <a:tab pos="90170" algn="l"/>
              </a:tabLst>
            </a:pPr>
            <a:r>
              <a:rPr lang="en-US" sz="2000" b="1">
                <a:effectLst/>
                <a:latin typeface="+mj-lt"/>
                <a:ea typeface="Times New Roman" panose="02020603050405020304" pitchFamily="18" charset="0"/>
              </a:rPr>
              <a:t>* Kiểm thử chức năng tìm kiếm sản phẩm</a:t>
            </a:r>
          </a:p>
        </p:txBody>
      </p:sp>
    </p:spTree>
    <p:extLst>
      <p:ext uri="{BB962C8B-B14F-4D97-AF65-F5344CB8AC3E}">
        <p14:creationId xmlns:p14="http://schemas.microsoft.com/office/powerpoint/2010/main" val="2240023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9365-ACF1-CFA7-F670-650E8441D02F}"/>
              </a:ext>
            </a:extLst>
          </p:cNvPr>
          <p:cNvSpPr>
            <a:spLocks noGrp="1"/>
          </p:cNvSpPr>
          <p:nvPr>
            <p:ph type="title"/>
          </p:nvPr>
        </p:nvSpPr>
        <p:spPr>
          <a:xfrm>
            <a:off x="850629" y="1272339"/>
            <a:ext cx="7704000" cy="1557946"/>
          </a:xfrm>
        </p:spPr>
        <p:txBody>
          <a:bodyPr/>
          <a:lstStyle/>
          <a:p>
            <a:pPr algn="ctr"/>
            <a:r>
              <a:rPr lang="en-US" sz="5400">
                <a:latin typeface="Aptos ExtraBold" panose="020B0004020202020204" pitchFamily="34" charset="0"/>
              </a:rPr>
              <a:t>Cảm ơn thầy và các bạn đã lắng nghe</a:t>
            </a:r>
          </a:p>
        </p:txBody>
      </p:sp>
    </p:spTree>
    <p:extLst>
      <p:ext uri="{BB962C8B-B14F-4D97-AF65-F5344CB8AC3E}">
        <p14:creationId xmlns:p14="http://schemas.microsoft.com/office/powerpoint/2010/main" val="1357133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7"/>
          <p:cNvSpPr txBox="1">
            <a:spLocks noGrp="1"/>
          </p:cNvSpPr>
          <p:nvPr>
            <p:ph type="title"/>
          </p:nvPr>
        </p:nvSpPr>
        <p:spPr>
          <a:xfrm>
            <a:off x="868232" y="1478086"/>
            <a:ext cx="6714943" cy="8702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1">
                <a:latin typeface="+mj-lt"/>
              </a:rPr>
              <a:t>I</a:t>
            </a:r>
            <a:r>
              <a:rPr lang="vi-VN" sz="4000" b="1">
                <a:latin typeface="+mj-lt"/>
              </a:rPr>
              <a:t>. </a:t>
            </a:r>
            <a:r>
              <a:rPr lang="en-US" sz="4000" b="1">
                <a:latin typeface="+mj-lt"/>
              </a:rPr>
              <a:t>LẬP KẾ HOẠCH</a:t>
            </a:r>
            <a:endParaRPr lang="en-US" sz="4000" b="1" dirty="0">
              <a:latin typeface="Calibri" panose="020F0502020204030204" pitchFamily="34" charset="0"/>
              <a:ea typeface="Calibri" panose="020F0502020204030204" pitchFamily="34" charset="0"/>
              <a:cs typeface="Calibri" panose="020F0502020204030204" pitchFamily="34" charset="0"/>
            </a:endParaRPr>
          </a:p>
        </p:txBody>
      </p:sp>
      <p:pic>
        <p:nvPicPr>
          <p:cNvPr id="425" name="Google Shape;425;p37"/>
          <p:cNvPicPr preferRelativeResize="0"/>
          <p:nvPr/>
        </p:nvPicPr>
        <p:blipFill rotWithShape="1">
          <a:blip r:embed="rId3">
            <a:alphaModFix/>
          </a:blip>
          <a:srcRect l="33012" t="31779" r="28317" b="32420"/>
          <a:stretch/>
        </p:blipFill>
        <p:spPr>
          <a:xfrm rot="-1716536">
            <a:off x="5892331" y="3510688"/>
            <a:ext cx="2946967" cy="2728626"/>
          </a:xfrm>
          <a:prstGeom prst="rect">
            <a:avLst/>
          </a:prstGeom>
          <a:noFill/>
          <a:ln>
            <a:noFill/>
          </a:ln>
        </p:spPr>
      </p:pic>
      <p:pic>
        <p:nvPicPr>
          <p:cNvPr id="426" name="Google Shape;426;p37"/>
          <p:cNvPicPr preferRelativeResize="0"/>
          <p:nvPr/>
        </p:nvPicPr>
        <p:blipFill rotWithShape="1">
          <a:blip r:embed="rId4">
            <a:alphaModFix/>
          </a:blip>
          <a:srcRect l="32830" t="31876" r="28499" b="32323"/>
          <a:stretch/>
        </p:blipFill>
        <p:spPr>
          <a:xfrm rot="-1617855">
            <a:off x="7171983" y="2948372"/>
            <a:ext cx="2946969" cy="2728625"/>
          </a:xfrm>
          <a:prstGeom prst="rect">
            <a:avLst/>
          </a:prstGeom>
          <a:noFill/>
          <a:ln>
            <a:noFill/>
          </a:ln>
        </p:spPr>
      </p:pic>
      <p:grpSp>
        <p:nvGrpSpPr>
          <p:cNvPr id="427" name="Google Shape;427;p37"/>
          <p:cNvGrpSpPr/>
          <p:nvPr/>
        </p:nvGrpSpPr>
        <p:grpSpPr>
          <a:xfrm>
            <a:off x="6250775" y="3738250"/>
            <a:ext cx="1389700" cy="779875"/>
            <a:chOff x="6250775" y="3738250"/>
            <a:chExt cx="1389700" cy="779875"/>
          </a:xfrm>
        </p:grpSpPr>
        <p:sp>
          <p:nvSpPr>
            <p:cNvPr id="428" name="Google Shape;428;p37"/>
            <p:cNvSpPr/>
            <p:nvPr/>
          </p:nvSpPr>
          <p:spPr>
            <a:xfrm>
              <a:off x="6250775" y="44608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29" name="Google Shape;429;p37"/>
            <p:cNvSpPr/>
            <p:nvPr/>
          </p:nvSpPr>
          <p:spPr>
            <a:xfrm>
              <a:off x="7583175" y="37382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23;p37">
            <a:extLst>
              <a:ext uri="{FF2B5EF4-FFF2-40B4-BE49-F238E27FC236}">
                <a16:creationId xmlns:a16="http://schemas.microsoft.com/office/drawing/2014/main" id="{60DAAA45-13D3-1EC9-F7F2-B98C29DDB1ED}"/>
              </a:ext>
            </a:extLst>
          </p:cNvPr>
          <p:cNvSpPr txBox="1">
            <a:spLocks noGrp="1"/>
          </p:cNvSpPr>
          <p:nvPr>
            <p:ph type="title"/>
          </p:nvPr>
        </p:nvSpPr>
        <p:spPr>
          <a:xfrm>
            <a:off x="-337456" y="-163285"/>
            <a:ext cx="4299856" cy="8702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1">
                <a:latin typeface="+mj-lt"/>
              </a:rPr>
              <a:t>I</a:t>
            </a:r>
            <a:r>
              <a:rPr lang="vi-VN" sz="2800" b="1">
                <a:latin typeface="+mj-lt"/>
              </a:rPr>
              <a:t>. </a:t>
            </a:r>
            <a:r>
              <a:rPr lang="en-US" sz="2800" b="1">
                <a:latin typeface="+mj-lt"/>
              </a:rPr>
              <a:t>LẬP KẾ HOẠCH</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805A06BC-419B-2262-40AA-43978963FD10}"/>
              </a:ext>
            </a:extLst>
          </p:cNvPr>
          <p:cNvGraphicFramePr>
            <a:graphicFrameLocks noGrp="1"/>
          </p:cNvGraphicFramePr>
          <p:nvPr>
            <p:extLst>
              <p:ext uri="{D42A27DB-BD31-4B8C-83A1-F6EECF244321}">
                <p14:modId xmlns:p14="http://schemas.microsoft.com/office/powerpoint/2010/main" val="3705046795"/>
              </p:ext>
            </p:extLst>
          </p:nvPr>
        </p:nvGraphicFramePr>
        <p:xfrm>
          <a:off x="261256" y="804900"/>
          <a:ext cx="8621487" cy="3963042"/>
        </p:xfrm>
        <a:graphic>
          <a:graphicData uri="http://schemas.openxmlformats.org/drawingml/2006/table">
            <a:tbl>
              <a:tblPr firstRow="1" firstCol="1" bandRow="1">
                <a:tableStyleId>{D75FD2E9-BCF4-4DD7-A172-51E5ADCC9AE8}</a:tableStyleId>
              </a:tblPr>
              <a:tblGrid>
                <a:gridCol w="2178059">
                  <a:extLst>
                    <a:ext uri="{9D8B030D-6E8A-4147-A177-3AD203B41FA5}">
                      <a16:colId xmlns:a16="http://schemas.microsoft.com/office/drawing/2014/main" val="3958452729"/>
                    </a:ext>
                  </a:extLst>
                </a:gridCol>
                <a:gridCol w="1905802">
                  <a:extLst>
                    <a:ext uri="{9D8B030D-6E8A-4147-A177-3AD203B41FA5}">
                      <a16:colId xmlns:a16="http://schemas.microsoft.com/office/drawing/2014/main" val="1304351210"/>
                    </a:ext>
                  </a:extLst>
                </a:gridCol>
                <a:gridCol w="4537626">
                  <a:extLst>
                    <a:ext uri="{9D8B030D-6E8A-4147-A177-3AD203B41FA5}">
                      <a16:colId xmlns:a16="http://schemas.microsoft.com/office/drawing/2014/main" val="2250258673"/>
                    </a:ext>
                  </a:extLst>
                </a:gridCol>
              </a:tblGrid>
              <a:tr h="396181">
                <a:tc>
                  <a:txBody>
                    <a:bodyPr/>
                    <a:lstStyle/>
                    <a:p>
                      <a:pPr algn="just">
                        <a:lnSpc>
                          <a:spcPct val="150000"/>
                        </a:lnSpc>
                        <a:spcAft>
                          <a:spcPts val="800"/>
                        </a:spcAft>
                      </a:pPr>
                      <a:r>
                        <a:rPr lang="vi-VN" sz="1400">
                          <a:effectLst/>
                        </a:rPr>
                        <a:t>Họ và tên sinh viên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nchor="ctr"/>
                </a:tc>
                <a:tc>
                  <a:txBody>
                    <a:bodyPr/>
                    <a:lstStyle/>
                    <a:p>
                      <a:pPr algn="just">
                        <a:lnSpc>
                          <a:spcPct val="150000"/>
                        </a:lnSpc>
                        <a:spcAft>
                          <a:spcPts val="800"/>
                        </a:spcAft>
                      </a:pPr>
                      <a:r>
                        <a:rPr lang="vi-VN" sz="1400">
                          <a:effectLst/>
                        </a:rPr>
                        <a:t>Tên nhiệm vụ</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nchor="ctr"/>
                </a:tc>
                <a:tc>
                  <a:txBody>
                    <a:bodyPr/>
                    <a:lstStyle/>
                    <a:p>
                      <a:pPr algn="just">
                        <a:lnSpc>
                          <a:spcPct val="150000"/>
                        </a:lnSpc>
                        <a:spcAft>
                          <a:spcPts val="800"/>
                        </a:spcAft>
                      </a:pPr>
                      <a:r>
                        <a:rPr lang="en-US" sz="1400">
                          <a:effectLst/>
                        </a:rPr>
                        <a:t>Chi tiết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nchor="ctr"/>
                </a:tc>
                <a:extLst>
                  <a:ext uri="{0D108BD9-81ED-4DB2-BD59-A6C34878D82A}">
                    <a16:rowId xmlns:a16="http://schemas.microsoft.com/office/drawing/2014/main" val="1744323823"/>
                  </a:ext>
                </a:extLst>
              </a:tr>
              <a:tr h="745570">
                <a:tc>
                  <a:txBody>
                    <a:bodyPr/>
                    <a:lstStyle/>
                    <a:p>
                      <a:pPr algn="just">
                        <a:lnSpc>
                          <a:spcPct val="150000"/>
                        </a:lnSpc>
                        <a:spcAft>
                          <a:spcPts val="800"/>
                        </a:spcAft>
                      </a:pPr>
                      <a:r>
                        <a:rPr lang="en-US" sz="1400">
                          <a:effectLst/>
                        </a:rPr>
                        <a:t>Phạm Quốc Hưng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Khảo sát, thu thập yêu cầu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 Khảo sát cửa hàng, đánh giá hiện trạng cửa hàng</a:t>
                      </a:r>
                    </a:p>
                    <a:p>
                      <a:pPr algn="just">
                        <a:lnSpc>
                          <a:spcPct val="150000"/>
                        </a:lnSpc>
                        <a:spcAft>
                          <a:spcPts val="800"/>
                        </a:spcAft>
                      </a:pPr>
                      <a:r>
                        <a:rPr lang="en-US" sz="1400">
                          <a:effectLst/>
                        </a:rPr>
                        <a:t>- Thu thập thông tin bán hàng của cửa hàng…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extLst>
                  <a:ext uri="{0D108BD9-81ED-4DB2-BD59-A6C34878D82A}">
                    <a16:rowId xmlns:a16="http://schemas.microsoft.com/office/drawing/2014/main" val="3074564316"/>
                  </a:ext>
                </a:extLst>
              </a:tr>
              <a:tr h="682846">
                <a:tc>
                  <a:txBody>
                    <a:bodyPr/>
                    <a:lstStyle/>
                    <a:p>
                      <a:pPr algn="just">
                        <a:lnSpc>
                          <a:spcPct val="150000"/>
                        </a:lnSpc>
                        <a:spcAft>
                          <a:spcPts val="800"/>
                        </a:spcAft>
                      </a:pPr>
                      <a:r>
                        <a:rPr lang="en-US" sz="1400">
                          <a:effectLst/>
                        </a:rPr>
                        <a:t>Vũ Đại Dương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Phân tích yêu cầu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 Từ những khảo sát thu thập đưa ra các chức năng, yêu cầu của hệ thống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extLst>
                  <a:ext uri="{0D108BD9-81ED-4DB2-BD59-A6C34878D82A}">
                    <a16:rowId xmlns:a16="http://schemas.microsoft.com/office/drawing/2014/main" val="2594121464"/>
                  </a:ext>
                </a:extLst>
              </a:tr>
              <a:tr h="712815">
                <a:tc>
                  <a:txBody>
                    <a:bodyPr/>
                    <a:lstStyle/>
                    <a:p>
                      <a:pPr algn="just">
                        <a:lnSpc>
                          <a:spcPct val="150000"/>
                        </a:lnSpc>
                        <a:spcAft>
                          <a:spcPts val="800"/>
                        </a:spcAft>
                      </a:pPr>
                      <a:r>
                        <a:rPr lang="en-US" sz="1400">
                          <a:effectLst/>
                        </a:rPr>
                        <a:t>Bùi Xuân Hoạch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Đặt tả yêu cầu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 Đặt tả các chức năng</a:t>
                      </a:r>
                    </a:p>
                    <a:p>
                      <a:pPr algn="just">
                        <a:lnSpc>
                          <a:spcPct val="150000"/>
                        </a:lnSpc>
                        <a:spcAft>
                          <a:spcPts val="800"/>
                        </a:spcAft>
                      </a:pPr>
                      <a:r>
                        <a:rPr lang="en-US" sz="1400">
                          <a:effectLst/>
                        </a:rPr>
                        <a:t>- Đưa ra biểu đồ trình tự, hoạt động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extLst>
                  <a:ext uri="{0D108BD9-81ED-4DB2-BD59-A6C34878D82A}">
                    <a16:rowId xmlns:a16="http://schemas.microsoft.com/office/drawing/2014/main" val="2681517099"/>
                  </a:ext>
                </a:extLst>
              </a:tr>
              <a:tr h="1137803">
                <a:tc>
                  <a:txBody>
                    <a:bodyPr/>
                    <a:lstStyle/>
                    <a:p>
                      <a:pPr algn="just">
                        <a:lnSpc>
                          <a:spcPct val="150000"/>
                        </a:lnSpc>
                        <a:spcAft>
                          <a:spcPts val="800"/>
                        </a:spcAft>
                      </a:pPr>
                      <a:r>
                        <a:rPr lang="en-US" sz="1400">
                          <a:effectLst/>
                        </a:rPr>
                        <a:t>Giàng A Đại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Lập trình, báo cáo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 Đưa ra biểu đồ lớp </a:t>
                      </a:r>
                    </a:p>
                    <a:p>
                      <a:pPr algn="just">
                        <a:lnSpc>
                          <a:spcPct val="150000"/>
                        </a:lnSpc>
                        <a:spcAft>
                          <a:spcPts val="800"/>
                        </a:spcAft>
                      </a:pPr>
                      <a:r>
                        <a:rPr lang="en-US" sz="1400">
                          <a:effectLst/>
                        </a:rPr>
                        <a:t>- Thiết kế database</a:t>
                      </a:r>
                    </a:p>
                    <a:p>
                      <a:pPr algn="just">
                        <a:lnSpc>
                          <a:spcPct val="150000"/>
                        </a:lnSpc>
                        <a:spcAft>
                          <a:spcPts val="800"/>
                        </a:spcAft>
                      </a:pPr>
                      <a:r>
                        <a:rPr lang="en-US" sz="1400">
                          <a:effectLst/>
                        </a:rPr>
                        <a:t>- Thiết kế các chức năng của hệ thống,báo cáo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extLst>
                  <a:ext uri="{0D108BD9-81ED-4DB2-BD59-A6C34878D82A}">
                    <a16:rowId xmlns:a16="http://schemas.microsoft.com/office/drawing/2014/main" val="518524379"/>
                  </a:ext>
                </a:extLst>
              </a:tr>
              <a:tr h="287827">
                <a:tc>
                  <a:txBody>
                    <a:bodyPr/>
                    <a:lstStyle/>
                    <a:p>
                      <a:pPr algn="just">
                        <a:lnSpc>
                          <a:spcPct val="150000"/>
                        </a:lnSpc>
                        <a:spcAft>
                          <a:spcPts val="800"/>
                        </a:spcAft>
                      </a:pPr>
                      <a:r>
                        <a:rPr lang="en-US" sz="1400">
                          <a:effectLst/>
                        </a:rPr>
                        <a:t>Triệu Đức Mạnh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Kiểm thử</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  Kiểm thử các chức năng của hệ thống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extLst>
                  <a:ext uri="{0D108BD9-81ED-4DB2-BD59-A6C34878D82A}">
                    <a16:rowId xmlns:a16="http://schemas.microsoft.com/office/drawing/2014/main" val="1708233801"/>
                  </a:ext>
                </a:extLst>
              </a:tr>
            </a:tbl>
          </a:graphicData>
        </a:graphic>
      </p:graphicFrame>
    </p:spTree>
    <p:extLst>
      <p:ext uri="{BB962C8B-B14F-4D97-AF65-F5344CB8AC3E}">
        <p14:creationId xmlns:p14="http://schemas.microsoft.com/office/powerpoint/2010/main" val="320365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8638F1-D347-0487-29EA-78A100BCDBF7}"/>
              </a:ext>
            </a:extLst>
          </p:cNvPr>
          <p:cNvSpPr txBox="1"/>
          <p:nvPr/>
        </p:nvSpPr>
        <p:spPr>
          <a:xfrm>
            <a:off x="1349829" y="1714147"/>
            <a:ext cx="6607628" cy="1323439"/>
          </a:xfrm>
          <a:prstGeom prst="rect">
            <a:avLst/>
          </a:prstGeom>
          <a:noFill/>
        </p:spPr>
        <p:txBody>
          <a:bodyPr wrap="square">
            <a:spAutoFit/>
          </a:bodyPr>
          <a:lstStyle/>
          <a:p>
            <a:pPr algn="ctr"/>
            <a:r>
              <a:rPr lang="vi-VN" sz="4000" b="1">
                <a:latin typeface="+mj-lt"/>
              </a:rPr>
              <a:t>2. </a:t>
            </a:r>
            <a:r>
              <a:rPr lang="en-US" sz="4000" b="1">
                <a:solidFill>
                  <a:srgbClr val="000000"/>
                </a:solidFill>
                <a:effectLst/>
                <a:latin typeface="+mj-lt"/>
                <a:ea typeface="Calibri" panose="020F0502020204030204" pitchFamily="34" charset="0"/>
              </a:rPr>
              <a:t>KHẢO SÁT, </a:t>
            </a:r>
            <a:r>
              <a:rPr lang="vi-VN" sz="4000" b="1">
                <a:latin typeface="+mj-lt"/>
              </a:rPr>
              <a:t>THU THẬP</a:t>
            </a:r>
            <a:r>
              <a:rPr lang="en-US" sz="4000" b="1">
                <a:latin typeface="+mj-lt"/>
              </a:rPr>
              <a:t> </a:t>
            </a:r>
            <a:r>
              <a:rPr lang="vi-VN" sz="4000" b="1">
                <a:latin typeface="+mj-lt"/>
              </a:rPr>
              <a:t>YÊU CẦU</a:t>
            </a:r>
            <a:endParaRPr lang="en-US" sz="4000" b="1"/>
          </a:p>
        </p:txBody>
      </p:sp>
    </p:spTree>
    <p:extLst>
      <p:ext uri="{BB962C8B-B14F-4D97-AF65-F5344CB8AC3E}">
        <p14:creationId xmlns:p14="http://schemas.microsoft.com/office/powerpoint/2010/main" val="166663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0"/>
          <p:cNvSpPr txBox="1">
            <a:spLocks noGrp="1"/>
          </p:cNvSpPr>
          <p:nvPr>
            <p:ph type="title"/>
          </p:nvPr>
        </p:nvSpPr>
        <p:spPr>
          <a:xfrm>
            <a:off x="-826050" y="737163"/>
            <a:ext cx="8728272" cy="623688"/>
          </a:xfrm>
          <a:prstGeom prst="rect">
            <a:avLst/>
          </a:prstGeom>
        </p:spPr>
        <p:txBody>
          <a:bodyPr spcFirstLastPara="1" wrap="square" lIns="91425" tIns="91425" rIns="91425" bIns="91425" anchor="b" anchorCtr="0">
            <a:noAutofit/>
          </a:bodyPr>
          <a:lstStyle/>
          <a:p>
            <a:pPr marL="914400" lvl="2" algn="just">
              <a:lnSpc>
                <a:spcPct val="150000"/>
              </a:lnSpc>
            </a:pPr>
            <a:r>
              <a:rPr lang="en-US" sz="2400" b="1">
                <a:effectLst/>
                <a:latin typeface="+mj-lt"/>
                <a:ea typeface="Calibri" panose="020F0502020204030204" pitchFamily="34" charset="0"/>
                <a:cs typeface="Times New Roman" panose="02020603050405020304" pitchFamily="18" charset="0"/>
              </a:rPr>
              <a:t>2.1. </a:t>
            </a:r>
            <a:r>
              <a:rPr lang="en-US" sz="2400" b="1">
                <a:effectLst/>
                <a:latin typeface="Times New Roman" panose="02020603050405020304" pitchFamily="18" charset="0"/>
                <a:ea typeface="Calibri" panose="020F0502020204030204" pitchFamily="34" charset="0"/>
              </a:rPr>
              <a:t>Tổng quan về cửa hàng </a:t>
            </a:r>
            <a:r>
              <a:rPr lang="en-US" sz="2400" b="1">
                <a:effectLst/>
                <a:latin typeface="+mj-lt"/>
                <a:ea typeface="Calibri" panose="020F0502020204030204" pitchFamily="34" charset="0"/>
              </a:rPr>
              <a:t> </a:t>
            </a:r>
            <a:endParaRPr lang="en-US" sz="2400" dirty="0">
              <a:effectLst/>
              <a:latin typeface="+mj-lt"/>
              <a:ea typeface="Calibri" panose="020F0502020204030204" pitchFamily="34" charset="0"/>
              <a:cs typeface="Times New Roman" panose="02020603050405020304" pitchFamily="18" charset="0"/>
            </a:endParaRPr>
          </a:p>
        </p:txBody>
      </p:sp>
      <p:sp>
        <p:nvSpPr>
          <p:cNvPr id="462" name="Google Shape;462;p40"/>
          <p:cNvSpPr txBox="1">
            <a:spLocks noGrp="1"/>
          </p:cNvSpPr>
          <p:nvPr>
            <p:ph type="subTitle" idx="1"/>
          </p:nvPr>
        </p:nvSpPr>
        <p:spPr>
          <a:xfrm>
            <a:off x="598714" y="1223039"/>
            <a:ext cx="4123984" cy="2434699"/>
          </a:xfrm>
          <a:prstGeom prst="rect">
            <a:avLst/>
          </a:prstGeom>
        </p:spPr>
        <p:txBody>
          <a:bodyPr spcFirstLastPara="1" wrap="square" lIns="91425" tIns="91425" rIns="91425" bIns="91425" anchor="t" anchorCtr="0">
            <a:noAutofit/>
          </a:bodyPr>
          <a:lstStyle/>
          <a:p>
            <a:pPr marL="0" marR="0" indent="457200" algn="just">
              <a:lnSpc>
                <a:spcPct val="150000"/>
              </a:lnSpc>
              <a:spcBef>
                <a:spcPts val="0"/>
              </a:spcBef>
              <a:spcAft>
                <a:spcPts val="0"/>
              </a:spcAft>
            </a:pPr>
            <a:r>
              <a:rPr lang="en-GB" sz="2000" dirty="0" err="1">
                <a:effectLst/>
                <a:latin typeface="Calibri" panose="020F0502020204030204" pitchFamily="34" charset="0"/>
                <a:ea typeface="Calibri" panose="020F0502020204030204" pitchFamily="34" charset="0"/>
                <a:cs typeface="Calibri" panose="020F0502020204030204" pitchFamily="34" charset="0"/>
              </a:rPr>
              <a:t>Cửa</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hàng</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bán</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err="1">
                <a:effectLst/>
                <a:latin typeface="Calibri" panose="020F0502020204030204" pitchFamily="34" charset="0"/>
                <a:ea typeface="Calibri" panose="020F0502020204030204" pitchFamily="34" charset="0"/>
                <a:cs typeface="Calibri" panose="020F0502020204030204" pitchFamily="34" charset="0"/>
              </a:rPr>
              <a:t>giày</a:t>
            </a:r>
            <a:r>
              <a:rPr lang="en-GB" sz="2000">
                <a:effectLst/>
                <a:latin typeface="Calibri" panose="020F0502020204030204" pitchFamily="34" charset="0"/>
                <a:ea typeface="Calibri" panose="020F0502020204030204" pitchFamily="34" charset="0"/>
                <a:cs typeface="Calibri" panose="020F0502020204030204" pitchFamily="34" charset="0"/>
              </a:rPr>
              <a:t> “</a:t>
            </a:r>
            <a:r>
              <a:rPr lang="en-GB" sz="2000" b="1">
                <a:effectLst/>
                <a:latin typeface="Calibri" panose="020F0502020204030204" pitchFamily="34" charset="0"/>
                <a:ea typeface="Calibri" panose="020F0502020204030204" pitchFamily="34" charset="0"/>
                <a:cs typeface="Calibri" panose="020F0502020204030204" pitchFamily="34" charset="0"/>
              </a:rPr>
              <a:t>Boy</a:t>
            </a:r>
            <a:r>
              <a:rPr lang="en-GB" sz="200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chuyên</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bán</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các</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loại</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giày</a:t>
            </a:r>
            <a:r>
              <a:rPr lang="en-GB" sz="2000" dirty="0">
                <a:effectLst/>
                <a:latin typeface="Calibri" panose="020F0502020204030204" pitchFamily="34" charset="0"/>
                <a:ea typeface="Calibri" panose="020F0502020204030204" pitchFamily="34" charset="0"/>
                <a:cs typeface="Calibri" panose="020F0502020204030204" pitchFamily="34" charset="0"/>
              </a:rPr>
              <a:t> của </a:t>
            </a:r>
            <a:r>
              <a:rPr lang="en-GB" sz="2000" dirty="0" err="1">
                <a:effectLst/>
                <a:latin typeface="Calibri" panose="020F0502020204030204" pitchFamily="34" charset="0"/>
                <a:ea typeface="Calibri" panose="020F0502020204030204" pitchFamily="34" charset="0"/>
                <a:cs typeface="Calibri" panose="020F0502020204030204" pitchFamily="34" charset="0"/>
              </a:rPr>
              <a:t>các</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hãng</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như</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US" sz="2000" b="1" dirty="0">
                <a:effectLst/>
                <a:latin typeface="Calibri" panose="020F0502020204030204" pitchFamily="34" charset="0"/>
                <a:ea typeface="Calibri" panose="020F0502020204030204" pitchFamily="34" charset="0"/>
                <a:cs typeface="Calibri" panose="020F0502020204030204" pitchFamily="34" charset="0"/>
              </a:rPr>
              <a:t>Nike</a:t>
            </a:r>
            <a:r>
              <a:rPr lang="en-GB" sz="2000" b="1" dirty="0">
                <a:effectLst/>
                <a:latin typeface="Calibri" panose="020F0502020204030204" pitchFamily="34" charset="0"/>
                <a:ea typeface="Calibri" panose="020F0502020204030204" pitchFamily="34" charset="0"/>
                <a:cs typeface="Calibri" panose="020F0502020204030204" pitchFamily="34" charset="0"/>
              </a:rPr>
              <a:t>, </a:t>
            </a:r>
            <a:r>
              <a:rPr lang="en-US" sz="2000" b="1" dirty="0">
                <a:effectLst/>
                <a:latin typeface="Calibri" panose="020F0502020204030204" pitchFamily="34" charset="0"/>
                <a:ea typeface="Calibri" panose="020F0502020204030204" pitchFamily="34" charset="0"/>
                <a:cs typeface="Calibri" panose="020F0502020204030204" pitchFamily="34" charset="0"/>
              </a:rPr>
              <a:t>Adidas</a:t>
            </a:r>
            <a:r>
              <a:rPr lang="en-GB" sz="2000" b="1" dirty="0">
                <a:effectLst/>
                <a:latin typeface="Calibri" panose="020F0502020204030204" pitchFamily="34" charset="0"/>
                <a:ea typeface="Calibri" panose="020F0502020204030204" pitchFamily="34" charset="0"/>
                <a:cs typeface="Calibri" panose="020F0502020204030204" pitchFamily="34" charset="0"/>
              </a:rPr>
              <a:t>, </a:t>
            </a:r>
            <a:r>
              <a:rPr lang="en-US" sz="2000" b="1" dirty="0">
                <a:effectLst/>
                <a:latin typeface="Calibri" panose="020F0502020204030204" pitchFamily="34" charset="0"/>
                <a:ea typeface="Calibri" panose="020F0502020204030204" pitchFamily="34" charset="0"/>
                <a:cs typeface="Calibri" panose="020F0502020204030204" pitchFamily="34" charset="0"/>
              </a:rPr>
              <a:t>Balenciaga</a:t>
            </a:r>
            <a:r>
              <a:rPr lang="en-GB" sz="2000" b="1" dirty="0">
                <a:effectLst/>
                <a:latin typeface="Calibri" panose="020F0502020204030204" pitchFamily="34" charset="0"/>
                <a:ea typeface="Calibri" panose="020F0502020204030204" pitchFamily="34" charset="0"/>
                <a:cs typeface="Calibri" panose="020F0502020204030204" pitchFamily="34" charset="0"/>
              </a:rPr>
              <a:t>, </a:t>
            </a:r>
            <a:r>
              <a:rPr lang="en-US" sz="2000" b="1" dirty="0">
                <a:effectLst/>
                <a:latin typeface="Calibri" panose="020F0502020204030204" pitchFamily="34" charset="0"/>
                <a:ea typeface="Calibri" panose="020F0502020204030204" pitchFamily="34" charset="0"/>
                <a:cs typeface="Calibri" panose="020F0502020204030204" pitchFamily="34" charset="0"/>
              </a:rPr>
              <a:t>Converse</a:t>
            </a:r>
            <a:r>
              <a:rPr lang="en-GB" sz="2000" b="1" dirty="0">
                <a:effectLst/>
                <a:latin typeface="Calibri" panose="020F0502020204030204" pitchFamily="34" charset="0"/>
                <a:ea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0" marR="0" indent="457200" algn="just">
              <a:lnSpc>
                <a:spcPct val="150000"/>
              </a:lnSpc>
              <a:spcBef>
                <a:spcPts val="0"/>
              </a:spcBef>
              <a:spcAft>
                <a:spcPts val="0"/>
              </a:spcAft>
            </a:pPr>
            <a:r>
              <a:rPr lang="en-GB" sz="2000">
                <a:effectLst/>
                <a:latin typeface="Calibri" panose="020F0502020204030204" pitchFamily="34" charset="0"/>
                <a:ea typeface="Calibri" panose="020F0502020204030204" pitchFamily="34" charset="0"/>
                <a:cs typeface="Calibri" panose="020F0502020204030204" pitchFamily="34" charset="0"/>
              </a:rPr>
              <a:t>Hiện </a:t>
            </a:r>
            <a:r>
              <a:rPr lang="en-GB" sz="2000" dirty="0" err="1">
                <a:effectLst/>
                <a:latin typeface="Calibri" panose="020F0502020204030204" pitchFamily="34" charset="0"/>
                <a:ea typeface="Calibri" panose="020F0502020204030204" pitchFamily="34" charset="0"/>
                <a:cs typeface="Calibri" panose="020F0502020204030204" pitchFamily="34" charset="0"/>
              </a:rPr>
              <a:t>tại</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cửa</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hàng</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chỉ</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phục</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vụ</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cho</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những</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khách</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hàng</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đến</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mua</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hàng</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trực</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tiếp</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tại</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cửa</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hàng</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463" name="Google Shape;463;p40"/>
          <p:cNvPicPr preferRelativeResize="0"/>
          <p:nvPr/>
        </p:nvPicPr>
        <p:blipFill rotWithShape="1">
          <a:blip r:embed="rId3">
            <a:alphaModFix/>
          </a:blip>
          <a:srcRect l="33012" t="31779" r="28317" b="32420"/>
          <a:stretch/>
        </p:blipFill>
        <p:spPr>
          <a:xfrm rot="-1716536">
            <a:off x="7690450" y="4396912"/>
            <a:ext cx="2946967" cy="2728626"/>
          </a:xfrm>
          <a:prstGeom prst="rect">
            <a:avLst/>
          </a:prstGeom>
          <a:noFill/>
          <a:ln>
            <a:noFill/>
          </a:ln>
        </p:spPr>
      </p:pic>
      <p:pic>
        <p:nvPicPr>
          <p:cNvPr id="464" name="Google Shape;464;p40"/>
          <p:cNvPicPr preferRelativeResize="0"/>
          <p:nvPr/>
        </p:nvPicPr>
        <p:blipFill rotWithShape="1">
          <a:blip r:embed="rId4">
            <a:alphaModFix/>
          </a:blip>
          <a:srcRect l="32830" t="31876" r="28499" b="32323"/>
          <a:stretch/>
        </p:blipFill>
        <p:spPr>
          <a:xfrm rot="-1617855">
            <a:off x="8360666" y="2038676"/>
            <a:ext cx="2946969" cy="2728625"/>
          </a:xfrm>
          <a:prstGeom prst="rect">
            <a:avLst/>
          </a:prstGeom>
          <a:noFill/>
          <a:ln>
            <a:noFill/>
          </a:ln>
        </p:spPr>
      </p:pic>
      <p:sp>
        <p:nvSpPr>
          <p:cNvPr id="465" name="Google Shape;465;p40"/>
          <p:cNvSpPr/>
          <p:nvPr/>
        </p:nvSpPr>
        <p:spPr>
          <a:xfrm>
            <a:off x="7583175" y="37382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 name="Title 1">
            <a:extLst>
              <a:ext uri="{FF2B5EF4-FFF2-40B4-BE49-F238E27FC236}">
                <a16:creationId xmlns:a16="http://schemas.microsoft.com/office/drawing/2014/main" id="{E66A8B9E-68AD-CCD0-A96E-CADF8EAD7DED}"/>
              </a:ext>
            </a:extLst>
          </p:cNvPr>
          <p:cNvSpPr txBox="1">
            <a:spLocks/>
          </p:cNvSpPr>
          <p:nvPr/>
        </p:nvSpPr>
        <p:spPr>
          <a:xfrm>
            <a:off x="101072" y="155639"/>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latin typeface="+mj-lt"/>
              </a:rPr>
              <a:t>II</a:t>
            </a:r>
            <a:r>
              <a:rPr lang="vi-VN" sz="2800" b="1">
                <a:latin typeface="+mj-lt"/>
              </a:rPr>
              <a:t>. </a:t>
            </a:r>
            <a:r>
              <a:rPr lang="en-US" sz="2800" b="1">
                <a:solidFill>
                  <a:srgbClr val="000000"/>
                </a:solidFill>
                <a:effectLst/>
                <a:latin typeface="+mj-lt"/>
                <a:ea typeface="Calibri" panose="020F0502020204030204" pitchFamily="34" charset="0"/>
              </a:rPr>
              <a:t>KHẢO SÁT, </a:t>
            </a:r>
            <a:r>
              <a:rPr lang="vi-VN" sz="2800" b="1">
                <a:latin typeface="+mj-lt"/>
              </a:rPr>
              <a:t>THU THẬP</a:t>
            </a:r>
            <a:r>
              <a:rPr lang="en-US" sz="2800" b="1">
                <a:latin typeface="+mj-lt"/>
              </a:rPr>
              <a:t> </a:t>
            </a:r>
            <a:r>
              <a:rPr lang="vi-VN" sz="2800" b="1">
                <a:latin typeface="+mj-lt"/>
              </a:rPr>
              <a:t>YÊU CẦU</a:t>
            </a:r>
            <a:endParaRPr lang="en-US" sz="1100" b="1"/>
          </a:p>
        </p:txBody>
      </p:sp>
      <p:pic>
        <p:nvPicPr>
          <p:cNvPr id="2050" name="Picture 2" descr="Top 10 Cửa Hàng Bán Giày Sneaker Chính Hãng Nổi, 60% OFF">
            <a:extLst>
              <a:ext uri="{FF2B5EF4-FFF2-40B4-BE49-F238E27FC236}">
                <a16:creationId xmlns:a16="http://schemas.microsoft.com/office/drawing/2014/main" id="{757512D2-4086-650C-3B75-1A81CA4B79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806" y="772542"/>
            <a:ext cx="3342226" cy="42833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A815-9132-4DF8-977F-D2BAF3A2407B}"/>
              </a:ext>
            </a:extLst>
          </p:cNvPr>
          <p:cNvSpPr>
            <a:spLocks noGrp="1"/>
          </p:cNvSpPr>
          <p:nvPr>
            <p:ph type="title"/>
          </p:nvPr>
        </p:nvSpPr>
        <p:spPr>
          <a:xfrm>
            <a:off x="857957" y="1282749"/>
            <a:ext cx="7552266" cy="3655585"/>
          </a:xfrm>
        </p:spPr>
        <p:txBody>
          <a:bodyPr/>
          <a:lstStyle/>
          <a:p>
            <a:pPr lvl="0">
              <a:lnSpc>
                <a:spcPct val="150000"/>
              </a:lnSpc>
              <a:spcAft>
                <a:spcPts val="800"/>
              </a:spcAft>
            </a:pPr>
            <a:r>
              <a:rPr lang="en-US" sz="2000">
                <a:solidFill>
                  <a:srgbClr val="000000"/>
                </a:solidFill>
                <a:effectLst/>
                <a:latin typeface="+mj-lt"/>
                <a:ea typeface="Times New Roman" panose="02020603050405020304" pitchFamily="18" charset="0"/>
                <a:cs typeface="Times New Roman" panose="02020603050405020304" pitchFamily="18" charset="0"/>
              </a:rPr>
              <a:t>-    Khi khách đến mua hàng tại cửa hàng, chủ cửa hàng sẽ tư vấn cho khách hàng về các loại giày tại cửa hàng. Nếu khách hàng mua thì sẽ thanh toán tại cửa hàng sau đó chủ cửa hàng sẽ nhập thông tin khách hàng và tên sản phẩm trong quyển hóa đơn bán hàng. </a:t>
            </a:r>
            <a:br>
              <a:rPr lang="en-US" sz="2000">
                <a:solidFill>
                  <a:srgbClr val="000000"/>
                </a:solidFill>
                <a:effectLst/>
                <a:latin typeface="+mj-lt"/>
                <a:ea typeface="Times New Roman" panose="02020603050405020304" pitchFamily="18" charset="0"/>
                <a:cs typeface="Times New Roman" panose="02020603050405020304" pitchFamily="18" charset="0"/>
              </a:rPr>
            </a:br>
            <a:r>
              <a:rPr lang="en-US" sz="2000">
                <a:solidFill>
                  <a:srgbClr val="000000"/>
                </a:solidFill>
                <a:effectLst/>
                <a:latin typeface="+mj-lt"/>
                <a:ea typeface="Times New Roman" panose="02020603050405020304" pitchFamily="18" charset="0"/>
                <a:cs typeface="Times New Roman" panose="02020603050405020304" pitchFamily="18" charset="0"/>
              </a:rPr>
              <a:t>-    Hóa đơn gồm các thông tin: số hóa đơn, ngày bán, tên khách hang, mã sản phẩm, tên sản phẩm, Size, số lượng, đơn giá…</a:t>
            </a:r>
            <a:br>
              <a:rPr lang="en-US" sz="2000">
                <a:effectLst/>
                <a:latin typeface="+mj-lt"/>
                <a:ea typeface="Calibri" panose="020F0502020204030204" pitchFamily="34" charset="0"/>
                <a:cs typeface="Times New Roman" panose="02020603050405020304" pitchFamily="18" charset="0"/>
              </a:rPr>
            </a:br>
            <a:endParaRPr lang="en-US" sz="2000">
              <a:latin typeface="+mj-lt"/>
            </a:endParaRPr>
          </a:p>
        </p:txBody>
      </p:sp>
      <p:sp>
        <p:nvSpPr>
          <p:cNvPr id="3" name="Title 1">
            <a:extLst>
              <a:ext uri="{FF2B5EF4-FFF2-40B4-BE49-F238E27FC236}">
                <a16:creationId xmlns:a16="http://schemas.microsoft.com/office/drawing/2014/main" id="{D53B69ED-FFA2-B585-B90E-6A93D791463F}"/>
              </a:ext>
            </a:extLst>
          </p:cNvPr>
          <p:cNvSpPr txBox="1">
            <a:spLocks/>
          </p:cNvSpPr>
          <p:nvPr/>
        </p:nvSpPr>
        <p:spPr>
          <a:xfrm>
            <a:off x="101072" y="155639"/>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latin typeface="+mj-lt"/>
              </a:rPr>
              <a:t>II</a:t>
            </a:r>
            <a:r>
              <a:rPr lang="vi-VN" sz="2800" b="1">
                <a:latin typeface="+mj-lt"/>
              </a:rPr>
              <a:t>. </a:t>
            </a:r>
            <a:r>
              <a:rPr lang="en-US" sz="2800" b="1">
                <a:solidFill>
                  <a:srgbClr val="000000"/>
                </a:solidFill>
                <a:effectLst/>
                <a:latin typeface="+mj-lt"/>
                <a:ea typeface="Calibri" panose="020F0502020204030204" pitchFamily="34" charset="0"/>
              </a:rPr>
              <a:t>KHẢO SÁT, </a:t>
            </a:r>
            <a:r>
              <a:rPr lang="vi-VN" sz="2800" b="1">
                <a:latin typeface="+mj-lt"/>
              </a:rPr>
              <a:t>THU THẬP</a:t>
            </a:r>
            <a:r>
              <a:rPr lang="en-US" sz="2800" b="1">
                <a:latin typeface="+mj-lt"/>
              </a:rPr>
              <a:t> </a:t>
            </a:r>
            <a:r>
              <a:rPr lang="vi-VN" sz="2800" b="1">
                <a:latin typeface="+mj-lt"/>
              </a:rPr>
              <a:t>YÊU CẦU</a:t>
            </a:r>
            <a:endParaRPr lang="en-US" sz="1100" b="1"/>
          </a:p>
        </p:txBody>
      </p:sp>
      <p:sp>
        <p:nvSpPr>
          <p:cNvPr id="4" name="Google Shape;461;p40">
            <a:extLst>
              <a:ext uri="{FF2B5EF4-FFF2-40B4-BE49-F238E27FC236}">
                <a16:creationId xmlns:a16="http://schemas.microsoft.com/office/drawing/2014/main" id="{233606A8-357B-7505-EFD4-4CC8317C112C}"/>
              </a:ext>
            </a:extLst>
          </p:cNvPr>
          <p:cNvSpPr txBox="1">
            <a:spLocks/>
          </p:cNvSpPr>
          <p:nvPr/>
        </p:nvSpPr>
        <p:spPr>
          <a:xfrm>
            <a:off x="-790222" y="659061"/>
            <a:ext cx="10047111" cy="6236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pPr marL="914400" lvl="2" algn="just">
              <a:lnSpc>
                <a:spcPct val="150000"/>
              </a:lnSpc>
            </a:pPr>
            <a:r>
              <a:rPr lang="en-GB" sz="2400" b="1">
                <a:effectLst/>
                <a:latin typeface="+mj-lt"/>
                <a:ea typeface="Calibri" panose="020F0502020204030204" pitchFamily="34" charset="0"/>
                <a:cs typeface="Times New Roman" panose="02020603050405020304" pitchFamily="18" charset="0"/>
              </a:rPr>
              <a:t>2.2. Quá trình hoạt động của cửa hàng</a:t>
            </a:r>
            <a:endParaRPr lang="en-US" sz="2400" b="1"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286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7F7D-130F-3EBD-8B28-AF5EF2CB45C9}"/>
              </a:ext>
            </a:extLst>
          </p:cNvPr>
          <p:cNvSpPr>
            <a:spLocks noGrp="1"/>
          </p:cNvSpPr>
          <p:nvPr>
            <p:ph type="title"/>
          </p:nvPr>
        </p:nvSpPr>
        <p:spPr>
          <a:xfrm>
            <a:off x="1219200" y="1845995"/>
            <a:ext cx="6281058" cy="1451509"/>
          </a:xfrm>
        </p:spPr>
        <p:txBody>
          <a:bodyPr/>
          <a:lstStyle/>
          <a:p>
            <a:r>
              <a:rPr lang="en-US" sz="4000" b="1">
                <a:solidFill>
                  <a:srgbClr val="000000"/>
                </a:solidFill>
                <a:latin typeface="+mj-lt"/>
                <a:ea typeface="Calibri" panose="020F0502020204030204" pitchFamily="34" charset="0"/>
              </a:rPr>
              <a:t>II</a:t>
            </a:r>
            <a:r>
              <a:rPr lang="en-US" sz="4000" b="1">
                <a:solidFill>
                  <a:srgbClr val="000000"/>
                </a:solidFill>
                <a:effectLst/>
                <a:latin typeface="+mj-lt"/>
                <a:ea typeface="Calibri" panose="020F0502020204030204" pitchFamily="34" charset="0"/>
              </a:rPr>
              <a:t>. PHÂN TÍCH THIẾT KẾ </a:t>
            </a:r>
            <a:endParaRPr lang="en-US" sz="4000">
              <a:latin typeface="+mj-lt"/>
            </a:endParaRPr>
          </a:p>
        </p:txBody>
      </p:sp>
    </p:spTree>
    <p:extLst>
      <p:ext uri="{BB962C8B-B14F-4D97-AF65-F5344CB8AC3E}">
        <p14:creationId xmlns:p14="http://schemas.microsoft.com/office/powerpoint/2010/main" val="387337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3"/>
          <p:cNvSpPr txBox="1">
            <a:spLocks noGrp="1"/>
          </p:cNvSpPr>
          <p:nvPr>
            <p:ph type="title"/>
          </p:nvPr>
        </p:nvSpPr>
        <p:spPr>
          <a:xfrm>
            <a:off x="-853569" y="577516"/>
            <a:ext cx="7555476" cy="727766"/>
          </a:xfrm>
          <a:prstGeom prst="rect">
            <a:avLst/>
          </a:prstGeom>
        </p:spPr>
        <p:txBody>
          <a:bodyPr spcFirstLastPara="1" wrap="square" lIns="91425" tIns="91425" rIns="91425" bIns="91425" anchor="t" anchorCtr="0">
            <a:noAutofit/>
          </a:bodyPr>
          <a:lstStyle/>
          <a:p>
            <a:pPr marL="914400" marR="0" lvl="2" algn="just">
              <a:lnSpc>
                <a:spcPct val="150000"/>
              </a:lnSpc>
              <a:spcBef>
                <a:spcPts val="0"/>
              </a:spcBef>
              <a:spcAft>
                <a:spcPts val="0"/>
              </a:spcAft>
            </a:pPr>
            <a:r>
              <a:rPr lang="en-US" sz="2800" b="1">
                <a:latin typeface="+mj-lt"/>
                <a:ea typeface="Calibri" panose="020F0502020204030204" pitchFamily="34" charset="0"/>
                <a:cs typeface="Calibri" panose="020F0502020204030204" pitchFamily="34" charset="0"/>
              </a:rPr>
              <a:t>3.1. Các </a:t>
            </a:r>
            <a:r>
              <a:rPr lang="en-US" sz="2800" b="1" dirty="0" err="1">
                <a:latin typeface="+mj-lt"/>
                <a:ea typeface="Calibri" panose="020F0502020204030204" pitchFamily="34" charset="0"/>
                <a:cs typeface="Calibri" panose="020F0502020204030204" pitchFamily="34" charset="0"/>
              </a:rPr>
              <a:t>chức</a:t>
            </a:r>
            <a:r>
              <a:rPr lang="en-US" sz="2800" b="1" dirty="0">
                <a:latin typeface="+mj-lt"/>
                <a:ea typeface="Calibri" panose="020F0502020204030204" pitchFamily="34" charset="0"/>
                <a:cs typeface="Calibri" panose="020F0502020204030204" pitchFamily="34" charset="0"/>
              </a:rPr>
              <a:t> </a:t>
            </a:r>
            <a:r>
              <a:rPr lang="en-US" sz="2800" b="1" dirty="0" err="1">
                <a:latin typeface="+mj-lt"/>
                <a:ea typeface="Calibri" panose="020F0502020204030204" pitchFamily="34" charset="0"/>
                <a:cs typeface="Calibri" panose="020F0502020204030204" pitchFamily="34" charset="0"/>
              </a:rPr>
              <a:t>năng</a:t>
            </a:r>
            <a:r>
              <a:rPr lang="en-US" sz="2800" b="1" dirty="0">
                <a:latin typeface="+mj-lt"/>
                <a:ea typeface="Calibri" panose="020F0502020204030204" pitchFamily="34" charset="0"/>
                <a:cs typeface="Calibri" panose="020F0502020204030204" pitchFamily="34" charset="0"/>
              </a:rPr>
              <a:t> của </a:t>
            </a:r>
            <a:r>
              <a:rPr lang="en-US" sz="2800" b="1" dirty="0" err="1">
                <a:latin typeface="+mj-lt"/>
                <a:ea typeface="Calibri" panose="020F0502020204030204" pitchFamily="34" charset="0"/>
                <a:cs typeface="Calibri" panose="020F0502020204030204" pitchFamily="34" charset="0"/>
              </a:rPr>
              <a:t>hệ</a:t>
            </a:r>
            <a:r>
              <a:rPr lang="en-US" sz="2800" b="1" dirty="0">
                <a:latin typeface="+mj-lt"/>
                <a:ea typeface="Calibri" panose="020F0502020204030204" pitchFamily="34" charset="0"/>
                <a:cs typeface="Calibri" panose="020F0502020204030204" pitchFamily="34" charset="0"/>
              </a:rPr>
              <a:t> </a:t>
            </a:r>
            <a:r>
              <a:rPr lang="en-US" sz="2800" b="1" dirty="0" err="1">
                <a:latin typeface="+mj-lt"/>
                <a:ea typeface="Calibri" panose="020F0502020204030204" pitchFamily="34" charset="0"/>
                <a:cs typeface="Calibri" panose="020F0502020204030204" pitchFamily="34" charset="0"/>
              </a:rPr>
              <a:t>thống</a:t>
            </a:r>
            <a:endParaRPr lang="en-US" sz="2800" b="1" dirty="0">
              <a:latin typeface="+mj-lt"/>
              <a:ea typeface="Calibri" panose="020F0502020204030204" pitchFamily="34" charset="0"/>
              <a:cs typeface="Calibri" panose="020F0502020204030204" pitchFamily="34" charset="0"/>
            </a:endParaRPr>
          </a:p>
        </p:txBody>
      </p:sp>
      <p:sp>
        <p:nvSpPr>
          <p:cNvPr id="503" name="Google Shape;503;p43"/>
          <p:cNvSpPr/>
          <p:nvPr/>
        </p:nvSpPr>
        <p:spPr>
          <a:xfrm rot="-1795891">
            <a:off x="6897405" y="3682152"/>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504" name="Google Shape;504;p43"/>
          <p:cNvSpPr/>
          <p:nvPr/>
        </p:nvSpPr>
        <p:spPr>
          <a:xfrm rot="-1795891">
            <a:off x="7746320" y="328441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pic>
        <p:nvPicPr>
          <p:cNvPr id="505" name="Google Shape;505;p43"/>
          <p:cNvPicPr preferRelativeResize="0"/>
          <p:nvPr/>
        </p:nvPicPr>
        <p:blipFill rotWithShape="1">
          <a:blip r:embed="rId3">
            <a:alphaModFix/>
          </a:blip>
          <a:srcRect l="32830" t="31876" r="28499" b="32323"/>
          <a:stretch/>
        </p:blipFill>
        <p:spPr>
          <a:xfrm rot="-801809">
            <a:off x="-1408840" y="3378799"/>
            <a:ext cx="2100652" cy="1945020"/>
          </a:xfrm>
          <a:prstGeom prst="rect">
            <a:avLst/>
          </a:prstGeom>
          <a:noFill/>
          <a:ln>
            <a:noFill/>
          </a:ln>
        </p:spPr>
      </p:pic>
      <p:pic>
        <p:nvPicPr>
          <p:cNvPr id="506" name="Google Shape;506;p43"/>
          <p:cNvPicPr preferRelativeResize="0"/>
          <p:nvPr/>
        </p:nvPicPr>
        <p:blipFill rotWithShape="1">
          <a:blip r:embed="rId4">
            <a:alphaModFix/>
          </a:blip>
          <a:srcRect l="35731" t="32628" r="30884" b="33383"/>
          <a:stretch/>
        </p:blipFill>
        <p:spPr>
          <a:xfrm rot="-1800010">
            <a:off x="8330457" y="-1132495"/>
            <a:ext cx="1896411" cy="1930989"/>
          </a:xfrm>
          <a:prstGeom prst="rect">
            <a:avLst/>
          </a:prstGeom>
          <a:noFill/>
          <a:ln>
            <a:noFill/>
          </a:ln>
        </p:spPr>
      </p:pic>
      <p:pic>
        <p:nvPicPr>
          <p:cNvPr id="507" name="Google Shape;507;p43"/>
          <p:cNvPicPr preferRelativeResize="0"/>
          <p:nvPr/>
        </p:nvPicPr>
        <p:blipFill rotWithShape="1">
          <a:blip r:embed="rId5">
            <a:alphaModFix/>
          </a:blip>
          <a:srcRect l="33012" t="31779" r="28317" b="32420"/>
          <a:stretch/>
        </p:blipFill>
        <p:spPr>
          <a:xfrm rot="-3600006">
            <a:off x="-338183" y="-1629096"/>
            <a:ext cx="2188611" cy="2026459"/>
          </a:xfrm>
          <a:prstGeom prst="rect">
            <a:avLst/>
          </a:prstGeom>
          <a:noFill/>
          <a:ln>
            <a:noFill/>
          </a:ln>
        </p:spPr>
      </p:pic>
      <p:graphicFrame>
        <p:nvGraphicFramePr>
          <p:cNvPr id="4" name="Table 3">
            <a:extLst>
              <a:ext uri="{FF2B5EF4-FFF2-40B4-BE49-F238E27FC236}">
                <a16:creationId xmlns:a16="http://schemas.microsoft.com/office/drawing/2014/main" id="{EE36822C-5504-454F-ABA0-07294A7C9910}"/>
              </a:ext>
            </a:extLst>
          </p:cNvPr>
          <p:cNvGraphicFramePr>
            <a:graphicFrameLocks noGrp="1"/>
          </p:cNvGraphicFramePr>
          <p:nvPr>
            <p:extLst>
              <p:ext uri="{D42A27DB-BD31-4B8C-83A1-F6EECF244321}">
                <p14:modId xmlns:p14="http://schemas.microsoft.com/office/powerpoint/2010/main" val="3234437317"/>
              </p:ext>
            </p:extLst>
          </p:nvPr>
        </p:nvGraphicFramePr>
        <p:xfrm>
          <a:off x="663674" y="1490274"/>
          <a:ext cx="8267254" cy="3269106"/>
        </p:xfrm>
        <a:graphic>
          <a:graphicData uri="http://schemas.openxmlformats.org/drawingml/2006/table">
            <a:tbl>
              <a:tblPr firstRow="1" firstCol="1" bandRow="1">
                <a:tableStyleId>{D75FD2E9-BCF4-4DD7-A172-51E5ADCC9AE8}</a:tableStyleId>
              </a:tblPr>
              <a:tblGrid>
                <a:gridCol w="557508">
                  <a:extLst>
                    <a:ext uri="{9D8B030D-6E8A-4147-A177-3AD203B41FA5}">
                      <a16:colId xmlns:a16="http://schemas.microsoft.com/office/drawing/2014/main" val="39095822"/>
                    </a:ext>
                  </a:extLst>
                </a:gridCol>
                <a:gridCol w="1969995">
                  <a:extLst>
                    <a:ext uri="{9D8B030D-6E8A-4147-A177-3AD203B41FA5}">
                      <a16:colId xmlns:a16="http://schemas.microsoft.com/office/drawing/2014/main" val="669938190"/>
                    </a:ext>
                  </a:extLst>
                </a:gridCol>
                <a:gridCol w="5739751">
                  <a:extLst>
                    <a:ext uri="{9D8B030D-6E8A-4147-A177-3AD203B41FA5}">
                      <a16:colId xmlns:a16="http://schemas.microsoft.com/office/drawing/2014/main" val="1071416911"/>
                    </a:ext>
                  </a:extLst>
                </a:gridCol>
              </a:tblGrid>
              <a:tr h="270684">
                <a:tc>
                  <a:txBody>
                    <a:bodyPr/>
                    <a:lstStyle/>
                    <a:p>
                      <a:pPr marL="0" marR="0" algn="just">
                        <a:lnSpc>
                          <a:spcPct val="150000"/>
                        </a:lnSpc>
                        <a:spcBef>
                          <a:spcPts val="0"/>
                        </a:spcBef>
                        <a:spcAft>
                          <a:spcPts val="0"/>
                        </a:spcAft>
                      </a:pPr>
                      <a:r>
                        <a:rPr lang="en-GB" sz="1500" dirty="0">
                          <a:effectLst/>
                          <a:latin typeface="Calibri" panose="020F0502020204030204" pitchFamily="34" charset="0"/>
                          <a:ea typeface="Calibri" panose="020F0502020204030204" pitchFamily="34" charset="0"/>
                          <a:cs typeface="Times New Roman" panose="02020603050405020304" pitchFamily="18" charset="0"/>
                        </a:rPr>
                        <a:t>STT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Chức</a:t>
                      </a:r>
                      <a:r>
                        <a:rPr lang="en-GB" sz="1500" dirty="0">
                          <a:effectLst/>
                        </a:rPr>
                        <a:t> </a:t>
                      </a:r>
                      <a:r>
                        <a:rPr lang="en-GB" sz="1500" dirty="0" err="1">
                          <a:effectLst/>
                        </a:rPr>
                        <a:t>năng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Mô</a:t>
                      </a:r>
                      <a:r>
                        <a:rPr lang="en-GB" sz="1500" dirty="0">
                          <a:effectLst/>
                        </a:rPr>
                        <a:t> </a:t>
                      </a:r>
                      <a:r>
                        <a:rPr lang="en-GB" sz="1500" dirty="0" err="1">
                          <a:effectLst/>
                        </a:rPr>
                        <a:t>tả</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extLst>
                  <a:ext uri="{0D108BD9-81ED-4DB2-BD59-A6C34878D82A}">
                    <a16:rowId xmlns:a16="http://schemas.microsoft.com/office/drawing/2014/main" val="3783804342"/>
                  </a:ext>
                </a:extLst>
              </a:tr>
              <a:tr h="503479">
                <a:tc>
                  <a:txBody>
                    <a:bodyPr/>
                    <a:lstStyle/>
                    <a:p>
                      <a:pPr marL="0" marR="0" algn="just">
                        <a:lnSpc>
                          <a:spcPct val="150000"/>
                        </a:lnSpc>
                        <a:spcBef>
                          <a:spcPts val="0"/>
                        </a:spcBef>
                        <a:spcAft>
                          <a:spcPts val="0"/>
                        </a:spcAft>
                      </a:pPr>
                      <a:r>
                        <a:rPr lang="en-GB" sz="1500" dirty="0">
                          <a:effectLst/>
                        </a:rPr>
                        <a:t>1</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Quản</a:t>
                      </a:r>
                      <a:r>
                        <a:rPr lang="en-GB" sz="1500" dirty="0">
                          <a:effectLst/>
                        </a:rPr>
                        <a:t> </a:t>
                      </a:r>
                      <a:r>
                        <a:rPr lang="en-GB" sz="1500" dirty="0" err="1">
                          <a:effectLst/>
                        </a:rPr>
                        <a:t>lí</a:t>
                      </a:r>
                      <a:r>
                        <a:rPr lang="en-GB" sz="1500" dirty="0">
                          <a:effectLst/>
                        </a:rPr>
                        <a:t> </a:t>
                      </a:r>
                      <a:r>
                        <a:rPr lang="en-GB" sz="1500" dirty="0" err="1">
                          <a:effectLst/>
                        </a:rPr>
                        <a:t>sản</a:t>
                      </a:r>
                      <a:r>
                        <a:rPr lang="en-GB" sz="1500" dirty="0">
                          <a:effectLst/>
                        </a:rPr>
                        <a:t> </a:t>
                      </a:r>
                      <a:r>
                        <a:rPr lang="en-GB" sz="1500" dirty="0" err="1">
                          <a:effectLst/>
                        </a:rPr>
                        <a:t>phẩm</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a:effectLst/>
                        </a:rPr>
                        <a:t>Người </a:t>
                      </a:r>
                      <a:r>
                        <a:rPr lang="en-GB" sz="1500" dirty="0" err="1">
                          <a:effectLst/>
                        </a:rPr>
                        <a:t>quản</a:t>
                      </a:r>
                      <a:r>
                        <a:rPr lang="en-GB" sz="1500" dirty="0">
                          <a:effectLst/>
                        </a:rPr>
                        <a:t> </a:t>
                      </a:r>
                      <a:r>
                        <a:rPr lang="en-GB" sz="1500" dirty="0" err="1">
                          <a:effectLst/>
                        </a:rPr>
                        <a:t>lí</a:t>
                      </a:r>
                      <a:r>
                        <a:rPr lang="en-GB" sz="1500" dirty="0">
                          <a:effectLst/>
                        </a:rPr>
                        <a:t> </a:t>
                      </a:r>
                      <a:r>
                        <a:rPr lang="en-GB" sz="1500" err="1">
                          <a:effectLst/>
                        </a:rPr>
                        <a:t>có</a:t>
                      </a:r>
                      <a:r>
                        <a:rPr lang="en-GB" sz="1500">
                          <a:effectLst/>
                        </a:rPr>
                        <a:t> thế </a:t>
                      </a:r>
                      <a:r>
                        <a:rPr lang="en-GB" sz="1500" dirty="0" err="1">
                          <a:effectLst/>
                        </a:rPr>
                        <a:t>thêm</a:t>
                      </a:r>
                      <a:r>
                        <a:rPr lang="en-GB" sz="1500" dirty="0">
                          <a:effectLst/>
                        </a:rPr>
                        <a:t>, </a:t>
                      </a:r>
                      <a:r>
                        <a:rPr lang="en-GB" sz="1500" dirty="0" err="1">
                          <a:effectLst/>
                        </a:rPr>
                        <a:t>sửa</a:t>
                      </a:r>
                      <a:r>
                        <a:rPr lang="en-GB" sz="1500" dirty="0">
                          <a:effectLst/>
                        </a:rPr>
                        <a:t>, </a:t>
                      </a:r>
                      <a:r>
                        <a:rPr lang="en-GB" sz="1500" dirty="0" err="1">
                          <a:effectLst/>
                        </a:rPr>
                        <a:t>xóa</a:t>
                      </a:r>
                      <a:r>
                        <a:rPr lang="en-GB" sz="1500" dirty="0">
                          <a:effectLst/>
                        </a:rPr>
                        <a:t>, </a:t>
                      </a:r>
                      <a:r>
                        <a:rPr lang="en-GB" sz="1500" dirty="0" err="1">
                          <a:effectLst/>
                        </a:rPr>
                        <a:t>tìm</a:t>
                      </a:r>
                      <a:r>
                        <a:rPr lang="en-GB" sz="1500" dirty="0">
                          <a:effectLst/>
                        </a:rPr>
                        <a:t> </a:t>
                      </a:r>
                      <a:r>
                        <a:rPr lang="en-GB" sz="1500" dirty="0" err="1">
                          <a:effectLst/>
                        </a:rPr>
                        <a:t>kiếm</a:t>
                      </a:r>
                      <a:r>
                        <a:rPr lang="en-GB" sz="1500" dirty="0">
                          <a:effectLst/>
                        </a:rPr>
                        <a:t> </a:t>
                      </a:r>
                      <a:r>
                        <a:rPr lang="en-GB" sz="1500" dirty="0" err="1">
                          <a:effectLst/>
                        </a:rPr>
                        <a:t>sản</a:t>
                      </a:r>
                      <a:r>
                        <a:rPr lang="en-GB" sz="1500" dirty="0">
                          <a:effectLst/>
                        </a:rPr>
                        <a:t> </a:t>
                      </a:r>
                      <a:r>
                        <a:rPr lang="en-GB" sz="1500" dirty="0" err="1">
                          <a:effectLst/>
                        </a:rPr>
                        <a:t>phẩm</a:t>
                      </a:r>
                      <a:r>
                        <a:rPr lang="en-GB"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extLst>
                  <a:ext uri="{0D108BD9-81ED-4DB2-BD59-A6C34878D82A}">
                    <a16:rowId xmlns:a16="http://schemas.microsoft.com/office/drawing/2014/main" val="3205910486"/>
                  </a:ext>
                </a:extLst>
              </a:tr>
              <a:tr h="573819">
                <a:tc>
                  <a:txBody>
                    <a:bodyPr/>
                    <a:lstStyle/>
                    <a:p>
                      <a:pPr marL="0" marR="0" algn="just">
                        <a:lnSpc>
                          <a:spcPct val="150000"/>
                        </a:lnSpc>
                        <a:spcBef>
                          <a:spcPts val="0"/>
                        </a:spcBef>
                        <a:spcAft>
                          <a:spcPts val="0"/>
                        </a:spcAft>
                      </a:pPr>
                      <a:r>
                        <a:rPr lang="en-GB" sz="1500">
                          <a:effectLst/>
                        </a:rPr>
                        <a:t>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Quản</a:t>
                      </a:r>
                      <a:r>
                        <a:rPr lang="en-GB" sz="1500" dirty="0">
                          <a:effectLst/>
                        </a:rPr>
                        <a:t> </a:t>
                      </a:r>
                      <a:r>
                        <a:rPr lang="en-GB" sz="1500" dirty="0" err="1">
                          <a:effectLst/>
                        </a:rPr>
                        <a:t>lí</a:t>
                      </a:r>
                      <a:r>
                        <a:rPr lang="en-GB" sz="1500" dirty="0">
                          <a:effectLst/>
                        </a:rPr>
                        <a:t> </a:t>
                      </a:r>
                      <a:r>
                        <a:rPr lang="en-GB" sz="1500" dirty="0" err="1">
                          <a:effectLst/>
                        </a:rPr>
                        <a:t>bán</a:t>
                      </a:r>
                      <a:r>
                        <a:rPr lang="en-GB" sz="1500" dirty="0">
                          <a:effectLst/>
                        </a:rPr>
                        <a:t> </a:t>
                      </a:r>
                      <a:r>
                        <a:rPr lang="en-GB" sz="1500" dirty="0" err="1">
                          <a:effectLst/>
                        </a:rPr>
                        <a:t>hàng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Người</a:t>
                      </a:r>
                      <a:r>
                        <a:rPr lang="en-GB" sz="1500" dirty="0">
                          <a:effectLst/>
                        </a:rPr>
                        <a:t> </a:t>
                      </a:r>
                      <a:r>
                        <a:rPr lang="en-GB" sz="1500" dirty="0" err="1">
                          <a:effectLst/>
                        </a:rPr>
                        <a:t>quản</a:t>
                      </a:r>
                      <a:r>
                        <a:rPr lang="en-GB" sz="1500" dirty="0">
                          <a:effectLst/>
                        </a:rPr>
                        <a:t> </a:t>
                      </a:r>
                      <a:r>
                        <a:rPr lang="en-GB" sz="1500" dirty="0" err="1">
                          <a:effectLst/>
                        </a:rPr>
                        <a:t>lí</a:t>
                      </a:r>
                      <a:r>
                        <a:rPr lang="en-GB" sz="1500" dirty="0">
                          <a:effectLst/>
                        </a:rPr>
                        <a:t> </a:t>
                      </a:r>
                      <a:r>
                        <a:rPr lang="en-GB" sz="1500" dirty="0" err="1">
                          <a:effectLst/>
                        </a:rPr>
                        <a:t>có</a:t>
                      </a:r>
                      <a:r>
                        <a:rPr lang="en-GB" sz="1500" dirty="0">
                          <a:effectLst/>
                        </a:rPr>
                        <a:t> </a:t>
                      </a:r>
                      <a:r>
                        <a:rPr lang="en-GB" sz="1500" dirty="0" err="1">
                          <a:effectLst/>
                        </a:rPr>
                        <a:t>thế</a:t>
                      </a:r>
                      <a:r>
                        <a:rPr lang="en-GB" sz="1500" dirty="0">
                          <a:effectLst/>
                        </a:rPr>
                        <a:t>  </a:t>
                      </a:r>
                      <a:r>
                        <a:rPr lang="en-GB" sz="1500" dirty="0" err="1">
                          <a:effectLst/>
                        </a:rPr>
                        <a:t>thêm</a:t>
                      </a:r>
                      <a:r>
                        <a:rPr lang="en-GB" sz="1500">
                          <a:effectLst/>
                        </a:rPr>
                        <a:t>, xóa </a:t>
                      </a:r>
                      <a:r>
                        <a:rPr lang="en-GB" sz="1500" dirty="0">
                          <a:effectLst/>
                        </a:rPr>
                        <a:t>,in </a:t>
                      </a:r>
                      <a:r>
                        <a:rPr lang="en-GB" sz="1500" dirty="0" err="1">
                          <a:effectLst/>
                        </a:rPr>
                        <a:t>hóa</a:t>
                      </a:r>
                      <a:r>
                        <a:rPr lang="en-GB" sz="1500" dirty="0">
                          <a:effectLst/>
                        </a:rPr>
                        <a:t> </a:t>
                      </a:r>
                      <a:r>
                        <a:rPr lang="en-GB" sz="1500" dirty="0" err="1">
                          <a:effectLst/>
                        </a:rPr>
                        <a:t>đơn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extLst>
                  <a:ext uri="{0D108BD9-81ED-4DB2-BD59-A6C34878D82A}">
                    <a16:rowId xmlns:a16="http://schemas.microsoft.com/office/drawing/2014/main" val="3906039667"/>
                  </a:ext>
                </a:extLst>
              </a:tr>
              <a:tr h="820664">
                <a:tc>
                  <a:txBody>
                    <a:bodyPr/>
                    <a:lstStyle/>
                    <a:p>
                      <a:pPr marL="0" marR="0" algn="just">
                        <a:lnSpc>
                          <a:spcPct val="150000"/>
                        </a:lnSpc>
                        <a:spcBef>
                          <a:spcPts val="0"/>
                        </a:spcBef>
                        <a:spcAft>
                          <a:spcPts val="0"/>
                        </a:spcAft>
                      </a:pPr>
                      <a:r>
                        <a:rPr lang="en-GB" sz="1500">
                          <a:effectLst/>
                        </a:rPr>
                        <a:t>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Thống</a:t>
                      </a:r>
                      <a:r>
                        <a:rPr lang="en-GB" sz="1500" dirty="0">
                          <a:effectLst/>
                        </a:rPr>
                        <a:t> </a:t>
                      </a:r>
                      <a:r>
                        <a:rPr lang="en-GB" sz="1500" dirty="0" err="1">
                          <a:effectLst/>
                        </a:rPr>
                        <a:t>kê</a:t>
                      </a:r>
                      <a:r>
                        <a:rPr lang="en-GB"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Người</a:t>
                      </a:r>
                      <a:r>
                        <a:rPr lang="en-GB" sz="1500" dirty="0">
                          <a:effectLst/>
                        </a:rPr>
                        <a:t> </a:t>
                      </a:r>
                      <a:r>
                        <a:rPr lang="en-GB" sz="1500" err="1">
                          <a:effectLst/>
                        </a:rPr>
                        <a:t>quản</a:t>
                      </a:r>
                      <a:r>
                        <a:rPr lang="en-GB" sz="1500">
                          <a:effectLst/>
                        </a:rPr>
                        <a:t> lí có thể </a:t>
                      </a:r>
                      <a:r>
                        <a:rPr lang="en-GB" sz="1500" dirty="0" err="1">
                          <a:effectLst/>
                        </a:rPr>
                        <a:t>xem</a:t>
                      </a:r>
                      <a:r>
                        <a:rPr lang="en-GB" sz="1500" dirty="0">
                          <a:effectLst/>
                        </a:rPr>
                        <a:t> </a:t>
                      </a:r>
                      <a:r>
                        <a:rPr lang="en-GB" sz="1500" dirty="0" err="1">
                          <a:effectLst/>
                        </a:rPr>
                        <a:t>thống</a:t>
                      </a:r>
                      <a:r>
                        <a:rPr lang="en-GB" sz="1500" dirty="0">
                          <a:effectLst/>
                        </a:rPr>
                        <a:t> </a:t>
                      </a:r>
                      <a:r>
                        <a:rPr lang="en-GB" sz="1500" dirty="0" err="1">
                          <a:effectLst/>
                        </a:rPr>
                        <a:t>kê</a:t>
                      </a:r>
                      <a:r>
                        <a:rPr lang="en-GB" sz="1500" dirty="0">
                          <a:effectLst/>
                        </a:rPr>
                        <a:t> </a:t>
                      </a:r>
                      <a:r>
                        <a:rPr lang="en-GB" sz="1500" err="1">
                          <a:effectLst/>
                        </a:rPr>
                        <a:t>doanh</a:t>
                      </a:r>
                      <a:r>
                        <a:rPr lang="en-GB" sz="1500">
                          <a:effectLst/>
                        </a:rPr>
                        <a:t> thu theo tháng năm, </a:t>
                      </a:r>
                      <a:r>
                        <a:rPr lang="en-GB" sz="1500" dirty="0" err="1">
                          <a:effectLst/>
                        </a:rPr>
                        <a:t>xem</a:t>
                      </a:r>
                      <a:r>
                        <a:rPr lang="en-GB" sz="1500" dirty="0">
                          <a:effectLst/>
                        </a:rPr>
                        <a:t> </a:t>
                      </a:r>
                      <a:r>
                        <a:rPr lang="en-GB" sz="1500" dirty="0" err="1">
                          <a:effectLst/>
                        </a:rPr>
                        <a:t>thống</a:t>
                      </a:r>
                      <a:r>
                        <a:rPr lang="en-GB" sz="1500" dirty="0">
                          <a:effectLst/>
                        </a:rPr>
                        <a:t> </a:t>
                      </a:r>
                      <a:r>
                        <a:rPr lang="en-GB" sz="1500" dirty="0" err="1">
                          <a:effectLst/>
                        </a:rPr>
                        <a:t>kê</a:t>
                      </a:r>
                      <a:r>
                        <a:rPr lang="en-GB" sz="1500" dirty="0">
                          <a:effectLst/>
                        </a:rPr>
                        <a:t> </a:t>
                      </a:r>
                      <a:r>
                        <a:rPr lang="en-GB" sz="1500" dirty="0" err="1">
                          <a:effectLst/>
                        </a:rPr>
                        <a:t>các</a:t>
                      </a:r>
                      <a:r>
                        <a:rPr lang="en-GB" sz="1500" dirty="0">
                          <a:effectLst/>
                        </a:rPr>
                        <a:t> </a:t>
                      </a:r>
                      <a:r>
                        <a:rPr lang="en-GB" sz="1500" dirty="0" err="1">
                          <a:effectLst/>
                        </a:rPr>
                        <a:t>sản</a:t>
                      </a:r>
                      <a:r>
                        <a:rPr lang="en-GB" sz="1500" dirty="0">
                          <a:effectLst/>
                        </a:rPr>
                        <a:t> </a:t>
                      </a:r>
                      <a:r>
                        <a:rPr lang="en-GB" sz="1500" err="1">
                          <a:effectLst/>
                        </a:rPr>
                        <a:t>phẩm</a:t>
                      </a:r>
                      <a:r>
                        <a:rPr lang="en-GB" sz="1500">
                          <a:effectLst/>
                        </a:rPr>
                        <a:t> đã bán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extLst>
                  <a:ext uri="{0D108BD9-81ED-4DB2-BD59-A6C34878D82A}">
                    <a16:rowId xmlns:a16="http://schemas.microsoft.com/office/drawing/2014/main" val="4138523960"/>
                  </a:ext>
                </a:extLst>
              </a:tr>
              <a:tr h="489858">
                <a:tc>
                  <a:txBody>
                    <a:bodyPr/>
                    <a:lstStyle/>
                    <a:p>
                      <a:pPr marL="0" marR="0" algn="just">
                        <a:lnSpc>
                          <a:spcPct val="150000"/>
                        </a:lnSpc>
                        <a:spcBef>
                          <a:spcPts val="0"/>
                        </a:spcBef>
                        <a:spcAft>
                          <a:spcPts val="0"/>
                        </a:spcAft>
                      </a:pPr>
                      <a:r>
                        <a:rPr lang="en-GB" sz="1500">
                          <a:effectLst/>
                        </a:rPr>
                        <a:t>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Quản</a:t>
                      </a:r>
                      <a:r>
                        <a:rPr lang="en-GB" sz="1500" dirty="0">
                          <a:effectLst/>
                        </a:rPr>
                        <a:t> </a:t>
                      </a:r>
                      <a:r>
                        <a:rPr lang="en-GB" sz="1500" err="1">
                          <a:effectLst/>
                        </a:rPr>
                        <a:t>lí</a:t>
                      </a:r>
                      <a:r>
                        <a:rPr lang="en-GB" sz="1500">
                          <a:effectLst/>
                        </a:rPr>
                        <a:t> nhập hàng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Người</a:t>
                      </a:r>
                      <a:r>
                        <a:rPr lang="en-GB" sz="1500" dirty="0">
                          <a:effectLst/>
                        </a:rPr>
                        <a:t> </a:t>
                      </a:r>
                      <a:r>
                        <a:rPr lang="en-GB" sz="1500" dirty="0" err="1">
                          <a:effectLst/>
                        </a:rPr>
                        <a:t>quản</a:t>
                      </a:r>
                      <a:r>
                        <a:rPr lang="en-GB" sz="1500" dirty="0">
                          <a:effectLst/>
                        </a:rPr>
                        <a:t> </a:t>
                      </a:r>
                      <a:r>
                        <a:rPr lang="en-GB" sz="1500" dirty="0" err="1">
                          <a:effectLst/>
                        </a:rPr>
                        <a:t>lí</a:t>
                      </a:r>
                      <a:r>
                        <a:rPr lang="en-GB" sz="1500" dirty="0">
                          <a:effectLst/>
                        </a:rPr>
                        <a:t> </a:t>
                      </a:r>
                      <a:r>
                        <a:rPr lang="en-GB" sz="1500" err="1">
                          <a:effectLst/>
                        </a:rPr>
                        <a:t>có</a:t>
                      </a:r>
                      <a:r>
                        <a:rPr lang="en-GB" sz="1500">
                          <a:effectLst/>
                        </a:rPr>
                        <a:t> thể nhập sản phẩm, xóa sản phẩm chờ nhập</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extLst>
                  <a:ext uri="{0D108BD9-81ED-4DB2-BD59-A6C34878D82A}">
                    <a16:rowId xmlns:a16="http://schemas.microsoft.com/office/drawing/2014/main" val="3340337190"/>
                  </a:ext>
                </a:extLst>
              </a:tr>
              <a:tr h="573819">
                <a:tc>
                  <a:txBody>
                    <a:bodyPr/>
                    <a:lstStyle/>
                    <a:p>
                      <a:pPr marL="0" marR="0" algn="just">
                        <a:lnSpc>
                          <a:spcPct val="150000"/>
                        </a:lnSpc>
                        <a:spcBef>
                          <a:spcPts val="0"/>
                        </a:spcBef>
                        <a:spcAft>
                          <a:spcPts val="0"/>
                        </a:spcAft>
                      </a:pPr>
                      <a:r>
                        <a:rPr lang="en-GB" sz="1500">
                          <a:effectLst/>
                        </a:rPr>
                        <a:t>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Quản</a:t>
                      </a:r>
                      <a:r>
                        <a:rPr lang="en-GB" sz="1500" dirty="0">
                          <a:effectLst/>
                        </a:rPr>
                        <a:t> </a:t>
                      </a:r>
                      <a:r>
                        <a:rPr lang="en-GB" sz="1500" err="1">
                          <a:effectLst/>
                        </a:rPr>
                        <a:t>lí</a:t>
                      </a:r>
                      <a:r>
                        <a:rPr lang="en-GB" sz="1500">
                          <a:effectLst/>
                        </a:rPr>
                        <a:t> khách hàng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Người</a:t>
                      </a:r>
                      <a:r>
                        <a:rPr lang="en-GB" sz="1500" dirty="0">
                          <a:effectLst/>
                        </a:rPr>
                        <a:t> </a:t>
                      </a:r>
                      <a:r>
                        <a:rPr lang="en-GB" sz="1500" dirty="0" err="1">
                          <a:effectLst/>
                        </a:rPr>
                        <a:t>quản</a:t>
                      </a:r>
                      <a:r>
                        <a:rPr lang="en-GB" sz="1500" dirty="0">
                          <a:effectLst/>
                        </a:rPr>
                        <a:t> </a:t>
                      </a:r>
                      <a:r>
                        <a:rPr lang="en-GB" sz="1500" dirty="0" err="1">
                          <a:effectLst/>
                        </a:rPr>
                        <a:t>lí</a:t>
                      </a:r>
                      <a:r>
                        <a:rPr lang="en-GB" sz="1500" dirty="0">
                          <a:effectLst/>
                        </a:rPr>
                        <a:t> </a:t>
                      </a:r>
                      <a:r>
                        <a:rPr lang="en-GB" sz="1500" dirty="0" err="1">
                          <a:effectLst/>
                        </a:rPr>
                        <a:t>có</a:t>
                      </a:r>
                      <a:r>
                        <a:rPr lang="en-GB" sz="1500" dirty="0">
                          <a:effectLst/>
                        </a:rPr>
                        <a:t> </a:t>
                      </a:r>
                      <a:r>
                        <a:rPr lang="en-GB" sz="1500" dirty="0" err="1">
                          <a:effectLst/>
                        </a:rPr>
                        <a:t>thể</a:t>
                      </a:r>
                      <a:r>
                        <a:rPr lang="en-GB" sz="1500" dirty="0">
                          <a:effectLst/>
                        </a:rPr>
                        <a:t> </a:t>
                      </a:r>
                      <a:r>
                        <a:rPr lang="en-GB" sz="1500" dirty="0" err="1">
                          <a:effectLst/>
                        </a:rPr>
                        <a:t>thêm,sửa,xóa</a:t>
                      </a:r>
                      <a:r>
                        <a:rPr lang="en-GB" sz="1500" dirty="0">
                          <a:effectLst/>
                        </a:rPr>
                        <a:t>, </a:t>
                      </a:r>
                      <a:r>
                        <a:rPr lang="en-GB" sz="1500" dirty="0" err="1">
                          <a:effectLst/>
                        </a:rPr>
                        <a:t>tìm</a:t>
                      </a:r>
                      <a:r>
                        <a:rPr lang="en-GB" sz="1500" dirty="0">
                          <a:effectLst/>
                        </a:rPr>
                        <a:t> </a:t>
                      </a:r>
                      <a:r>
                        <a:rPr lang="en-GB" sz="1500" err="1">
                          <a:effectLst/>
                        </a:rPr>
                        <a:t>kiếm</a:t>
                      </a:r>
                      <a:r>
                        <a:rPr lang="en-GB" sz="1500">
                          <a:effectLst/>
                        </a:rPr>
                        <a:t> khách hàng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extLst>
                  <a:ext uri="{0D108BD9-81ED-4DB2-BD59-A6C34878D82A}">
                    <a16:rowId xmlns:a16="http://schemas.microsoft.com/office/drawing/2014/main" val="3706915477"/>
                  </a:ext>
                </a:extLst>
              </a:tr>
            </a:tbl>
          </a:graphicData>
        </a:graphic>
      </p:graphicFrame>
      <p:sp>
        <p:nvSpPr>
          <p:cNvPr id="3" name="Title 1">
            <a:extLst>
              <a:ext uri="{FF2B5EF4-FFF2-40B4-BE49-F238E27FC236}">
                <a16:creationId xmlns:a16="http://schemas.microsoft.com/office/drawing/2014/main" id="{801AECDB-90F3-EB1C-7F3A-EC30FDE2FEF5}"/>
              </a:ext>
            </a:extLst>
          </p:cNvPr>
          <p:cNvSpPr txBox="1">
            <a:spLocks/>
          </p:cNvSpPr>
          <p:nvPr/>
        </p:nvSpPr>
        <p:spPr>
          <a:xfrm>
            <a:off x="101072" y="155639"/>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solidFill>
                  <a:srgbClr val="000000"/>
                </a:solidFill>
                <a:latin typeface="+mj-lt"/>
                <a:ea typeface="Calibri" panose="020F0502020204030204" pitchFamily="34" charset="0"/>
              </a:rPr>
              <a:t>III. PHÂN TÍCH THIẾT KẾ</a:t>
            </a:r>
            <a:endParaRPr lang="en-US" sz="2800">
              <a:latin typeface="+mj-lt"/>
            </a:endParaRPr>
          </a:p>
        </p:txBody>
      </p:sp>
    </p:spTree>
  </p:cSld>
  <p:clrMapOvr>
    <a:masterClrMapping/>
  </p:clrMapOvr>
</p:sld>
</file>

<file path=ppt/theme/theme1.xml><?xml version="1.0" encoding="utf-8"?>
<a:theme xmlns:a="http://schemas.openxmlformats.org/drawingml/2006/main" name="I Love Spring by Slidesgo">
  <a:themeElements>
    <a:clrScheme name="Simple Light">
      <a:dk1>
        <a:srgbClr val="000000"/>
      </a:dk1>
      <a:lt1>
        <a:srgbClr val="FEF7EE"/>
      </a:lt1>
      <a:dk2>
        <a:srgbClr val="B2AFF7"/>
      </a:dk2>
      <a:lt2>
        <a:srgbClr val="726CE6"/>
      </a:lt2>
      <a:accent1>
        <a:srgbClr val="F9B650"/>
      </a:accent1>
      <a:accent2>
        <a:srgbClr val="FB7455"/>
      </a:accent2>
      <a:accent3>
        <a:srgbClr val="AB9C3D"/>
      </a:accent3>
      <a:accent4>
        <a:srgbClr val="FFFFFF"/>
      </a:accent4>
      <a:accent5>
        <a:srgbClr val="FFFFFF"/>
      </a:accent5>
      <a:accent6>
        <a:srgbClr val="FFFFFF"/>
      </a:accent6>
      <a:hlink>
        <a:srgbClr val="000000"/>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1185</Words>
  <Application>Microsoft Office PowerPoint</Application>
  <PresentationFormat>On-screen Show (16:9)</PresentationFormat>
  <Paragraphs>167</Paragraphs>
  <Slides>22</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Times New Roman</vt:lpstr>
      <vt:lpstr>Bebas Neue</vt:lpstr>
      <vt:lpstr>Symbol</vt:lpstr>
      <vt:lpstr>Libre Franklin</vt:lpstr>
      <vt:lpstr>Aptos ExtraBold</vt:lpstr>
      <vt:lpstr>Calibri</vt:lpstr>
      <vt:lpstr>Archivo Black</vt:lpstr>
      <vt:lpstr>Nunito Light</vt:lpstr>
      <vt:lpstr>I Love Spring by Slidesgo</vt:lpstr>
      <vt:lpstr>ĐỀ TÀI: QUẢN LÍ CỬA HÀNG BÁN GIÀY</vt:lpstr>
      <vt:lpstr>Nội dung</vt:lpstr>
      <vt:lpstr>I. LẬP KẾ HOẠCH</vt:lpstr>
      <vt:lpstr>I. LẬP KẾ HOẠCH</vt:lpstr>
      <vt:lpstr>PowerPoint Presentation</vt:lpstr>
      <vt:lpstr>2.1. Tổng quan về cửa hàng  </vt:lpstr>
      <vt:lpstr>-    Khi khách đến mua hàng tại cửa hàng, chủ cửa hàng sẽ tư vấn cho khách hàng về các loại giày tại cửa hàng. Nếu khách hàng mua thì sẽ thanh toán tại cửa hàng sau đó chủ cửa hàng sẽ nhập thông tin khách hàng và tên sản phẩm trong quyển hóa đơn bán hàng.  -    Hóa đơn gồm các thông tin: số hóa đơn, ngày bán, tên khách hang, mã sản phẩm, tên sản phẩm, Size, số lượng, đơn giá… </vt:lpstr>
      <vt:lpstr>II. PHÂN TÍCH THIẾT KẾ </vt:lpstr>
      <vt:lpstr>3.1. Các chức năng của hệ thống</vt:lpstr>
      <vt:lpstr>3.2.Yêu cầu phi chức năng của hệ thống</vt:lpstr>
      <vt:lpstr>3.3. Biểu đồ Use case tổng quát</vt:lpstr>
      <vt:lpstr>PowerPoint Presentation</vt:lpstr>
      <vt:lpstr>* Biểu đồ  trình tự</vt:lpstr>
      <vt:lpstr>* Biểu đồ hoạt động</vt:lpstr>
      <vt:lpstr>* Biểu đồ hoạt động</vt:lpstr>
      <vt:lpstr>IV. DEMO CHƯƠNG TRÌNH VÀ KIỂM THỬ </vt:lpstr>
      <vt:lpstr>PowerPoint Presentation</vt:lpstr>
      <vt:lpstr>PowerPoint Presentation</vt:lpstr>
      <vt:lpstr>PowerPoint Presentation</vt:lpstr>
      <vt:lpstr>PowerPoint Presentation</vt:lpstr>
      <vt:lpstr>PowerPoint Presentation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cp:lastModifiedBy>Giang Dai</cp:lastModifiedBy>
  <cp:revision>46</cp:revision>
  <dcterms:modified xsi:type="dcterms:W3CDTF">2024-03-05T15:44:41Z</dcterms:modified>
</cp:coreProperties>
</file>