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9144000" cy="5943600"/>
  <p:notesSz cx="6858000" cy="9144000"/>
  <p:defaultTextStyle>
    <a:defPPr>
      <a:defRPr lang="en-US"/>
    </a:defPPr>
    <a:lvl1pPr marL="0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58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16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230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404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461" algn="l" defTabSz="746116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DCD23-2DD8-4180-A9CC-4E448040504D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FC92-C9B9-4473-8F41-FA2B9FAC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58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16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230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404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461" algn="l" defTabSz="746116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5688" y="1143000"/>
            <a:ext cx="4746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7FC92-C9B9-4473-8F41-FA2B9FACBB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33400" y="2113282"/>
            <a:ext cx="8229600" cy="94933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48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58520"/>
            <a:ext cx="9144000" cy="1188720"/>
          </a:xfrm>
        </p:spPr>
        <p:txBody>
          <a:bodyPr/>
          <a:lstStyle>
            <a:lvl1pPr algn="ctr">
              <a:defRPr sz="6527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377440"/>
            <a:ext cx="8763000" cy="138684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895" b="0" i="1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5415280"/>
            <a:ext cx="1905000" cy="3962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33"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415280"/>
            <a:ext cx="2895600" cy="396240"/>
          </a:xfrm>
        </p:spPr>
        <p:txBody>
          <a:bodyPr/>
          <a:lstStyle>
            <a:lvl1pPr algn="ctr">
              <a:defRPr sz="1633" i="0">
                <a:latin typeface="Verdana" panose="020B0604030504040204" pitchFamily="34" charset="0"/>
              </a:defRPr>
            </a:lvl1pPr>
          </a:lstStyle>
          <a:p>
            <a:r>
              <a:rPr lang="vi-VN"/>
              <a:t>Chương 1. Tổng quan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415280"/>
            <a:ext cx="1905000" cy="396240"/>
          </a:xfrm>
        </p:spPr>
        <p:txBody>
          <a:bodyPr/>
          <a:lstStyle>
            <a:lvl1pPr>
              <a:defRPr sz="1633">
                <a:latin typeface="Verdana" panose="020B0604030504040204" pitchFamily="34" charset="0"/>
              </a:defRPr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400"/>
            </a:lvl3pPr>
            <a:lvl4pPr>
              <a:spcBef>
                <a:spcPts val="0"/>
              </a:spcBef>
              <a:defRPr sz="2400"/>
            </a:lvl4pPr>
            <a:lvl5pPr>
              <a:spcBef>
                <a:spcPts val="0"/>
              </a:spcBef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r>
              <a:rPr lang="vi-VN"/>
              <a:t>Chương 1. Tổng quan</a:t>
            </a:r>
            <a:endParaRPr 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400"/>
            </a:lvl1pPr>
          </a:lstStyle>
          <a:p>
            <a:fld id="{099B615F-C769-49CC-AD0C-AE566D56EE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4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81777"/>
            <a:ext cx="7886700" cy="2472373"/>
          </a:xfrm>
        </p:spPr>
        <p:txBody>
          <a:bodyPr/>
          <a:lstStyle>
            <a:lvl1pPr>
              <a:defRPr sz="815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977540"/>
            <a:ext cx="7886700" cy="1300163"/>
          </a:xfrm>
        </p:spPr>
        <p:txBody>
          <a:bodyPr/>
          <a:lstStyle>
            <a:lvl1pPr marL="0" indent="0">
              <a:buNone/>
              <a:defRPr sz="3263"/>
            </a:lvl1pPr>
            <a:lvl2pPr marL="621700" indent="0">
              <a:buNone/>
              <a:defRPr sz="2720"/>
            </a:lvl2pPr>
            <a:lvl3pPr marL="1243401" indent="0">
              <a:buNone/>
              <a:defRPr sz="2448"/>
            </a:lvl3pPr>
            <a:lvl4pPr marL="1865101" indent="0">
              <a:buNone/>
              <a:defRPr sz="2176"/>
            </a:lvl4pPr>
            <a:lvl5pPr marL="2486801" indent="0">
              <a:buNone/>
              <a:defRPr sz="2176"/>
            </a:lvl5pPr>
            <a:lvl6pPr marL="3108502" indent="0">
              <a:buNone/>
              <a:defRPr sz="2176"/>
            </a:lvl6pPr>
            <a:lvl7pPr marL="3730201" indent="0">
              <a:buNone/>
              <a:defRPr sz="2176"/>
            </a:lvl7pPr>
            <a:lvl8pPr marL="4351903" indent="0">
              <a:buNone/>
              <a:defRPr sz="2176"/>
            </a:lvl8pPr>
            <a:lvl9pPr marL="4973603" indent="0">
              <a:buNone/>
              <a:defRPr sz="21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Chương 1. Tổng quan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26440"/>
            <a:ext cx="4495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6440"/>
            <a:ext cx="4495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vi-VN"/>
              <a:t>Chương 1. Tổng quan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6040"/>
            <a:ext cx="9144000" cy="52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6440"/>
            <a:ext cx="9144000" cy="475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0" y="594360"/>
            <a:ext cx="9144000" cy="6604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48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0" y="5547360"/>
            <a:ext cx="91440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48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5613400"/>
            <a:ext cx="7467600" cy="26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768" i="1">
                <a:latin typeface="+mn-lt"/>
              </a:defRPr>
            </a:lvl1pPr>
          </a:lstStyle>
          <a:p>
            <a:r>
              <a:rPr lang="vi-VN"/>
              <a:t>Chương 1. Tổng quan</a:t>
            </a: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5613400"/>
            <a:ext cx="914400" cy="28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768">
                <a:latin typeface="+mn-lt"/>
              </a:defRPr>
            </a:lvl1pPr>
          </a:lstStyle>
          <a:p>
            <a:fld id="{099B615F-C769-49CC-AD0C-AE566D56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95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5pPr>
      <a:lvl6pPr marL="621700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6pPr>
      <a:lvl7pPr marL="12434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7pPr>
      <a:lvl8pPr marL="18651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8pPr>
      <a:lvl9pPr marL="2486801" algn="l" rtl="0" eaLnBrk="1" fontAlgn="base" hangingPunct="1">
        <a:spcBef>
          <a:spcPct val="0"/>
        </a:spcBef>
        <a:spcAft>
          <a:spcPct val="0"/>
        </a:spcAft>
        <a:defRPr sz="4895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638970" indent="-63897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263" kern="1200">
          <a:solidFill>
            <a:schemeClr val="tx1"/>
          </a:solidFill>
          <a:latin typeface="+mn-lt"/>
          <a:ea typeface="+mn-ea"/>
          <a:cs typeface="+mn-cs"/>
        </a:defRPr>
      </a:lvl1pPr>
      <a:lvl2pPr marL="1234766" indent="-5936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263" kern="1200">
          <a:solidFill>
            <a:schemeClr val="tx1"/>
          </a:solidFill>
          <a:latin typeface="+mn-lt"/>
          <a:ea typeface="+mn-ea"/>
          <a:cs typeface="+mn-cs"/>
        </a:defRPr>
      </a:lvl2pPr>
      <a:lvl3pPr marL="1774436" indent="-53751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263" kern="1200">
          <a:solidFill>
            <a:schemeClr val="tx1"/>
          </a:solidFill>
          <a:latin typeface="+mn-lt"/>
          <a:ea typeface="+mn-ea"/>
          <a:cs typeface="+mn-cs"/>
        </a:defRPr>
      </a:lvl3pPr>
      <a:lvl4pPr marL="2303314" indent="-52671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263" kern="1200">
          <a:solidFill>
            <a:schemeClr val="tx1"/>
          </a:solidFill>
          <a:latin typeface="+mn-lt"/>
          <a:ea typeface="+mn-ea"/>
          <a:cs typeface="+mn-cs"/>
        </a:defRPr>
      </a:lvl4pPr>
      <a:lvl5pPr marL="2847302" indent="-541831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63" kern="1200">
          <a:solidFill>
            <a:schemeClr val="tx1"/>
          </a:solidFill>
          <a:latin typeface="+mn-lt"/>
          <a:ea typeface="+mn-ea"/>
          <a:cs typeface="+mn-cs"/>
        </a:defRPr>
      </a:lvl5pPr>
      <a:lvl6pPr marL="34193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40410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662752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5284453" indent="-310851" algn="l" defTabSz="1243401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700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4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1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68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8502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0201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1903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3603" algn="l" defTabSz="1243401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3187"/>
            <a:ext cx="9144001" cy="2740639"/>
          </a:xfrm>
        </p:spPr>
        <p:txBody>
          <a:bodyPr/>
          <a:lstStyle/>
          <a:p>
            <a:r>
              <a:rPr lang="vi-VN" dirty="0"/>
              <a:t>TÊN BÀI TẬP</a:t>
            </a:r>
          </a:p>
          <a:p>
            <a:pPr lvl="0">
              <a:buClr>
                <a:srgbClr val="CC0000"/>
              </a:buClr>
            </a:pPr>
            <a:r>
              <a:rPr lang="en-US" altLang="en-US" sz="3600" b="1" i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altLang="en-US" sz="3600" b="1" i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i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vi-VN" altLang="en-US" sz="3600" b="1" i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Tv1</a:t>
            </a:r>
          </a:p>
          <a:p>
            <a:pPr lvl="0">
              <a:buClr>
                <a:srgbClr val="CC0000"/>
              </a:buClr>
            </a:pPr>
            <a:r>
              <a:rPr lang="vi-VN" sz="3600" b="1" i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Tv2</a:t>
            </a:r>
          </a:p>
          <a:p>
            <a:pPr lvl="0">
              <a:buClr>
                <a:srgbClr val="CC0000"/>
              </a:buClr>
            </a:pPr>
            <a:r>
              <a:rPr lang="vi-VN" sz="3600" b="1" i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…</a:t>
            </a:r>
            <a:endParaRPr lang="en-US" sz="36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3. ĐẶC TẢ YÊU CẦU ỨNG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3.3. Các thông tin hỗ trợ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3200" dirty="0"/>
              <a:t>4. TÀI LIỆU THIẾT KẾ HƯỚNG ĐỐI TƯỢNG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747AF-D95F-EE67-091D-374104BF1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0DF5-90DE-E264-7D0B-14A227C4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940"/>
            <a:ext cx="9144000" cy="959571"/>
          </a:xfrm>
        </p:spPr>
        <p:txBody>
          <a:bodyPr/>
          <a:lstStyle/>
          <a:p>
            <a:pPr marL="0" indent="0">
              <a:buNone/>
            </a:pPr>
            <a:r>
              <a:rPr lang="vi-VN" sz="3200" dirty="0"/>
              <a:t>5. TÀI LIỆU THIẾT KẾ CƠ SỞ DỮ LIỆU - XÂY DỰNG ỨNG DỤNG - SCREEN FLOW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2987-5550-3D96-13A8-47F43A49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48192-6BB2-1813-31DE-F389AA98FB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2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D8220-37D8-D4D2-9017-C93D209D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E2FF-37CC-B0D9-6231-FBB1F769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014"/>
            <a:ext cx="9144000" cy="5045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6. KIỂM THỬ CHỨC NĂNG 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2D55-315D-D7C8-FA4B-737AA2CC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C52D9-A1FF-DBC2-BCFA-F3442C0D8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5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6440"/>
            <a:ext cx="9144000" cy="4886960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1. </a:t>
            </a:r>
            <a:r>
              <a:rPr lang="en-US" dirty="0"/>
              <a:t>KẾ HOẠCH THỰC HIỆN</a:t>
            </a:r>
            <a:endParaRPr lang="vi-VN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vi-VN" dirty="0"/>
              <a:t>2. THU THẬP, LÀM RÕ YÊU CẦU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ĐẶC TẢ YÊU CẦU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vi-VN" dirty="0"/>
              <a:t>TÀI LIỆU THIẾT KẾ HƯỚNG ĐỐI TƯỢNG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vi-VN" dirty="0"/>
              <a:t>TÀI LIỆU THIẾT KẾ CƠ SỞ DỮ LIỆU - XÂY DỰNG ỨNG DỤNG - SCREEN FLOW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 KIỂM THỬ CHỨC NĂNG ỨNG DỤNG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1. </a:t>
            </a:r>
            <a:r>
              <a:rPr lang="en-US" dirty="0"/>
              <a:t>KẾ HOẠCH THỰC 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1.1. Giới thiệu nhóm</a:t>
            </a:r>
          </a:p>
          <a:p>
            <a:pPr lvl="1"/>
            <a:r>
              <a:rPr lang="vi-VN" dirty="0" err="1"/>
              <a:t>Nguyễn</a:t>
            </a:r>
            <a:r>
              <a:rPr lang="vi-VN" dirty="0"/>
              <a:t> Văn A – công việc …</a:t>
            </a:r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/>
              <a:t>Trần Văn B – công việc …</a:t>
            </a:r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r>
              <a:rPr lang="vi-VN" dirty="0" err="1"/>
              <a:t>Nguyễn</a:t>
            </a:r>
            <a:r>
              <a:rPr lang="vi-VN" dirty="0"/>
              <a:t> Thị C ……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1. </a:t>
            </a:r>
            <a:r>
              <a:rPr lang="en-US" dirty="0"/>
              <a:t>KẾ HOẠCH THỰC 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1.2. Kế hoạch chi tiết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1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2. THU THẬP, LÀM RÕ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2.1. Danh sách các câu hỏi khi thu thập và làm rõ yêu cầu của ứng dụng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2. THU THẬP, LÀM RÕ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2.2. Yêu cầu chức năng/phi chức năng của ứng dụng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2. THU THẬP, LÀM RÕ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2.3. Sơ đồ phân cấp chức năng của ứng dụng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3. ĐẶC TẢ YÊU CẦU ỨNG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3.1. Mô tả tổng quan ứng dụng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0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3. ĐẶC TẢ YÊU CẦU ỨNG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3.2. Đặc tả các yêu cầu chức năng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B615F-C769-49CC-AD0C-AE566D56EE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8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XXX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XXX" id="{0525AA34-2DEF-4157-AA79-60D7E54EB469}" vid="{23AAF536-8794-44B7-94AE-1088517083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ThemeXXX</Template>
  <TotalTime>5791</TotalTime>
  <Words>275</Words>
  <Application>Microsoft Macintosh PowerPoint</Application>
  <PresentationFormat>Custom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Wingdings</vt:lpstr>
      <vt:lpstr>ThemeXXX</vt:lpstr>
      <vt:lpstr>PowerPoint Presentation</vt:lpstr>
      <vt:lpstr>Nội dung</vt:lpstr>
      <vt:lpstr>1. KẾ HOẠCH THỰC HIỆN</vt:lpstr>
      <vt:lpstr>1. KẾ HOẠCH THỰC HIỆN</vt:lpstr>
      <vt:lpstr>2. THU THẬP, LÀM RÕ YÊU CẦU</vt:lpstr>
      <vt:lpstr>2. THU THẬP, LÀM RÕ YÊU CẦU</vt:lpstr>
      <vt:lpstr>2. THU THẬP, LÀM RÕ YÊU CẦU</vt:lpstr>
      <vt:lpstr>3. ĐẶC TẢ YÊU CẦU ỨNG DỤNG</vt:lpstr>
      <vt:lpstr>3. ĐẶC TẢ YÊU CẦU ỨNG DỤNG</vt:lpstr>
      <vt:lpstr>3. ĐẶC TẢ YÊU CẦU ỨNG DỤNG</vt:lpstr>
      <vt:lpstr>4. TÀI LIỆU THIẾT KẾ HƯỚNG ĐỐI TƯỢNG</vt:lpstr>
      <vt:lpstr>5. TÀI LIỆU THIẾT KẾ CƠ SỞ DỮ LIỆU - XÂY DỰNG ỨNG DỤNG - SCREEN FLOW </vt:lpstr>
      <vt:lpstr>6. KIỂM THỬ CHỨC NĂNG ỨNG DỤNG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Môn: PHÁT TRIỂN ỨNG DỤNG</dc:title>
  <dc:creator>Thanh Van</dc:creator>
  <cp:lastModifiedBy>Phạm Quang Thắng</cp:lastModifiedBy>
  <cp:revision>65</cp:revision>
  <dcterms:created xsi:type="dcterms:W3CDTF">2016-07-14T08:37:41Z</dcterms:created>
  <dcterms:modified xsi:type="dcterms:W3CDTF">2024-02-21T09:05:26Z</dcterms:modified>
</cp:coreProperties>
</file>