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F98B-3ADA-4739-B37A-4AE4D5BC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94B6-F558-48EA-89F0-0BBE2734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C04F-9B28-4DCA-9819-4E9B34FD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7A7-0578-43F6-A9D6-B52FBFF6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0D96-E5F9-4999-AFFC-C5A8A0BE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B71-D169-41D4-A9F4-205F0079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D202A-4FC4-464B-B5CA-7D003FC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5715-2936-43B3-85D7-F9755BD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55D0-E4DB-47ED-A911-3C52E39F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212B-AC62-4283-AB66-623D0A8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78A69-DFC5-4DFC-8E03-2A089AAC7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C0EF-8C5F-472B-8836-F6E936AB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A1B8-C9F5-42AA-B02F-F7CEFF67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D33-FB30-40E3-B02E-03B59350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552E-0A97-4A67-9C11-0DBDA33A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BF48-11EE-4992-8A3E-EFE9B88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1C4-1765-4D1B-BA71-7CEA25C2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4E40-B7E8-4B72-8043-180FCB50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2FDB-EB21-4368-9DCE-85F19F2F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538D-74EA-412E-B080-FE9268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3C8-7F1C-4A69-97A5-0500BC94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366-57CF-40F2-9305-544018BF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5760-C790-4B2A-9F45-65010BC7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9806-0958-4E57-BC32-1E8BD45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93EA-5A18-415F-8F0D-BCAD34ED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D63-74A2-4FAE-A62C-3446118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F06C-DCD3-4CC1-9A8F-33385DA3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32A4-A5D3-4F28-B13C-1682EE02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205B-EE0C-46A5-B1BB-BD4B2290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68A4-1F5C-425D-B5D0-AF6F1547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676B-453D-4871-884C-0CF9223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55C-426C-431B-ACEF-48FBC47D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A764-5830-4657-9030-6326598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861C-37BC-4596-ADE5-4F93A70F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B8E1-CB83-4543-8BD2-845257709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09C83-313F-49A7-89D2-9C3F2F56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9C34D-E2DA-46DC-96E4-2E6C725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E5E6B-ECD5-41E2-8CBA-6F7F299C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2BFD-385F-4BE9-9648-E605B73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41D-51C6-44EE-B6F9-08E4FF82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80A02-3B0F-4FD8-99D6-750C866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C598-B8AE-45E1-9EF3-75433431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E83D6-788A-4FBF-9D81-55C653D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5981F-E87A-4F8C-98C7-B634F173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8C04D-15A0-4F01-BD7D-CBA7BDC1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8355-1D8B-4277-B3E9-DD466D71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F0BE-63BA-4F1F-9E35-35DBDB9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1722-E550-453E-AE87-18B88074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1739-DE86-497A-A856-7626CC40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D930-63D0-4DB6-8B15-4C605C78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D5A6-8803-4BE6-9277-9FB60A78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B070-2903-4FE6-B70D-1974AC14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DE3-84D1-4A92-8992-2F56ED65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9E9F-32C0-499E-A335-6176CEF1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77FA-C662-4277-B802-E3C57EBA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5459-2936-40A3-93A2-C205F93A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AE7A-D003-4C8F-B926-30A67CB4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1272-F084-4DDF-907B-EB85BBFE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D424C-0801-4771-80DD-71214C44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1EA-94CF-4273-B352-B8385D07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83C4-85DD-4E31-B074-2C0E43DC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29D5-3A97-4BA4-9E42-A0ED28A828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10E9-E889-4B04-88FF-AA318B25E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909A-D573-4D89-98C6-EED985F6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7F62-C79C-4BEB-AB2F-AE6267A5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DETECTER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4B53A-16F4-4F56-98B0-F85197F0C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Student: Lê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 – 1551032</a:t>
            </a:r>
          </a:p>
          <a:p>
            <a:pPr algn="l"/>
            <a:r>
              <a:rPr lang="en-US" dirty="0"/>
              <a:t>	   V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Minh </a:t>
            </a:r>
            <a:r>
              <a:rPr lang="en-US" dirty="0" err="1"/>
              <a:t>Phú</a:t>
            </a:r>
            <a:r>
              <a:rPr lang="en-US" dirty="0"/>
              <a:t> - 1551112</a:t>
            </a:r>
          </a:p>
        </p:txBody>
      </p:sp>
    </p:spTree>
    <p:extLst>
      <p:ext uri="{BB962C8B-B14F-4D97-AF65-F5344CB8AC3E}">
        <p14:creationId xmlns:p14="http://schemas.microsoft.com/office/powerpoint/2010/main" val="363796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8791-53BE-425F-9232-8813D49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C238-78B3-488F-9B3E-7E496F31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Solution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Necessary Framework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Local website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Restriction and 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Reference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8521-A973-4281-8BDB-36E7537A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/>
              <a:t>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CF2D-5020-45F0-ADB7-FD6FDDAF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89BC-5CED-423E-A137-DF4BB86C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II/ Necessary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DB2-D99E-4028-B369-AA95A57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Visual Studio Code Insider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Internet information services manager (IIS)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Studio</a:t>
            </a:r>
          </a:p>
        </p:txBody>
      </p:sp>
      <p:pic>
        <p:nvPicPr>
          <p:cNvPr id="1026" name="Picture 2" descr="Káº¿t quáº£ hÃ¬nh áº£nh cho visual studio code insider">
            <a:extLst>
              <a:ext uri="{FF2B5EF4-FFF2-40B4-BE49-F238E27FC236}">
                <a16:creationId xmlns:a16="http://schemas.microsoft.com/office/drawing/2014/main" id="{BAA7B1A6-7E93-47BD-B13D-E2AEEAC1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4" y="1302164"/>
            <a:ext cx="1046922" cy="10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1B04-FADE-43BD-860E-976CEEA3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DE46-DBF1-47B5-B268-D437678A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47DD-CD5E-4D4E-96DC-4CD2ED0C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18A7-AF0B-4941-9249-0B2A2ADF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48F-1D37-4F1E-8691-FD6D58F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CB44-6128-4798-87D5-8B4B9012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0230-8C69-4D3D-95D0-B0ABE0FA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720A-3D11-4A87-AE16-C1A12030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CFEA-82F6-4787-A48C-5D13D216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35EE-9A0A-4048-BBE2-1558098D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GPS DETECTER PROJECT</vt:lpstr>
      <vt:lpstr>Overview</vt:lpstr>
      <vt:lpstr>I/ Solution</vt:lpstr>
      <vt:lpstr>II/ Necessary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DETECTER PROJECT</dc:title>
  <dc:creator>lhgiang149@gmail.com</dc:creator>
  <cp:lastModifiedBy>lhgiang149@gmail.com</cp:lastModifiedBy>
  <cp:revision>4</cp:revision>
  <dcterms:created xsi:type="dcterms:W3CDTF">2019-04-22T10:38:04Z</dcterms:created>
  <dcterms:modified xsi:type="dcterms:W3CDTF">2019-04-22T15:00:26Z</dcterms:modified>
</cp:coreProperties>
</file>