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5"/>
  </p:notesMasterIdLst>
  <p:sldIdLst>
    <p:sldId id="256" r:id="rId2"/>
    <p:sldId id="258" r:id="rId3"/>
    <p:sldId id="259" r:id="rId4"/>
    <p:sldId id="261" r:id="rId5"/>
    <p:sldId id="286" r:id="rId6"/>
    <p:sldId id="287" r:id="rId7"/>
    <p:sldId id="289" r:id="rId8"/>
    <p:sldId id="288" r:id="rId9"/>
    <p:sldId id="291" r:id="rId10"/>
    <p:sldId id="292" r:id="rId11"/>
    <p:sldId id="293" r:id="rId12"/>
    <p:sldId id="294" r:id="rId13"/>
    <p:sldId id="295" r:id="rId14"/>
    <p:sldId id="266" r:id="rId15"/>
    <p:sldId id="267" r:id="rId16"/>
    <p:sldId id="263" r:id="rId17"/>
    <p:sldId id="265" r:id="rId18"/>
    <p:sldId id="274" r:id="rId19"/>
    <p:sldId id="277" r:id="rId20"/>
    <p:sldId id="280" r:id="rId21"/>
    <p:sldId id="285" r:id="rId22"/>
    <p:sldId id="281" r:id="rId23"/>
    <p:sldId id="284" r:id="rId2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474BA9-325B-48F8-982E-CE8AFB45C56D}">
  <a:tblStyle styleId="{8B474BA9-325B-48F8-982E-CE8AFB45C5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9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42727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049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343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68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7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GPS Tracker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E07DF-CBAB-47D1-AF60-81AA2E13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176" y="1082256"/>
            <a:ext cx="2695585" cy="260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0972D-574A-48E6-BC65-1CE0A613C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176" y="2023759"/>
            <a:ext cx="5444279" cy="439538"/>
          </a:xfrm>
          <a:prstGeom prst="rect">
            <a:avLst/>
          </a:prstGeom>
        </p:spPr>
      </p:pic>
      <p:sp>
        <p:nvSpPr>
          <p:cNvPr id="8" name="Shape 408">
            <a:extLst>
              <a:ext uri="{FF2B5EF4-FFF2-40B4-BE49-F238E27FC236}">
                <a16:creationId xmlns:a16="http://schemas.microsoft.com/office/drawing/2014/main" id="{1D556702-04DA-4C37-B630-4477CC194C6F}"/>
              </a:ext>
            </a:extLst>
          </p:cNvPr>
          <p:cNvSpPr/>
          <p:nvPr/>
        </p:nvSpPr>
        <p:spPr>
          <a:xfrm rot="5400000">
            <a:off x="4084988" y="-1560773"/>
            <a:ext cx="3313546" cy="6701792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8CAE55-25E4-4519-A9E1-C274DE36C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535" y="1463382"/>
            <a:ext cx="4419600" cy="2597862"/>
          </a:xfrm>
          <a:prstGeom prst="rect">
            <a:avLst/>
          </a:prstGeom>
        </p:spPr>
      </p:pic>
      <p:sp>
        <p:nvSpPr>
          <p:cNvPr id="11" name="Shape 409">
            <a:extLst>
              <a:ext uri="{FF2B5EF4-FFF2-40B4-BE49-F238E27FC236}">
                <a16:creationId xmlns:a16="http://schemas.microsoft.com/office/drawing/2014/main" id="{09721B1C-E8E5-472D-8F35-C3AA643EA154}"/>
              </a:ext>
            </a:extLst>
          </p:cNvPr>
          <p:cNvSpPr txBox="1">
            <a:spLocks/>
          </p:cNvSpPr>
          <p:nvPr/>
        </p:nvSpPr>
        <p:spPr>
          <a:xfrm>
            <a:off x="339915" y="161678"/>
            <a:ext cx="4101900" cy="416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r>
              <a:rPr lang="en-US" sz="2000" b="1" dirty="0"/>
              <a:t>IN MANIFEST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893569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09">
            <a:extLst>
              <a:ext uri="{FF2B5EF4-FFF2-40B4-BE49-F238E27FC236}">
                <a16:creationId xmlns:a16="http://schemas.microsoft.com/office/drawing/2014/main" id="{55A8A242-BB72-462C-8242-48EA6E0FC7D7}"/>
              </a:ext>
            </a:extLst>
          </p:cNvPr>
          <p:cNvSpPr txBox="1">
            <a:spLocks/>
          </p:cNvSpPr>
          <p:nvPr/>
        </p:nvSpPr>
        <p:spPr>
          <a:xfrm>
            <a:off x="381000" y="4476750"/>
            <a:ext cx="4101900" cy="416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r>
              <a:rPr lang="en-US" sz="2000" b="1" dirty="0"/>
              <a:t>INITIAL JAVA FUNCTION</a:t>
            </a: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E6C47-D7C5-4383-90A5-37897D3C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35" y="361950"/>
            <a:ext cx="5856236" cy="3223718"/>
          </a:xfrm>
          <a:prstGeom prst="rect">
            <a:avLst/>
          </a:prstGeom>
        </p:spPr>
      </p:pic>
      <p:sp>
        <p:nvSpPr>
          <p:cNvPr id="5" name="Shape 415">
            <a:extLst>
              <a:ext uri="{FF2B5EF4-FFF2-40B4-BE49-F238E27FC236}">
                <a16:creationId xmlns:a16="http://schemas.microsoft.com/office/drawing/2014/main" id="{B26F28CA-C273-4301-96F2-F27921212B7F}"/>
              </a:ext>
            </a:extLst>
          </p:cNvPr>
          <p:cNvSpPr/>
          <p:nvPr/>
        </p:nvSpPr>
        <p:spPr>
          <a:xfrm>
            <a:off x="1371600" y="38100"/>
            <a:ext cx="6400800" cy="51054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74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09">
            <a:extLst>
              <a:ext uri="{FF2B5EF4-FFF2-40B4-BE49-F238E27FC236}">
                <a16:creationId xmlns:a16="http://schemas.microsoft.com/office/drawing/2014/main" id="{32FD8D27-3C1A-4222-A426-EF7C1A33E678}"/>
              </a:ext>
            </a:extLst>
          </p:cNvPr>
          <p:cNvSpPr txBox="1">
            <a:spLocks/>
          </p:cNvSpPr>
          <p:nvPr/>
        </p:nvSpPr>
        <p:spPr>
          <a:xfrm>
            <a:off x="381000" y="4476750"/>
            <a:ext cx="4101900" cy="416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r>
              <a:rPr lang="en-US" sz="2000" b="1" dirty="0"/>
              <a:t>MAIN JAVA FUNCTION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8C498-54D9-4DC5-9564-D11779481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17" y="403043"/>
            <a:ext cx="4971399" cy="569411"/>
          </a:xfrm>
          <a:prstGeom prst="rect">
            <a:avLst/>
          </a:prstGeom>
        </p:spPr>
      </p:pic>
      <p:sp>
        <p:nvSpPr>
          <p:cNvPr id="4" name="Shape 415">
            <a:extLst>
              <a:ext uri="{FF2B5EF4-FFF2-40B4-BE49-F238E27FC236}">
                <a16:creationId xmlns:a16="http://schemas.microsoft.com/office/drawing/2014/main" id="{6A9DC67D-9F79-4A9B-8E98-8F0F8EA5363C}"/>
              </a:ext>
            </a:extLst>
          </p:cNvPr>
          <p:cNvSpPr/>
          <p:nvPr/>
        </p:nvSpPr>
        <p:spPr>
          <a:xfrm>
            <a:off x="1371600" y="38100"/>
            <a:ext cx="6400800" cy="51054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0377A-3BB7-4CE0-AFD6-CD3ED9BC3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17" y="1009344"/>
            <a:ext cx="4895850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1D8A7-3B43-4EA4-BB5A-F59DA3CE6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238" y="1982048"/>
            <a:ext cx="4971399" cy="367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C861E-D25C-4DE8-AE8C-9348BFD7B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517" y="2508373"/>
            <a:ext cx="5338763" cy="15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9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09">
            <a:extLst>
              <a:ext uri="{FF2B5EF4-FFF2-40B4-BE49-F238E27FC236}">
                <a16:creationId xmlns:a16="http://schemas.microsoft.com/office/drawing/2014/main" id="{1291DC94-919F-4B16-BFD4-506A10E5EB48}"/>
              </a:ext>
            </a:extLst>
          </p:cNvPr>
          <p:cNvSpPr txBox="1">
            <a:spLocks/>
          </p:cNvSpPr>
          <p:nvPr/>
        </p:nvSpPr>
        <p:spPr>
          <a:xfrm>
            <a:off x="381000" y="4476750"/>
            <a:ext cx="4101900" cy="416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r>
              <a:rPr lang="en-US" sz="2000" b="1" dirty="0"/>
              <a:t>GET LOCATION</a:t>
            </a:r>
            <a:endParaRPr lang="en-US" sz="3600" b="1" dirty="0"/>
          </a:p>
        </p:txBody>
      </p:sp>
      <p:sp>
        <p:nvSpPr>
          <p:cNvPr id="3" name="Shape 415">
            <a:extLst>
              <a:ext uri="{FF2B5EF4-FFF2-40B4-BE49-F238E27FC236}">
                <a16:creationId xmlns:a16="http://schemas.microsoft.com/office/drawing/2014/main" id="{98E8BD89-177B-40A5-8082-AC8F1937297F}"/>
              </a:ext>
            </a:extLst>
          </p:cNvPr>
          <p:cNvSpPr/>
          <p:nvPr/>
        </p:nvSpPr>
        <p:spPr>
          <a:xfrm>
            <a:off x="1371600" y="38100"/>
            <a:ext cx="6400800" cy="51054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D7444-A759-453B-8853-B53EF8CD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61950"/>
            <a:ext cx="5562600" cy="1957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958B7-2759-434A-9A8E-17392A42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319920"/>
            <a:ext cx="4029075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F8D94E-72E1-4B62-9FEB-31D2FD8A1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405" y="3120020"/>
            <a:ext cx="38576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 idx="4294967295"/>
          </p:nvPr>
        </p:nvSpPr>
        <p:spPr>
          <a:xfrm>
            <a:off x="0" y="1461375"/>
            <a:ext cx="4484399" cy="22205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vi-VN" sz="2800" dirty="0"/>
              <a:t>User Interface</a:t>
            </a:r>
            <a:endParaRPr lang="en" sz="3200" dirty="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Web design</a:t>
            </a:r>
            <a:endParaRPr lang="en" dirty="0"/>
          </a:p>
        </p:txBody>
      </p:sp>
      <p:sp>
        <p:nvSpPr>
          <p:cNvPr id="136" name="Shape 136"/>
          <p:cNvSpPr/>
          <p:nvPr/>
        </p:nvSpPr>
        <p:spPr>
          <a:xfrm>
            <a:off x="2868175" y="963796"/>
            <a:ext cx="2221350" cy="2317374"/>
          </a:xfrm>
          <a:prstGeom prst="donut">
            <a:avLst>
              <a:gd name="adj" fmla="val 8161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>
                <a:solidFill>
                  <a:srgbClr val="00B2FF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</a:p>
        </p:txBody>
      </p:sp>
      <p:sp>
        <p:nvSpPr>
          <p:cNvPr id="137" name="Shape 137"/>
          <p:cNvSpPr/>
          <p:nvPr/>
        </p:nvSpPr>
        <p:spPr>
          <a:xfrm>
            <a:off x="4593223" y="925696"/>
            <a:ext cx="2221350" cy="2317374"/>
          </a:xfrm>
          <a:prstGeom prst="donut">
            <a:avLst>
              <a:gd name="adj" fmla="val 8161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00B2FF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</a:p>
        </p:txBody>
      </p:sp>
      <p:sp>
        <p:nvSpPr>
          <p:cNvPr id="138" name="Shape 138"/>
          <p:cNvSpPr/>
          <p:nvPr/>
        </p:nvSpPr>
        <p:spPr>
          <a:xfrm>
            <a:off x="1207651" y="1001896"/>
            <a:ext cx="2145150" cy="2241174"/>
          </a:xfrm>
          <a:prstGeom prst="donut">
            <a:avLst>
              <a:gd name="adj" fmla="val 8161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B2FF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</a:p>
        </p:txBody>
      </p:sp>
      <p:sp>
        <p:nvSpPr>
          <p:cNvPr id="2" name="AutoShape 4" descr="Image result for html icon"/>
          <p:cNvSpPr>
            <a:spLocks noChangeAspect="1" noChangeArrowheads="1"/>
          </p:cNvSpPr>
          <p:nvPr/>
        </p:nvSpPr>
        <p:spPr bwMode="auto">
          <a:xfrm>
            <a:off x="155575" y="-2217738"/>
            <a:ext cx="462915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" name="AutoShape 6" descr="Image result for html icon"/>
          <p:cNvSpPr>
            <a:spLocks noChangeAspect="1" noChangeArrowheads="1"/>
          </p:cNvSpPr>
          <p:nvPr/>
        </p:nvSpPr>
        <p:spPr bwMode="auto">
          <a:xfrm>
            <a:off x="307975" y="-2065338"/>
            <a:ext cx="462915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" name="AutoShape 8" descr="Image result for html icon"/>
          <p:cNvSpPr>
            <a:spLocks noChangeAspect="1" noChangeArrowheads="1"/>
          </p:cNvSpPr>
          <p:nvPr/>
        </p:nvSpPr>
        <p:spPr bwMode="auto">
          <a:xfrm>
            <a:off x="460375" y="-1912938"/>
            <a:ext cx="462915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" name="AutoShape 10" descr="Image result for html icon"/>
          <p:cNvSpPr>
            <a:spLocks noChangeAspect="1" noChangeArrowheads="1"/>
          </p:cNvSpPr>
          <p:nvPr/>
        </p:nvSpPr>
        <p:spPr bwMode="auto">
          <a:xfrm>
            <a:off x="612775" y="-1760538"/>
            <a:ext cx="462915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52" y="1581150"/>
            <a:ext cx="948398" cy="125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3" descr="Image result for css icon"/>
          <p:cNvSpPr>
            <a:spLocks noChangeAspect="1" noChangeArrowheads="1"/>
          </p:cNvSpPr>
          <p:nvPr/>
        </p:nvSpPr>
        <p:spPr bwMode="auto">
          <a:xfrm>
            <a:off x="765175" y="-1608138"/>
            <a:ext cx="462915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363" y="1438846"/>
            <a:ext cx="1152390" cy="139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46" y="1350722"/>
            <a:ext cx="1091903" cy="136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hape 137"/>
          <p:cNvSpPr/>
          <p:nvPr/>
        </p:nvSpPr>
        <p:spPr>
          <a:xfrm>
            <a:off x="1820458" y="3359526"/>
            <a:ext cx="1789088" cy="1783974"/>
          </a:xfrm>
          <a:prstGeom prst="donut">
            <a:avLst>
              <a:gd name="adj" fmla="val 8161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00B2FF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</a:p>
        </p:txBody>
      </p:sp>
      <p:sp>
        <p:nvSpPr>
          <p:cNvPr id="16" name="Shape 137"/>
          <p:cNvSpPr/>
          <p:nvPr/>
        </p:nvSpPr>
        <p:spPr>
          <a:xfrm>
            <a:off x="3978850" y="3281170"/>
            <a:ext cx="1789088" cy="1783974"/>
          </a:xfrm>
          <a:prstGeom prst="donut">
            <a:avLst>
              <a:gd name="adj" fmla="val 8161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00B2FF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51" y="3792631"/>
            <a:ext cx="947232" cy="9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76" y="3757503"/>
            <a:ext cx="784836" cy="83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Web design: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61111"/>
              <a:buFont typeface="Wingdings" panose="05000000000000000000" pitchFamily="2" charset="2"/>
              <a:buChar char="§"/>
            </a:pPr>
            <a:r>
              <a:rPr lang="en-US" dirty="0"/>
              <a:t>Positions</a:t>
            </a:r>
          </a:p>
          <a:p>
            <a:pPr marL="285750" indent="-285750">
              <a:buClr>
                <a:schemeClr val="dk1"/>
              </a:buClr>
              <a:buSzPct val="61111"/>
              <a:buFont typeface="Wingdings" panose="05000000000000000000" pitchFamily="2" charset="2"/>
              <a:buChar char="§"/>
            </a:pPr>
            <a:r>
              <a:rPr lang="en-US" dirty="0"/>
              <a:t>Path</a:t>
            </a:r>
          </a:p>
          <a:p>
            <a:pPr marL="285750" lvl="2" indent="-285750">
              <a:buClr>
                <a:schemeClr val="dk1"/>
              </a:buClr>
              <a:buSzPct val="61111"/>
              <a:buFont typeface="Wingdings" panose="05000000000000000000" pitchFamily="2" charset="2"/>
              <a:buChar char="§"/>
            </a:pPr>
            <a:r>
              <a:rPr lang="en-US" dirty="0"/>
              <a:t>Estimate velocity</a:t>
            </a:r>
            <a:endParaRPr lang="vi-VN" dirty="0"/>
          </a:p>
          <a:p>
            <a:pPr marL="285750" indent="-285750">
              <a:buClr>
                <a:schemeClr val="dk1"/>
              </a:buClr>
              <a:buSzPct val="61111"/>
              <a:buFont typeface="Wingdings" panose="05000000000000000000" pitchFamily="2" charset="2"/>
              <a:buChar char="§"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95600" y="1123950"/>
            <a:ext cx="2780700" cy="3125100"/>
          </a:xfrm>
        </p:spPr>
        <p:txBody>
          <a:bodyPr/>
          <a:lstStyle/>
          <a:p>
            <a:pPr>
              <a:buNone/>
            </a:pPr>
            <a:endParaRPr lang="vi-VN" dirty="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CSS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895350"/>
            <a:ext cx="42767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42" y="895350"/>
            <a:ext cx="357808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javascript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352800" y="1068020"/>
            <a:ext cx="2209799" cy="2102419"/>
          </a:xfrm>
          <a:prstGeom prst="rect">
            <a:avLst/>
          </a:prstGeom>
          <a:noFill/>
          <a:ln w="114300" cap="rnd" cmpd="sng">
            <a:solidFill>
              <a:srgbClr val="00B2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00B2FF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</a:p>
        </p:txBody>
      </p:sp>
      <p:cxnSp>
        <p:nvCxnSpPr>
          <p:cNvPr id="321" name="Shape 321"/>
          <p:cNvCxnSpPr/>
          <p:nvPr/>
        </p:nvCxnSpPr>
        <p:spPr>
          <a:xfrm flipV="1">
            <a:off x="4545919" y="3163101"/>
            <a:ext cx="1" cy="389915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lg" len="lg"/>
            <a:tailEnd type="oval" w="lg" len="lg"/>
          </a:ln>
        </p:spPr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068021"/>
            <a:ext cx="2209799" cy="210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62350"/>
            <a:ext cx="84582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hape 319"/>
          <p:cNvSpPr txBox="1"/>
          <p:nvPr/>
        </p:nvSpPr>
        <p:spPr>
          <a:xfrm>
            <a:off x="164674" y="3553016"/>
            <a:ext cx="8534400" cy="1381125"/>
          </a:xfrm>
          <a:prstGeom prst="rect">
            <a:avLst/>
          </a:prstGeom>
          <a:noFill/>
          <a:ln w="114300" cap="rnd" cmpd="sng">
            <a:solidFill>
              <a:srgbClr val="00B2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00B2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FF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5379984" y="489825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4294967295"/>
          </p:nvPr>
        </p:nvSpPr>
        <p:spPr>
          <a:xfrm>
            <a:off x="457200" y="489800"/>
            <a:ext cx="4101900" cy="416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ANDROID PROJECT</a:t>
            </a:r>
          </a:p>
          <a:p>
            <a:pPr rtl="0">
              <a:spcBef>
                <a:spcPts val="0"/>
              </a:spcBef>
              <a:buNone/>
            </a:pPr>
            <a:endParaRPr sz="20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Show and explain your web, app or software projects using these gadget templates.</a:t>
            </a:r>
          </a:p>
        </p:txBody>
      </p:sp>
      <p:sp>
        <p:nvSpPr>
          <p:cNvPr id="396" name="Shape 396"/>
          <p:cNvSpPr/>
          <p:nvPr/>
        </p:nvSpPr>
        <p:spPr>
          <a:xfrm>
            <a:off x="5469700" y="839000"/>
            <a:ext cx="1895700" cy="3356100"/>
          </a:xfrm>
          <a:prstGeom prst="rect">
            <a:avLst/>
          </a:prstGeom>
          <a:solidFill>
            <a:srgbClr val="000714">
              <a:alpha val="25380"/>
            </a:srgbClr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dirty="0">
                <a:solidFill>
                  <a:srgbClr val="00B2FF"/>
                </a:solidFill>
              </a:rPr>
              <a:t>Group members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4294967295"/>
          </p:nvPr>
        </p:nvSpPr>
        <p:spPr>
          <a:xfrm>
            <a:off x="876825" y="2688925"/>
            <a:ext cx="3173400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FFFF"/>
                </a:solidFill>
                <a:sym typeface="Muli"/>
              </a:rPr>
              <a:t>Vương</a:t>
            </a:r>
            <a:r>
              <a:rPr lang="en-US" sz="1800" dirty="0">
                <a:solidFill>
                  <a:srgbClr val="FFFFFF"/>
                </a:solidFill>
                <a:sym typeface="Muli"/>
              </a:rPr>
              <a:t> Minh </a:t>
            </a:r>
            <a:r>
              <a:rPr lang="en-US" sz="1800" dirty="0" err="1">
                <a:solidFill>
                  <a:srgbClr val="FFFFFF"/>
                </a:solidFill>
                <a:sym typeface="Muli"/>
              </a:rPr>
              <a:t>Phú</a:t>
            </a:r>
            <a:r>
              <a:rPr lang="en-US" sz="1800" dirty="0">
                <a:solidFill>
                  <a:srgbClr val="FFFFFF"/>
                </a:solidFill>
                <a:sym typeface="Muli"/>
              </a:rPr>
              <a:t> 1551112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 dirty="0" err="1"/>
              <a:t>Lê</a:t>
            </a:r>
            <a:r>
              <a:rPr lang="en-US" sz="1800" dirty="0"/>
              <a:t> </a:t>
            </a:r>
            <a:r>
              <a:rPr lang="en-US" sz="1800" dirty="0" err="1"/>
              <a:t>Hoàng</a:t>
            </a:r>
            <a:r>
              <a:rPr lang="en-US" sz="1800" dirty="0"/>
              <a:t> </a:t>
            </a:r>
            <a:r>
              <a:rPr lang="en-US" sz="1800" dirty="0" err="1"/>
              <a:t>Giang</a:t>
            </a:r>
            <a:r>
              <a:rPr lang="en-US" sz="1800" dirty="0"/>
              <a:t> 1551032</a:t>
            </a:r>
            <a:endParaRPr lang="en" sz="1800" dirty="0">
              <a:solidFill>
                <a:srgbClr val="FFFFFF"/>
              </a:solidFill>
              <a:sym typeface="Muli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1143000" y="-19050"/>
            <a:ext cx="6400800" cy="51054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18232"/>
            <a:ext cx="4369501" cy="143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48939"/>
            <a:ext cx="4369501" cy="83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10200" y="4629150"/>
            <a:ext cx="3103735" cy="2453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5751"/>
            <a:ext cx="5123387" cy="153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1143000" y="-19050"/>
            <a:ext cx="6400800" cy="51054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5750"/>
            <a:ext cx="5181600" cy="37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8691"/>
            <a:ext cx="4501423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8426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00B2FF"/>
                </a:solidFill>
              </a:rPr>
              <a:t>Thanks!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subTitle" idx="4294967295"/>
          </p:nvPr>
        </p:nvSpPr>
        <p:spPr>
          <a:xfrm>
            <a:off x="876825" y="2688925"/>
            <a:ext cx="4334100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user@mail.me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FF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444" name="Shape 444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445" name="Shape 44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460" name="Shape 46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466" name="Shape 46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1" name="Shape 471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73" name="Shape 473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474" name="Shape 474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8" name="Shape 478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80" name="Shape 48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88" name="Shape 48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2" name="Shape 492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96" name="Shape 496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497" name="Shape 49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500" name="Shape 50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503" name="Shape 503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507" name="Shape 50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515" name="Shape 51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522" name="Shape 52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6" name="Shape 526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27" name="Shape 527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528" name="Shape 52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531" name="Shape 531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537" name="Shape 5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540" name="Shape 54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548" name="Shape 5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554" name="Shape 554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2" name="Shape 562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563" name="Shape 563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568" name="Shape 56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573" name="Shape 573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578" name="Shape 57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81" name="Shape 581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584" name="Shape 584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6" name="Shape 586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87" name="Shape 587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588" name="Shape 58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591" name="Shape 59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9" name="Shape 599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01" name="Shape 601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602" name="Shape 602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4" name="Shape 604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05" name="Shape 605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606" name="Shape 60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609" name="Shape 6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614" name="Shape 61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7" name="Shape 617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18" name="Shape 618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619" name="Shape 61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626" name="Shape 62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636" name="Shape 63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640" name="Shape 64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644" name="Shape 64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9" name="Shape 649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650" name="Shape 65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2" name="Shape 652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653" name="Shape 65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661" name="Shape 66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668" name="Shape 66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0" name="Shape 670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671" name="Shape 67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75" name="Shape 675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79" name="Shape 679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680" name="Shape 68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689" name="Shape 68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692" name="Shape 692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8" name="Shape 698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699" name="Shape 69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707" name="Shape 70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0" name="Shape 710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711" name="Shape 711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718" name="Shape 71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722" name="Shape 722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5" name="Shape 725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726" name="Shape 72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732" name="Shape 73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760" name="Shape 76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784" name="Shape 784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799" name="Shape 79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803" name="Shape 803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810" name="Shape 8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819" name="Shape 81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823" name="Shape 823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829" name="Shape 82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837" name="Shape 8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3" name="Shape 843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844" name="Shape 844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3" name="Shape 853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54" name="Shape 85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5" name="Shape 865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866" name="Shape 86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1" name="Shape 871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872" name="Shape 872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9" name="Shape 87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80" name="Shape 88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2" name="Shape 882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883" name="Shape 88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5" name="Shape 885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86" name="Shape 88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8" name="Shape 888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  <a:p>
            <a:r>
              <a:rPr lang="en-US" dirty="0"/>
              <a:t>Applications</a:t>
            </a:r>
            <a:endParaRPr lang="e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Tracker: climbing, backtracking</a:t>
            </a:r>
          </a:p>
          <a:p>
            <a:r>
              <a:rPr lang="en-US" dirty="0"/>
              <a:t>Security: find your phone</a:t>
            </a:r>
          </a:p>
          <a:p>
            <a:r>
              <a:rPr lang="en-US" dirty="0"/>
              <a:t>Farming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38350"/>
            <a:ext cx="51435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19350"/>
            <a:ext cx="3352800" cy="254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dirty="0"/>
              <a:t>Solution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340151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Build an Android app to take the location.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Website to show results</a:t>
            </a:r>
            <a:endParaRPr dirty="0"/>
          </a:p>
        </p:txBody>
      </p:sp>
      <p:sp>
        <p:nvSpPr>
          <p:cNvPr id="5" name="Shape 604"/>
          <p:cNvSpPr>
            <a:spLocks noGrp="1"/>
          </p:cNvSpPr>
          <p:nvPr>
            <p:ph type="title"/>
          </p:nvPr>
        </p:nvSpPr>
        <p:spPr>
          <a:xfrm>
            <a:off x="2895600" y="742950"/>
            <a:ext cx="525461" cy="457201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lang="vi-VN" dirty="0"/>
          </a:p>
        </p:txBody>
      </p:sp>
      <p:sp>
        <p:nvSpPr>
          <p:cNvPr id="8" name="Shape 394"/>
          <p:cNvSpPr/>
          <p:nvPr/>
        </p:nvSpPr>
        <p:spPr>
          <a:xfrm>
            <a:off x="6172200" y="438150"/>
            <a:ext cx="1601020" cy="345358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95" y="717142"/>
            <a:ext cx="15716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5" descr="https://scontent.fsgn2-2.fna.fbcdn.net/v/t1.15752-9/61390671_2187488634896703_7688502251710578688_n.png?_nc_cat=102&amp;_nc_oc=AQmS69NlDAjJNKW5DSguFxmfzfLz5il-uWpmGETjkLfFHwU6PHH9KjxlbrVpp_mpt_8&amp;_nc_ht=scontent.fsgn2-2.fna&amp;oh=d7fec6a8e9f2409f0f56ccbcdeb68566&amp;oe=5D6471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99037"/>
            <a:ext cx="2286000" cy="218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48969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B26C02-F8DC-4E21-AFA1-2D6C356C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1" y="302375"/>
            <a:ext cx="3668574" cy="3031375"/>
          </a:xfrm>
        </p:spPr>
        <p:txBody>
          <a:bodyPr/>
          <a:lstStyle/>
          <a:p>
            <a:r>
              <a:rPr lang="en-US" sz="3200" dirty="0"/>
              <a:t>APP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73C8C4-453A-433C-B2E5-5C9B59650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BUILDING TOOLS</a:t>
            </a:r>
            <a:endParaRPr lang="en" dirty="0"/>
          </a:p>
        </p:txBody>
      </p:sp>
      <p:pic>
        <p:nvPicPr>
          <p:cNvPr id="25" name="Picture 4" descr="Káº¿t quáº£ hÃ¬nh áº£nh cho android studio">
            <a:extLst>
              <a:ext uri="{FF2B5EF4-FFF2-40B4-BE49-F238E27FC236}">
                <a16:creationId xmlns:a16="http://schemas.microsoft.com/office/drawing/2014/main" id="{7491806D-17B8-436F-9E76-C95641396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57350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Káº¿t quáº£ hÃ¬nh áº£nh cho firebase">
            <a:extLst>
              <a:ext uri="{FF2B5EF4-FFF2-40B4-BE49-F238E27FC236}">
                <a16:creationId xmlns:a16="http://schemas.microsoft.com/office/drawing/2014/main" id="{ED1C4BBF-AA7E-42BD-9E3F-E4BE133DC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1502171"/>
            <a:ext cx="4787280" cy="245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31985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Firebase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57203" y="1047750"/>
            <a:ext cx="3751501" cy="1732526"/>
          </a:xfrm>
          <a:prstGeom prst="rect">
            <a:avLst/>
          </a:prstGeom>
          <a:noFill/>
          <a:ln w="114300" cap="rnd" cmpd="sng">
            <a:solidFill>
              <a:srgbClr val="00B2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00B2FF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74397-56C6-4F94-A8FE-7BCBFFF9A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93" y="1096641"/>
            <a:ext cx="3656899" cy="1683635"/>
          </a:xfrm>
          <a:prstGeom prst="rect">
            <a:avLst/>
          </a:prstGeom>
        </p:spPr>
      </p:pic>
      <p:sp>
        <p:nvSpPr>
          <p:cNvPr id="11" name="Shape 319">
            <a:extLst>
              <a:ext uri="{FF2B5EF4-FFF2-40B4-BE49-F238E27FC236}">
                <a16:creationId xmlns:a16="http://schemas.microsoft.com/office/drawing/2014/main" id="{B05A8457-F744-494A-BD08-7F99DFCBB974}"/>
              </a:ext>
            </a:extLst>
          </p:cNvPr>
          <p:cNvSpPr txBox="1"/>
          <p:nvPr/>
        </p:nvSpPr>
        <p:spPr>
          <a:xfrm>
            <a:off x="5701861" y="1023691"/>
            <a:ext cx="1510869" cy="2233859"/>
          </a:xfrm>
          <a:prstGeom prst="rect">
            <a:avLst/>
          </a:prstGeom>
          <a:noFill/>
          <a:ln w="114300" cap="rnd" cmpd="sng">
            <a:solidFill>
              <a:srgbClr val="00B2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00B2FF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EA436B-DE14-4048-9478-C84E5C47C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948" y="1023691"/>
            <a:ext cx="1473782" cy="21791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AE8553-7560-4015-8757-3729294CD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3676894"/>
            <a:ext cx="5831613" cy="2461639"/>
          </a:xfrm>
          <a:prstGeom prst="rect">
            <a:avLst/>
          </a:prstGeom>
        </p:spPr>
      </p:pic>
      <p:sp>
        <p:nvSpPr>
          <p:cNvPr id="14" name="Shape 319"/>
          <p:cNvSpPr txBox="1"/>
          <p:nvPr/>
        </p:nvSpPr>
        <p:spPr>
          <a:xfrm>
            <a:off x="3162299" y="3622167"/>
            <a:ext cx="5907813" cy="1280588"/>
          </a:xfrm>
          <a:prstGeom prst="rect">
            <a:avLst/>
          </a:prstGeom>
          <a:noFill/>
          <a:ln w="114300" cap="rnd" cmpd="sng">
            <a:solidFill>
              <a:srgbClr val="00B2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00B2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" name="Shape 319">
            <a:extLst>
              <a:ext uri="{FF2B5EF4-FFF2-40B4-BE49-F238E27FC236}">
                <a16:creationId xmlns:a16="http://schemas.microsoft.com/office/drawing/2014/main" id="{8CBAD3C6-8730-4E04-ACAD-89AB1D02AB15}"/>
              </a:ext>
            </a:extLst>
          </p:cNvPr>
          <p:cNvSpPr txBox="1"/>
          <p:nvPr/>
        </p:nvSpPr>
        <p:spPr>
          <a:xfrm>
            <a:off x="504152" y="3257550"/>
            <a:ext cx="2086647" cy="1491087"/>
          </a:xfrm>
          <a:prstGeom prst="rect">
            <a:avLst/>
          </a:prstGeom>
          <a:noFill/>
          <a:ln w="114300" cap="rnd" cmpd="sng">
            <a:solidFill>
              <a:srgbClr val="00B2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00B2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BA7504-3D6A-43C6-B855-7A50CE72A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093" y="3301649"/>
            <a:ext cx="1985086" cy="1402887"/>
          </a:xfrm>
          <a:prstGeom prst="rect">
            <a:avLst/>
          </a:prstGeom>
        </p:spPr>
      </p:pic>
      <p:cxnSp>
        <p:nvCxnSpPr>
          <p:cNvPr id="10" name="Shape 321">
            <a:extLst>
              <a:ext uri="{FF2B5EF4-FFF2-40B4-BE49-F238E27FC236}">
                <a16:creationId xmlns:a16="http://schemas.microsoft.com/office/drawing/2014/main" id="{C83111B8-2347-436A-9A81-993016B6653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227247" y="2140621"/>
            <a:ext cx="1474614" cy="1203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321" name="Shape 321"/>
          <p:cNvCxnSpPr>
            <a:cxnSpLocks/>
            <a:endCxn id="11" idx="2"/>
          </p:cNvCxnSpPr>
          <p:nvPr/>
        </p:nvCxnSpPr>
        <p:spPr>
          <a:xfrm flipV="1">
            <a:off x="6450874" y="3257550"/>
            <a:ext cx="6422" cy="302988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1" name="Shape 321">
            <a:extLst>
              <a:ext uri="{FF2B5EF4-FFF2-40B4-BE49-F238E27FC236}">
                <a16:creationId xmlns:a16="http://schemas.microsoft.com/office/drawing/2014/main" id="{C1EE70BC-6497-4776-8B93-48BEFD564BB0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2590799" y="4003094"/>
            <a:ext cx="571500" cy="259367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lg" len="lg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27843143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147</Words>
  <Application>Microsoft Office PowerPoint</Application>
  <PresentationFormat>On-screen Show (16:9)</PresentationFormat>
  <Paragraphs>54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Muli</vt:lpstr>
      <vt:lpstr>Wingdings</vt:lpstr>
      <vt:lpstr>Banquo template</vt:lpstr>
      <vt:lpstr>GPS Tracker</vt:lpstr>
      <vt:lpstr>Group members</vt:lpstr>
      <vt:lpstr> Applications</vt:lpstr>
      <vt:lpstr>PowerPoint Presentation</vt:lpstr>
      <vt:lpstr>Solution</vt:lpstr>
      <vt:lpstr>PowerPoint Presentation</vt:lpstr>
      <vt:lpstr>APP ARCHITECTURE</vt:lpstr>
      <vt:lpstr>BUILDING TOOLS</vt:lpstr>
      <vt:lpstr>Firebase</vt:lpstr>
      <vt:lpstr>PowerPoint Presentation</vt:lpstr>
      <vt:lpstr>PowerPoint Presentation</vt:lpstr>
      <vt:lpstr>PowerPoint Presentation</vt:lpstr>
      <vt:lpstr>PowerPoint Presentation</vt:lpstr>
      <vt:lpstr>User Interface</vt:lpstr>
      <vt:lpstr>Web design</vt:lpstr>
      <vt:lpstr>Web design:</vt:lpstr>
      <vt:lpstr>CSS</vt:lpstr>
      <vt:lpstr>javascript</vt:lpstr>
      <vt:lpstr>PowerPoint Presentation</vt:lpstr>
      <vt:lpstr>PowerPoint Presentation</vt:lpstr>
      <vt:lpstr>PowerPoint Presentation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lhgiang149@gmail.com</cp:lastModifiedBy>
  <cp:revision>10</cp:revision>
  <dcterms:modified xsi:type="dcterms:W3CDTF">2019-05-25T13:31:49Z</dcterms:modified>
</cp:coreProperties>
</file>