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4B4-62C8-4A6A-87C6-C5C4010D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5F25-B7B4-4E32-BA17-1EDD25AB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169D-0464-4210-BF41-8EA9B3E4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54B6-BDCD-4624-BE40-0E52725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52FB-E953-4227-8865-2088CE1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150-F84B-4D29-B402-C6B2548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8F64-62A8-4AD3-9B5C-FA3C2D55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5204-EAEE-4587-852D-4104D9C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B2E1-69DA-40C2-A3B1-2FA9E29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F750-8984-44A0-80C7-5030731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C34D6-1FA5-4635-B743-2F9197F1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A84FE-8AD8-4AEC-BD89-D5DE6F3C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2D8E-7288-4661-8A6D-876D68AB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A62-B9D2-41C0-88B0-344910B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786-ECAC-41A0-BEEA-F6D2212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F573-B62A-4421-B45A-D621A26A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F4B0-38C5-48F9-A9F9-0EF988C0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06F5-2FE3-4465-BAD7-89FDEFFB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4D-C21C-45BF-AAD4-1A4B9DB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218B-5B58-47B7-AD60-C0FBAB2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586-F0CD-4FE4-A6F1-9100AE29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6C5F-80CE-4DD1-BE0B-BBE4A425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6C3C-203D-4EDC-8BE1-A008B9D5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797A-8FF9-4281-BF7B-3B2C5D08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CC65-7AF2-4576-B4F8-1C87E2D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BD9-5C8E-43C9-90B0-6E201CBA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70E-E156-44BB-81F4-0CB939BA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91D5A-432F-48A4-889D-E5DDAFFB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2D46-B46D-4DF8-8FAF-BDBF73B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807C2-B5AE-4BCE-9133-E86F00BA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0B2C-E51C-4CA5-AFB3-73CDE3F4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4863-879D-4B9C-B93A-6105E32A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15CF-05AE-4E12-BE9D-0B9718CB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52286-D736-468D-84B1-10975E87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788C1-30AD-496A-AFC5-24BEC70B2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DDA25-B77B-406F-880D-41E61E1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2B140-4019-44C8-AE4E-AA4749E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D1B3-88F4-4DEA-8397-F5D0772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3CFC6-913C-4747-8BAB-6EFFFC2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1E52-3090-43EA-AD57-0320F3B6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1E2B6-72AA-4507-9619-D722ED01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B819-88FE-48A3-B9FF-4E68FD5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41D3-1FFD-4B60-9104-15D3E6BC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25697-4BC7-48AF-9B25-E954DAE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4CC1B-8091-4379-A1E2-6F20C03C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0461-3964-47D9-A27C-9F4A0C7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85AC-CE3A-4EB0-A294-AB087031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5EE3-E82D-493A-A0A9-52F51A57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154C-6378-478D-9AFD-E5F90AB8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8A4D-140A-4427-BA19-445817AA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D75B-BC06-4302-BC05-D4774D0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D364-CD84-4C95-8530-A96FC9F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F921-7E84-4033-BC43-378D7207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C12D-ECF2-4E1D-9A6C-39ECD3C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8A9A-1B79-4FC8-9C82-8CE650D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F7FD-6FD7-47B8-92BC-618F58B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8DF8-7BA2-426D-B74E-254CA5F9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D76D-CD52-41FC-B44E-78B6F9A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9FD76-3EDF-49A0-ACD4-FE1FEE2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AE61-6611-4869-B54C-D2CE5F69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B31-4D38-458A-92AF-C44B774F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04F0-96AB-485F-B171-FF580C05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675D-3249-4CFE-A24D-4218E953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C423-4298-4965-B3B2-CE5F9B92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Freeman Chain Code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Matching step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4936-2A5B-4D90-8E1A-225FB368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Tuấn</a:t>
            </a:r>
            <a:endParaRPr lang="en-US" dirty="0"/>
          </a:p>
          <a:p>
            <a:r>
              <a:rPr lang="en-US" dirty="0"/>
              <a:t>Group member: +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Giang</a:t>
            </a:r>
            <a:endParaRPr lang="en-US" dirty="0"/>
          </a:p>
          <a:p>
            <a:r>
              <a:rPr lang="en-US" dirty="0"/>
              <a:t>                                 + </a:t>
            </a:r>
            <a:r>
              <a:rPr lang="en-US" dirty="0" err="1"/>
              <a:t>Vương</a:t>
            </a:r>
            <a:r>
              <a:rPr lang="en-US" dirty="0"/>
              <a:t> Minh </a:t>
            </a:r>
            <a:r>
              <a:rPr lang="en-US" dirty="0" err="1"/>
              <a:t>Phú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2260816"/>
            <a:ext cx="57054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1" y="2252652"/>
            <a:ext cx="5667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5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94852"/>
            <a:ext cx="2317376" cy="222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05" y="1394852"/>
            <a:ext cx="8055349" cy="460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12" y="3875290"/>
            <a:ext cx="2363881" cy="23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465800"/>
            <a:ext cx="8275544" cy="302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9" y="4146176"/>
            <a:ext cx="252412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9" y="1422692"/>
            <a:ext cx="2466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8" y="3902075"/>
            <a:ext cx="300037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8" y="1328738"/>
            <a:ext cx="29432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93" y="1304380"/>
            <a:ext cx="8582585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CEF0-A239-41C1-A133-4B2BC6DD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D219-E659-4CED-8271-DE8EE152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3C040-741D-413D-A7D9-0E86C0D8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88" y="652462"/>
            <a:ext cx="255270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9FF06-6CF9-475C-9A1E-F06BBE36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88" y="3585334"/>
            <a:ext cx="26670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8F82-EF53-437B-AD31-28069025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51" y="804172"/>
            <a:ext cx="2505075" cy="240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5C142-D362-4B5F-999C-0D8C57D94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982" y="804172"/>
            <a:ext cx="3686175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FCF40-7248-4544-8711-553058B3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276" y="3575809"/>
            <a:ext cx="2609850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9D698-233D-435F-AC42-1FA001FC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462" y="3429000"/>
            <a:ext cx="3676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AE65-3034-4A80-A676-10B24089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0370-1F19-4C20-8158-F4C8AF88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49F93-2483-4002-BF1A-0A38817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24" y="681037"/>
            <a:ext cx="7805324" cy="52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82" y="1186516"/>
            <a:ext cx="4308848" cy="43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1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áº¿t quáº£ hÃ¬nh áº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4" y="1619437"/>
            <a:ext cx="6513106" cy="341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E13C-F78F-4151-A08E-B84048D4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3269-67E9-41BB-B5C2-94AACC53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chain code is a lossless compression algorithm for monochrome images</a:t>
            </a:r>
          </a:p>
          <a:p>
            <a:r>
              <a:rPr lang="en-US" dirty="0"/>
              <a:t>Some popular chain codes include:</a:t>
            </a:r>
          </a:p>
          <a:p>
            <a:pPr marL="0" indent="0">
              <a:buNone/>
            </a:pPr>
            <a:r>
              <a:rPr lang="en-US" dirty="0"/>
              <a:t>	the Freeman Chain Code of Eight Directions[1] (FCCE)</a:t>
            </a:r>
          </a:p>
          <a:p>
            <a:pPr marL="0" indent="0">
              <a:buNone/>
            </a:pPr>
            <a:r>
              <a:rPr lang="en-US" dirty="0"/>
              <a:t>	Directional Freeman Chain Code of Eight Directions[2] (DFCCE)</a:t>
            </a:r>
          </a:p>
          <a:p>
            <a:pPr marL="0" indent="0">
              <a:buNone/>
            </a:pPr>
            <a:r>
              <a:rPr lang="en-US" dirty="0"/>
              <a:t>	Vertex Chain Code[3] (VCC)</a:t>
            </a:r>
          </a:p>
          <a:p>
            <a:pPr marL="0" indent="0">
              <a:buNone/>
            </a:pPr>
            <a:r>
              <a:rPr lang="en-US" dirty="0"/>
              <a:t>	Three </a:t>
            </a:r>
            <a:r>
              <a:rPr lang="en-US" dirty="0" err="1"/>
              <a:t>OrThogonal</a:t>
            </a:r>
            <a:r>
              <a:rPr lang="en-US" dirty="0"/>
              <a:t> symbol chain code[4] (3OT)</a:t>
            </a:r>
          </a:p>
          <a:p>
            <a:pPr marL="0" indent="0">
              <a:buNone/>
            </a:pPr>
            <a:r>
              <a:rPr lang="en-US" dirty="0"/>
              <a:t>	Unsigned Manhattan Chain Code[5] (UMCC)</a:t>
            </a:r>
          </a:p>
        </p:txBody>
      </p:sp>
      <p:pic>
        <p:nvPicPr>
          <p:cNvPr id="4" name="Picture 2" descr="Káº¿t quáº£ hÃ¬nh áº£nh cho 4 direction">
            <a:extLst>
              <a:ext uri="{FF2B5EF4-FFF2-40B4-BE49-F238E27FC236}">
                <a16:creationId xmlns:a16="http://schemas.microsoft.com/office/drawing/2014/main" id="{11FBF483-C24B-44ED-BB5C-24A32AD2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50" y="4238418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28E732-6640-4759-BF0D-2BB008E454E4}"/>
              </a:ext>
            </a:extLst>
          </p:cNvPr>
          <p:cNvSpPr/>
          <p:nvPr/>
        </p:nvSpPr>
        <p:spPr>
          <a:xfrm>
            <a:off x="6412664" y="158515"/>
            <a:ext cx="2545806" cy="2637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1ED6-047D-48DE-B1F5-946C313E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Freeman Chain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4321-3E73-431C-A0D1-6A2797EF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294"/>
            <a:ext cx="3985591" cy="161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7C4BB-F15B-4434-9E10-03E9099C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1899"/>
            <a:ext cx="8213035" cy="393397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9F26148-764B-4CD6-BDD7-9F9AD1E37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39" y="365125"/>
            <a:ext cx="2294310" cy="23045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402C53-4F5C-4CE6-9E3D-B7B9511C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29F-D0F9-443C-B81F-6EA9906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D384E-63CA-4898-A1DD-92799809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0448"/>
            <a:ext cx="2294310" cy="23045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70487D-8689-4537-AF3C-DE2C3C33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1" y="245855"/>
            <a:ext cx="7050885" cy="228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E74D9-D3C3-49C9-A3D7-BBD3056D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16" y="3682677"/>
            <a:ext cx="2587293" cy="252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7402B-A0AA-45F2-99BC-586B85EF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197" y="3682007"/>
            <a:ext cx="2813811" cy="25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6B5-B30D-4532-8B8E-704BCB7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5FF2-3FAA-4345-A2DF-10B2B108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B28B-8998-40BF-AA5D-D94E8E69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2" y="588272"/>
            <a:ext cx="5832318" cy="538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1B624-4FBF-4F44-90B4-E0EA4CD7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45" y="681037"/>
            <a:ext cx="2600325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8CC0-22FA-471D-ADBB-BDAB4208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45" y="3958017"/>
            <a:ext cx="252412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5E172-2A69-4219-A62A-147FF6BD7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07" y="3453157"/>
            <a:ext cx="1219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18B-81A4-4009-8E58-5D6E7EE9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F8A6-545C-4B01-BD18-1DB0202F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E7BF3-8771-4D0B-BD7B-FD283566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98" y="365030"/>
            <a:ext cx="6611037" cy="564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C6669-2B9F-4E43-9B35-ACF2862E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2" y="6176963"/>
            <a:ext cx="5565541" cy="40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1ECA1-0D2C-4333-BACB-299AFD76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1" y="365030"/>
            <a:ext cx="4830793" cy="56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145-173E-473F-8549-F3BA4D0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6D4C-A1A4-437E-AD14-26463FF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BFD4-AFD1-43F3-87F4-4162D30E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1" y="365125"/>
            <a:ext cx="8304432" cy="5707063"/>
          </a:xfrm>
          <a:prstGeom prst="rect">
            <a:avLst/>
          </a:prstGeom>
        </p:spPr>
      </p:pic>
      <p:pic>
        <p:nvPicPr>
          <p:cNvPr id="1026" name="Picture 2" descr="Káº¿t quáº£ hÃ¬nh áº£nh cho 4 direction">
            <a:extLst>
              <a:ext uri="{FF2B5EF4-FFF2-40B4-BE49-F238E27FC236}">
                <a16:creationId xmlns:a16="http://schemas.microsoft.com/office/drawing/2014/main" id="{1D34AA58-1BF2-482A-A449-45076AA7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24" y="196505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6322F021-872B-4CA9-A770-ACE810F3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59" y="3172033"/>
            <a:ext cx="3004930" cy="30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E40-500F-4ED8-B398-085B4B9A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3E42-0938-4152-8B8C-BFF058C3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1BEC9-56FE-4B16-9399-49660D29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" y="681037"/>
            <a:ext cx="6456082" cy="387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D2114-0239-4EDC-982E-6A46EFA7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40" y="4995526"/>
            <a:ext cx="1381393" cy="744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FB8DF-B939-4C16-9E22-8D818C03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14" y="681037"/>
            <a:ext cx="5229021" cy="39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2A77-BB7F-4FA0-86A7-6DEC9D31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12A5-7632-4157-BA1D-8DCE8176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match 2 sequences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The</a:t>
            </a:r>
            <a:r>
              <a:rPr lang="en-US" dirty="0">
                <a:latin typeface="+mj-lt"/>
              </a:rPr>
              <a:t> number of symbols that do not match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 effective measure of similarity is the ratio</a:t>
            </a:r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8" y="4165988"/>
            <a:ext cx="4870325" cy="114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911" y="3865110"/>
            <a:ext cx="4319548" cy="15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5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69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Freeman Chain Code  and Matching step number</vt:lpstr>
      <vt:lpstr>Chain code</vt:lpstr>
      <vt:lpstr>Freeman Chain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matching</vt:lpstr>
      <vt:lpstr>Code</vt:lpstr>
      <vt:lpstr>Rectangle</vt:lpstr>
      <vt:lpstr>Square</vt:lpstr>
      <vt:lpstr>Triangle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Freeman Chain Code  and Matching step number</dc:title>
  <dc:creator>lhgiang149@gmail.com</dc:creator>
  <cp:lastModifiedBy>lhgiang149@gmail.com</cp:lastModifiedBy>
  <cp:revision>19</cp:revision>
  <dcterms:created xsi:type="dcterms:W3CDTF">2019-05-18T06:27:00Z</dcterms:created>
  <dcterms:modified xsi:type="dcterms:W3CDTF">2019-05-23T07:13:00Z</dcterms:modified>
</cp:coreProperties>
</file>