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Slab"/>
      <p:regular r:id="rId31"/>
      <p:bold r:id="rId32"/>
    </p:embeddedFont>
    <p:embeddedFont>
      <p:font typeface="Source Sans Pro"/>
      <p:regular r:id="rId33"/>
      <p:bold r:id="rId34"/>
      <p:italic r:id="rId35"/>
      <p:boldItalic r:id="rId36"/>
    </p:embeddedFont>
    <p:embeddedFont>
      <p:font typeface="Roboto Slab Thin"/>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9" roundtripDataSignature="AMtx7miBSKLgu+OuY5nuKsc+u5f/zABi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800C3C0-B460-4E9C-8E4B-E885CFBADF91}">
  <a:tblStyle styleId="{1800C3C0-B460-4E9C-8E4B-E885CFBADF9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Slab-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SourceSansPro-regular.fntdata"/><Relationship Id="rId10" Type="http://schemas.openxmlformats.org/officeDocument/2006/relationships/slide" Target="slides/slide4.xml"/><Relationship Id="rId32" Type="http://schemas.openxmlformats.org/officeDocument/2006/relationships/font" Target="fonts/RobotoSlab-bold.fntdata"/><Relationship Id="rId13" Type="http://schemas.openxmlformats.org/officeDocument/2006/relationships/slide" Target="slides/slide7.xml"/><Relationship Id="rId35" Type="http://schemas.openxmlformats.org/officeDocument/2006/relationships/font" Target="fonts/SourceSansPro-italic.fntdata"/><Relationship Id="rId12" Type="http://schemas.openxmlformats.org/officeDocument/2006/relationships/slide" Target="slides/slide6.xml"/><Relationship Id="rId34" Type="http://schemas.openxmlformats.org/officeDocument/2006/relationships/font" Target="fonts/SourceSansPro-bold.fntdata"/><Relationship Id="rId15" Type="http://schemas.openxmlformats.org/officeDocument/2006/relationships/slide" Target="slides/slide9.xml"/><Relationship Id="rId37" Type="http://schemas.openxmlformats.org/officeDocument/2006/relationships/font" Target="fonts/RobotoSlabThin-regular.fntdata"/><Relationship Id="rId14" Type="http://schemas.openxmlformats.org/officeDocument/2006/relationships/slide" Target="slides/slide8.xml"/><Relationship Id="rId36" Type="http://schemas.openxmlformats.org/officeDocument/2006/relationships/font" Target="fonts/SourceSansPro-boldItalic.fntdata"/><Relationship Id="rId17" Type="http://schemas.openxmlformats.org/officeDocument/2006/relationships/slide" Target="slides/slide11.xml"/><Relationship Id="rId39" Type="http://customschemas.google.com/relationships/presentationmetadata" Target="metadata"/><Relationship Id="rId16" Type="http://schemas.openxmlformats.org/officeDocument/2006/relationships/slide" Target="slides/slide10.xml"/><Relationship Id="rId38" Type="http://schemas.openxmlformats.org/officeDocument/2006/relationships/font" Target="fonts/RobotoSlabThin-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a851e7f424_5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1a851e7f424_5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a851e7f424_5_2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1a851e7f424_5_2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b3b178533c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1b3b178533c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7f5ca1b1e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17f5ca1b1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b3b178533c_1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1b3b178533c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b38e949b42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1b38e949b42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Accurately estimating the value of real estate is an important problem for many stakeholders including house owners, house buyers, agents, creditors, and investors. It is also a difficult one. Though it is common knowledge that factors such as the size, number of rooms and location affect the price, there are many other things at play. Additionally, prices are sensitive to changes in market demand and the peculiarities of each situation, such as when a property needs to be urgently sold.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Our team will apply ML technique to build a model that can make accurate prediction on real estate price.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2"/>
          <p:cNvSpPr txBox="1"/>
          <p:nvPr>
            <p:ph type="ctrTitle"/>
          </p:nvPr>
        </p:nvSpPr>
        <p:spPr>
          <a:xfrm>
            <a:off x="1700185" y="1991850"/>
            <a:ext cx="5807400" cy="115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800"/>
              <a:buNone/>
              <a:defRPr b="1" sz="5800"/>
            </a:lvl1pPr>
            <a:lvl2pPr lvl="1" algn="l">
              <a:lnSpc>
                <a:spcPct val="100000"/>
              </a:lnSpc>
              <a:spcBef>
                <a:spcPts val="0"/>
              </a:spcBef>
              <a:spcAft>
                <a:spcPts val="0"/>
              </a:spcAft>
              <a:buSzPts val="5800"/>
              <a:buNone/>
              <a:defRPr b="1" sz="5800"/>
            </a:lvl2pPr>
            <a:lvl3pPr lvl="2" algn="l">
              <a:lnSpc>
                <a:spcPct val="100000"/>
              </a:lnSpc>
              <a:spcBef>
                <a:spcPts val="0"/>
              </a:spcBef>
              <a:spcAft>
                <a:spcPts val="0"/>
              </a:spcAft>
              <a:buSzPts val="5800"/>
              <a:buNone/>
              <a:defRPr b="1" sz="5800"/>
            </a:lvl3pPr>
            <a:lvl4pPr lvl="3" algn="l">
              <a:lnSpc>
                <a:spcPct val="100000"/>
              </a:lnSpc>
              <a:spcBef>
                <a:spcPts val="0"/>
              </a:spcBef>
              <a:spcAft>
                <a:spcPts val="0"/>
              </a:spcAft>
              <a:buSzPts val="5800"/>
              <a:buNone/>
              <a:defRPr b="1" sz="5800"/>
            </a:lvl4pPr>
            <a:lvl5pPr lvl="4" algn="l">
              <a:lnSpc>
                <a:spcPct val="100000"/>
              </a:lnSpc>
              <a:spcBef>
                <a:spcPts val="0"/>
              </a:spcBef>
              <a:spcAft>
                <a:spcPts val="0"/>
              </a:spcAft>
              <a:buSzPts val="5800"/>
              <a:buNone/>
              <a:defRPr b="1" sz="5800"/>
            </a:lvl5pPr>
            <a:lvl6pPr lvl="5" algn="l">
              <a:lnSpc>
                <a:spcPct val="100000"/>
              </a:lnSpc>
              <a:spcBef>
                <a:spcPts val="0"/>
              </a:spcBef>
              <a:spcAft>
                <a:spcPts val="0"/>
              </a:spcAft>
              <a:buSzPts val="5800"/>
              <a:buNone/>
              <a:defRPr b="1" sz="5800"/>
            </a:lvl6pPr>
            <a:lvl7pPr lvl="6" algn="l">
              <a:lnSpc>
                <a:spcPct val="100000"/>
              </a:lnSpc>
              <a:spcBef>
                <a:spcPts val="0"/>
              </a:spcBef>
              <a:spcAft>
                <a:spcPts val="0"/>
              </a:spcAft>
              <a:buSzPts val="5800"/>
              <a:buNone/>
              <a:defRPr b="1" sz="5800"/>
            </a:lvl7pPr>
            <a:lvl8pPr lvl="7" algn="l">
              <a:lnSpc>
                <a:spcPct val="100000"/>
              </a:lnSpc>
              <a:spcBef>
                <a:spcPts val="0"/>
              </a:spcBef>
              <a:spcAft>
                <a:spcPts val="0"/>
              </a:spcAft>
              <a:buSzPts val="5800"/>
              <a:buNone/>
              <a:defRPr b="1" sz="5800"/>
            </a:lvl8pPr>
            <a:lvl9pPr lvl="8" algn="l">
              <a:lnSpc>
                <a:spcPct val="100000"/>
              </a:lnSpc>
              <a:spcBef>
                <a:spcPts val="0"/>
              </a:spcBef>
              <a:spcAft>
                <a:spcPts val="0"/>
              </a:spcAft>
              <a:buSzPts val="5800"/>
              <a:buNone/>
              <a:defRPr b="1" sz="5800"/>
            </a:lvl9pPr>
          </a:lstStyle>
          <a:p/>
        </p:txBody>
      </p:sp>
      <p:sp>
        <p:nvSpPr>
          <p:cNvPr id="11" name="Google Shape;11;p22"/>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2"/>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2"/>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2"/>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2"/>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2"/>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2"/>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2"/>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2"/>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2"/>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2"/>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2"/>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2"/>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2"/>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2"/>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86" name="Shape 86"/>
        <p:cNvGrpSpPr/>
        <p:nvPr/>
      </p:nvGrpSpPr>
      <p:grpSpPr>
        <a:xfrm>
          <a:off x="0" y="0"/>
          <a:ext cx="0" cy="0"/>
          <a:chOff x="0" y="0"/>
          <a:chExt cx="0" cy="0"/>
        </a:xfrm>
      </p:grpSpPr>
      <p:sp>
        <p:nvSpPr>
          <p:cNvPr id="87" name="Google Shape;87;g1a851e7f424_5_259"/>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88" name="Google Shape;88;g1a851e7f424_5_259"/>
          <p:cNvSpPr txBox="1"/>
          <p:nvPr>
            <p:ph idx="1" type="body"/>
          </p:nvPr>
        </p:nvSpPr>
        <p:spPr>
          <a:xfrm>
            <a:off x="786150"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89" name="Google Shape;89;g1a851e7f424_5_259"/>
          <p:cNvSpPr txBox="1"/>
          <p:nvPr>
            <p:ph idx="2" type="body"/>
          </p:nvPr>
        </p:nvSpPr>
        <p:spPr>
          <a:xfrm>
            <a:off x="3329992"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90" name="Google Shape;90;g1a851e7f424_5_259"/>
          <p:cNvSpPr txBox="1"/>
          <p:nvPr>
            <p:ph idx="3" type="body"/>
          </p:nvPr>
        </p:nvSpPr>
        <p:spPr>
          <a:xfrm>
            <a:off x="5873834"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91" name="Google Shape;91;g1a851e7f424_5_259"/>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92" name="Shape 92"/>
        <p:cNvGrpSpPr/>
        <p:nvPr/>
      </p:nvGrpSpPr>
      <p:grpSpPr>
        <a:xfrm>
          <a:off x="0" y="0"/>
          <a:ext cx="0" cy="0"/>
          <a:chOff x="0" y="0"/>
          <a:chExt cx="0" cy="0"/>
        </a:xfrm>
      </p:grpSpPr>
      <p:sp>
        <p:nvSpPr>
          <p:cNvPr id="93" name="Google Shape;93;g1a851e7f424_5_265"/>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94" name="Google Shape;94;g1a851e7f424_5_265"/>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95" name="Shape 95"/>
        <p:cNvGrpSpPr/>
        <p:nvPr/>
      </p:nvGrpSpPr>
      <p:grpSpPr>
        <a:xfrm>
          <a:off x="0" y="0"/>
          <a:ext cx="0" cy="0"/>
          <a:chOff x="0" y="0"/>
          <a:chExt cx="0" cy="0"/>
        </a:xfrm>
      </p:grpSpPr>
      <p:sp>
        <p:nvSpPr>
          <p:cNvPr id="96" name="Google Shape;96;g1a851e7f424_5_268"/>
          <p:cNvSpPr txBox="1"/>
          <p:nvPr>
            <p:ph idx="1" type="body"/>
          </p:nvPr>
        </p:nvSpPr>
        <p:spPr>
          <a:xfrm>
            <a:off x="457200" y="4055343"/>
            <a:ext cx="8229600" cy="3687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800"/>
              <a:buNone/>
              <a:defRPr sz="1800"/>
            </a:lvl1pPr>
          </a:lstStyle>
          <a:p/>
        </p:txBody>
      </p:sp>
      <p:sp>
        <p:nvSpPr>
          <p:cNvPr id="97" name="Google Shape;97;g1a851e7f424_5_268"/>
          <p:cNvSpPr txBox="1"/>
          <p:nvPr>
            <p:ph idx="12" type="sldNum"/>
          </p:nvPr>
        </p:nvSpPr>
        <p:spPr>
          <a:xfrm>
            <a:off x="-92" y="4749844"/>
            <a:ext cx="91440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g1a851e7f424_5_27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100" name="Shape 100"/>
        <p:cNvGrpSpPr/>
        <p:nvPr/>
      </p:nvGrpSpPr>
      <p:grpSpPr>
        <a:xfrm>
          <a:off x="0" y="0"/>
          <a:ext cx="0" cy="0"/>
          <a:chOff x="0" y="0"/>
          <a:chExt cx="0" cy="0"/>
        </a:xfrm>
      </p:grpSpPr>
      <p:sp>
        <p:nvSpPr>
          <p:cNvPr id="101" name="Google Shape;101;g1a851e7f424_5_273"/>
          <p:cNvSpPr/>
          <p:nvPr/>
        </p:nvSpPr>
        <p:spPr>
          <a:xfrm>
            <a:off x="-26550" y="-14850"/>
            <a:ext cx="9197100" cy="5173200"/>
          </a:xfrm>
          <a:prstGeom prst="rect">
            <a:avLst/>
          </a:prstGeom>
          <a:solidFill>
            <a:srgbClr val="CFD8DC">
              <a:alpha val="490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g1a851e7f424_5_273"/>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7" name="Shape 27"/>
        <p:cNvGrpSpPr/>
        <p:nvPr/>
      </p:nvGrpSpPr>
      <p:grpSpPr>
        <a:xfrm>
          <a:off x="0" y="0"/>
          <a:ext cx="0" cy="0"/>
          <a:chOff x="0" y="0"/>
          <a:chExt cx="0" cy="0"/>
        </a:xfrm>
      </p:grpSpPr>
      <p:sp>
        <p:nvSpPr>
          <p:cNvPr id="28" name="Google Shape;28;p23"/>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29" name="Google Shape;29;p23"/>
          <p:cNvSpPr txBox="1"/>
          <p:nvPr>
            <p:ph idx="1" type="body"/>
          </p:nvPr>
        </p:nvSpPr>
        <p:spPr>
          <a:xfrm>
            <a:off x="786137" y="1200150"/>
            <a:ext cx="36753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0" name="Google Shape;30;p23"/>
          <p:cNvSpPr txBox="1"/>
          <p:nvPr>
            <p:ph idx="2" type="body"/>
          </p:nvPr>
        </p:nvSpPr>
        <p:spPr>
          <a:xfrm>
            <a:off x="4682659" y="1200150"/>
            <a:ext cx="36753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1" name="Google Shape;31;p23"/>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32" name="Shape 32"/>
        <p:cNvGrpSpPr/>
        <p:nvPr/>
      </p:nvGrpSpPr>
      <p:grpSpPr>
        <a:xfrm>
          <a:off x="0" y="0"/>
          <a:ext cx="0" cy="0"/>
          <a:chOff x="0" y="0"/>
          <a:chExt cx="0" cy="0"/>
        </a:xfrm>
      </p:grpSpPr>
      <p:sp>
        <p:nvSpPr>
          <p:cNvPr id="33" name="Google Shape;33;p24"/>
          <p:cNvSpPr txBox="1"/>
          <p:nvPr>
            <p:ph type="ctrTitle"/>
          </p:nvPr>
        </p:nvSpPr>
        <p:spPr>
          <a:xfrm>
            <a:off x="1546025" y="1754794"/>
            <a:ext cx="58326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400"/>
              <a:buNone/>
              <a:defRPr b="1" sz="4400"/>
            </a:lvl1pPr>
            <a:lvl2pPr lvl="1" algn="l">
              <a:lnSpc>
                <a:spcPct val="100000"/>
              </a:lnSpc>
              <a:spcBef>
                <a:spcPts val="0"/>
              </a:spcBef>
              <a:spcAft>
                <a:spcPts val="0"/>
              </a:spcAft>
              <a:buSzPts val="4400"/>
              <a:buNone/>
              <a:defRPr b="1" sz="4400"/>
            </a:lvl2pPr>
            <a:lvl3pPr lvl="2" algn="l">
              <a:lnSpc>
                <a:spcPct val="100000"/>
              </a:lnSpc>
              <a:spcBef>
                <a:spcPts val="0"/>
              </a:spcBef>
              <a:spcAft>
                <a:spcPts val="0"/>
              </a:spcAft>
              <a:buSzPts val="4400"/>
              <a:buNone/>
              <a:defRPr b="1" sz="4400"/>
            </a:lvl3pPr>
            <a:lvl4pPr lvl="3" algn="l">
              <a:lnSpc>
                <a:spcPct val="100000"/>
              </a:lnSpc>
              <a:spcBef>
                <a:spcPts val="0"/>
              </a:spcBef>
              <a:spcAft>
                <a:spcPts val="0"/>
              </a:spcAft>
              <a:buSzPts val="4400"/>
              <a:buNone/>
              <a:defRPr b="1" sz="4400"/>
            </a:lvl4pPr>
            <a:lvl5pPr lvl="4" algn="l">
              <a:lnSpc>
                <a:spcPct val="100000"/>
              </a:lnSpc>
              <a:spcBef>
                <a:spcPts val="0"/>
              </a:spcBef>
              <a:spcAft>
                <a:spcPts val="0"/>
              </a:spcAft>
              <a:buSzPts val="4400"/>
              <a:buNone/>
              <a:defRPr b="1" sz="4400"/>
            </a:lvl5pPr>
            <a:lvl6pPr lvl="5" algn="l">
              <a:lnSpc>
                <a:spcPct val="100000"/>
              </a:lnSpc>
              <a:spcBef>
                <a:spcPts val="0"/>
              </a:spcBef>
              <a:spcAft>
                <a:spcPts val="0"/>
              </a:spcAft>
              <a:buSzPts val="4400"/>
              <a:buNone/>
              <a:defRPr b="1" sz="4400"/>
            </a:lvl6pPr>
            <a:lvl7pPr lvl="6" algn="l">
              <a:lnSpc>
                <a:spcPct val="100000"/>
              </a:lnSpc>
              <a:spcBef>
                <a:spcPts val="0"/>
              </a:spcBef>
              <a:spcAft>
                <a:spcPts val="0"/>
              </a:spcAft>
              <a:buSzPts val="4400"/>
              <a:buNone/>
              <a:defRPr b="1" sz="4400"/>
            </a:lvl7pPr>
            <a:lvl8pPr lvl="7" algn="l">
              <a:lnSpc>
                <a:spcPct val="100000"/>
              </a:lnSpc>
              <a:spcBef>
                <a:spcPts val="0"/>
              </a:spcBef>
              <a:spcAft>
                <a:spcPts val="0"/>
              </a:spcAft>
              <a:buSzPts val="4400"/>
              <a:buNone/>
              <a:defRPr b="1" sz="4400"/>
            </a:lvl8pPr>
            <a:lvl9pPr lvl="8" algn="l">
              <a:lnSpc>
                <a:spcPct val="100000"/>
              </a:lnSpc>
              <a:spcBef>
                <a:spcPts val="0"/>
              </a:spcBef>
              <a:spcAft>
                <a:spcPts val="0"/>
              </a:spcAft>
              <a:buSzPts val="4400"/>
              <a:buNone/>
              <a:defRPr b="1" sz="4400"/>
            </a:lvl9pPr>
          </a:lstStyle>
          <a:p/>
        </p:txBody>
      </p:sp>
      <p:sp>
        <p:nvSpPr>
          <p:cNvPr id="34" name="Google Shape;34;p24"/>
          <p:cNvSpPr txBox="1"/>
          <p:nvPr>
            <p:ph idx="1" type="subTitle"/>
          </p:nvPr>
        </p:nvSpPr>
        <p:spPr>
          <a:xfrm>
            <a:off x="1546025" y="3011511"/>
            <a:ext cx="58326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3"/>
              </a:buClr>
              <a:buSzPts val="3000"/>
              <a:buNone/>
              <a:defRPr>
                <a:solidFill>
                  <a:schemeClr val="accent3"/>
                </a:solidFill>
              </a:defRPr>
            </a:lvl1pPr>
            <a:lvl2pPr lvl="1" algn="l">
              <a:lnSpc>
                <a:spcPct val="100000"/>
              </a:lnSpc>
              <a:spcBef>
                <a:spcPts val="0"/>
              </a:spcBef>
              <a:spcAft>
                <a:spcPts val="0"/>
              </a:spcAft>
              <a:buClr>
                <a:schemeClr val="accent3"/>
              </a:buClr>
              <a:buSzPts val="3000"/>
              <a:buNone/>
              <a:defRPr sz="3000">
                <a:solidFill>
                  <a:schemeClr val="accent3"/>
                </a:solidFill>
              </a:defRPr>
            </a:lvl2pPr>
            <a:lvl3pPr lvl="2" algn="l">
              <a:lnSpc>
                <a:spcPct val="100000"/>
              </a:lnSpc>
              <a:spcBef>
                <a:spcPts val="0"/>
              </a:spcBef>
              <a:spcAft>
                <a:spcPts val="0"/>
              </a:spcAft>
              <a:buClr>
                <a:schemeClr val="accent3"/>
              </a:buClr>
              <a:buSzPts val="3000"/>
              <a:buNone/>
              <a:defRPr sz="3000">
                <a:solidFill>
                  <a:schemeClr val="accent3"/>
                </a:solidFill>
              </a:defRPr>
            </a:lvl3pPr>
            <a:lvl4pPr lvl="3" algn="l">
              <a:lnSpc>
                <a:spcPct val="100000"/>
              </a:lnSpc>
              <a:spcBef>
                <a:spcPts val="0"/>
              </a:spcBef>
              <a:spcAft>
                <a:spcPts val="0"/>
              </a:spcAft>
              <a:buClr>
                <a:schemeClr val="accent3"/>
              </a:buClr>
              <a:buSzPts val="3000"/>
              <a:buNone/>
              <a:defRPr sz="3000">
                <a:solidFill>
                  <a:schemeClr val="accent3"/>
                </a:solidFill>
              </a:defRPr>
            </a:lvl4pPr>
            <a:lvl5pPr lvl="4" algn="l">
              <a:lnSpc>
                <a:spcPct val="100000"/>
              </a:lnSpc>
              <a:spcBef>
                <a:spcPts val="0"/>
              </a:spcBef>
              <a:spcAft>
                <a:spcPts val="0"/>
              </a:spcAft>
              <a:buClr>
                <a:schemeClr val="accent3"/>
              </a:buClr>
              <a:buSzPts val="3000"/>
              <a:buNone/>
              <a:defRPr sz="3000">
                <a:solidFill>
                  <a:schemeClr val="accent3"/>
                </a:solidFill>
              </a:defRPr>
            </a:lvl5pPr>
            <a:lvl6pPr lvl="5" algn="l">
              <a:lnSpc>
                <a:spcPct val="100000"/>
              </a:lnSpc>
              <a:spcBef>
                <a:spcPts val="0"/>
              </a:spcBef>
              <a:spcAft>
                <a:spcPts val="0"/>
              </a:spcAft>
              <a:buClr>
                <a:schemeClr val="accent3"/>
              </a:buClr>
              <a:buSzPts val="3000"/>
              <a:buNone/>
              <a:defRPr sz="3000">
                <a:solidFill>
                  <a:schemeClr val="accent3"/>
                </a:solidFill>
              </a:defRPr>
            </a:lvl6pPr>
            <a:lvl7pPr lvl="6" algn="l">
              <a:lnSpc>
                <a:spcPct val="100000"/>
              </a:lnSpc>
              <a:spcBef>
                <a:spcPts val="0"/>
              </a:spcBef>
              <a:spcAft>
                <a:spcPts val="0"/>
              </a:spcAft>
              <a:buClr>
                <a:schemeClr val="accent3"/>
              </a:buClr>
              <a:buSzPts val="3000"/>
              <a:buNone/>
              <a:defRPr sz="3000">
                <a:solidFill>
                  <a:schemeClr val="accent3"/>
                </a:solidFill>
              </a:defRPr>
            </a:lvl7pPr>
            <a:lvl8pPr lvl="7" algn="l">
              <a:lnSpc>
                <a:spcPct val="100000"/>
              </a:lnSpc>
              <a:spcBef>
                <a:spcPts val="0"/>
              </a:spcBef>
              <a:spcAft>
                <a:spcPts val="0"/>
              </a:spcAft>
              <a:buClr>
                <a:schemeClr val="accent3"/>
              </a:buClr>
              <a:buSzPts val="3000"/>
              <a:buNone/>
              <a:defRPr sz="3000">
                <a:solidFill>
                  <a:schemeClr val="accent3"/>
                </a:solidFill>
              </a:defRPr>
            </a:lvl8pPr>
            <a:lvl9pPr lvl="8" algn="l">
              <a:lnSpc>
                <a:spcPct val="100000"/>
              </a:lnSpc>
              <a:spcBef>
                <a:spcPts val="0"/>
              </a:spcBef>
              <a:spcAft>
                <a:spcPts val="0"/>
              </a:spcAft>
              <a:buClr>
                <a:schemeClr val="accent3"/>
              </a:buClr>
              <a:buSzPts val="3000"/>
              <a:buNone/>
              <a:defRPr sz="3000">
                <a:solidFill>
                  <a:schemeClr val="accent3"/>
                </a:solidFill>
              </a:defRPr>
            </a:lvl9pPr>
          </a:lstStyle>
          <a:p/>
        </p:txBody>
      </p:sp>
      <p:sp>
        <p:nvSpPr>
          <p:cNvPr id="35" name="Google Shape;35;p2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6" name="Shape 36"/>
        <p:cNvGrpSpPr/>
        <p:nvPr/>
      </p:nvGrpSpPr>
      <p:grpSpPr>
        <a:xfrm>
          <a:off x="0" y="0"/>
          <a:ext cx="0" cy="0"/>
          <a:chOff x="0" y="0"/>
          <a:chExt cx="0" cy="0"/>
        </a:xfrm>
      </p:grpSpPr>
      <p:sp>
        <p:nvSpPr>
          <p:cNvPr id="37" name="Google Shape;37;p25"/>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8" name="Google Shape;38;p25"/>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sz="2400"/>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sz="2400"/>
            </a:lvl4pPr>
            <a:lvl5pPr indent="-381000" lvl="4" marL="2286000" algn="l">
              <a:lnSpc>
                <a:spcPct val="100000"/>
              </a:lnSpc>
              <a:spcBef>
                <a:spcPts val="0"/>
              </a:spcBef>
              <a:spcAft>
                <a:spcPts val="0"/>
              </a:spcAft>
              <a:buSzPts val="2400"/>
              <a:buChar char="○"/>
              <a:defRPr sz="2400"/>
            </a:lvl5pPr>
            <a:lvl6pPr indent="-381000" lvl="5" marL="2743200" algn="l">
              <a:lnSpc>
                <a:spcPct val="100000"/>
              </a:lnSpc>
              <a:spcBef>
                <a:spcPts val="0"/>
              </a:spcBef>
              <a:spcAft>
                <a:spcPts val="0"/>
              </a:spcAft>
              <a:buSzPts val="2400"/>
              <a:buChar char="■"/>
              <a:defRPr sz="2400"/>
            </a:lvl6pPr>
            <a:lvl7pPr indent="-381000" lvl="6" marL="3200400" algn="l">
              <a:lnSpc>
                <a:spcPct val="100000"/>
              </a:lnSpc>
              <a:spcBef>
                <a:spcPts val="0"/>
              </a:spcBef>
              <a:spcAft>
                <a:spcPts val="0"/>
              </a:spcAft>
              <a:buSzPts val="2400"/>
              <a:buChar char="●"/>
              <a:defRPr sz="2400"/>
            </a:lvl7pPr>
            <a:lvl8pPr indent="-381000" lvl="7" marL="3657600" algn="l">
              <a:lnSpc>
                <a:spcPct val="100000"/>
              </a:lnSpc>
              <a:spcBef>
                <a:spcPts val="0"/>
              </a:spcBef>
              <a:spcAft>
                <a:spcPts val="0"/>
              </a:spcAft>
              <a:buSzPts val="2400"/>
              <a:buChar char="○"/>
              <a:defRPr sz="2400"/>
            </a:lvl8pPr>
            <a:lvl9pPr indent="-381000" lvl="8" marL="4114800" algn="l">
              <a:lnSpc>
                <a:spcPct val="100000"/>
              </a:lnSpc>
              <a:spcBef>
                <a:spcPts val="0"/>
              </a:spcBef>
              <a:spcAft>
                <a:spcPts val="0"/>
              </a:spcAft>
              <a:buSzPts val="2400"/>
              <a:buChar char="■"/>
              <a:defRPr sz="2400"/>
            </a:lvl9pPr>
          </a:lstStyle>
          <a:p/>
        </p:txBody>
      </p:sp>
      <p:sp>
        <p:nvSpPr>
          <p:cNvPr id="39" name="Google Shape;39;p25"/>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g1a851e7f424_5_235"/>
          <p:cNvSpPr txBox="1"/>
          <p:nvPr>
            <p:ph type="ctrTitle"/>
          </p:nvPr>
        </p:nvSpPr>
        <p:spPr>
          <a:xfrm>
            <a:off x="1546025" y="1754794"/>
            <a:ext cx="58326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400"/>
              <a:buNone/>
              <a:defRPr b="1" sz="4400"/>
            </a:lvl1pPr>
            <a:lvl2pPr lvl="1" algn="l">
              <a:lnSpc>
                <a:spcPct val="100000"/>
              </a:lnSpc>
              <a:spcBef>
                <a:spcPts val="0"/>
              </a:spcBef>
              <a:spcAft>
                <a:spcPts val="0"/>
              </a:spcAft>
              <a:buSzPts val="4400"/>
              <a:buNone/>
              <a:defRPr b="1" sz="4400"/>
            </a:lvl2pPr>
            <a:lvl3pPr lvl="2" algn="l">
              <a:lnSpc>
                <a:spcPct val="100000"/>
              </a:lnSpc>
              <a:spcBef>
                <a:spcPts val="0"/>
              </a:spcBef>
              <a:spcAft>
                <a:spcPts val="0"/>
              </a:spcAft>
              <a:buSzPts val="4400"/>
              <a:buNone/>
              <a:defRPr b="1" sz="4400"/>
            </a:lvl3pPr>
            <a:lvl4pPr lvl="3" algn="l">
              <a:lnSpc>
                <a:spcPct val="100000"/>
              </a:lnSpc>
              <a:spcBef>
                <a:spcPts val="0"/>
              </a:spcBef>
              <a:spcAft>
                <a:spcPts val="0"/>
              </a:spcAft>
              <a:buSzPts val="4400"/>
              <a:buNone/>
              <a:defRPr b="1" sz="4400"/>
            </a:lvl4pPr>
            <a:lvl5pPr lvl="4" algn="l">
              <a:lnSpc>
                <a:spcPct val="100000"/>
              </a:lnSpc>
              <a:spcBef>
                <a:spcPts val="0"/>
              </a:spcBef>
              <a:spcAft>
                <a:spcPts val="0"/>
              </a:spcAft>
              <a:buSzPts val="4400"/>
              <a:buNone/>
              <a:defRPr b="1" sz="4400"/>
            </a:lvl5pPr>
            <a:lvl6pPr lvl="5" algn="l">
              <a:lnSpc>
                <a:spcPct val="100000"/>
              </a:lnSpc>
              <a:spcBef>
                <a:spcPts val="0"/>
              </a:spcBef>
              <a:spcAft>
                <a:spcPts val="0"/>
              </a:spcAft>
              <a:buSzPts val="4400"/>
              <a:buNone/>
              <a:defRPr b="1" sz="4400"/>
            </a:lvl6pPr>
            <a:lvl7pPr lvl="6" algn="l">
              <a:lnSpc>
                <a:spcPct val="100000"/>
              </a:lnSpc>
              <a:spcBef>
                <a:spcPts val="0"/>
              </a:spcBef>
              <a:spcAft>
                <a:spcPts val="0"/>
              </a:spcAft>
              <a:buSzPts val="4400"/>
              <a:buNone/>
              <a:defRPr b="1" sz="4400"/>
            </a:lvl7pPr>
            <a:lvl8pPr lvl="7" algn="l">
              <a:lnSpc>
                <a:spcPct val="100000"/>
              </a:lnSpc>
              <a:spcBef>
                <a:spcPts val="0"/>
              </a:spcBef>
              <a:spcAft>
                <a:spcPts val="0"/>
              </a:spcAft>
              <a:buSzPts val="4400"/>
              <a:buNone/>
              <a:defRPr b="1" sz="4400"/>
            </a:lvl8pPr>
            <a:lvl9pPr lvl="8" algn="l">
              <a:lnSpc>
                <a:spcPct val="100000"/>
              </a:lnSpc>
              <a:spcBef>
                <a:spcPts val="0"/>
              </a:spcBef>
              <a:spcAft>
                <a:spcPts val="0"/>
              </a:spcAft>
              <a:buSzPts val="4400"/>
              <a:buNone/>
              <a:defRPr b="1" sz="4400"/>
            </a:lvl9pPr>
          </a:lstStyle>
          <a:p/>
        </p:txBody>
      </p:sp>
      <p:sp>
        <p:nvSpPr>
          <p:cNvPr id="46" name="Google Shape;46;g1a851e7f424_5_235"/>
          <p:cNvSpPr txBox="1"/>
          <p:nvPr>
            <p:ph idx="1" type="subTitle"/>
          </p:nvPr>
        </p:nvSpPr>
        <p:spPr>
          <a:xfrm>
            <a:off x="1546025" y="3011511"/>
            <a:ext cx="58326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3"/>
              </a:buClr>
              <a:buSzPts val="3000"/>
              <a:buNone/>
              <a:defRPr>
                <a:solidFill>
                  <a:schemeClr val="accent3"/>
                </a:solidFill>
              </a:defRPr>
            </a:lvl1pPr>
            <a:lvl2pPr lvl="1" algn="l">
              <a:lnSpc>
                <a:spcPct val="100000"/>
              </a:lnSpc>
              <a:spcBef>
                <a:spcPts val="0"/>
              </a:spcBef>
              <a:spcAft>
                <a:spcPts val="0"/>
              </a:spcAft>
              <a:buClr>
                <a:schemeClr val="accent3"/>
              </a:buClr>
              <a:buSzPts val="3000"/>
              <a:buNone/>
              <a:defRPr sz="3000">
                <a:solidFill>
                  <a:schemeClr val="accent3"/>
                </a:solidFill>
              </a:defRPr>
            </a:lvl2pPr>
            <a:lvl3pPr lvl="2" algn="l">
              <a:lnSpc>
                <a:spcPct val="100000"/>
              </a:lnSpc>
              <a:spcBef>
                <a:spcPts val="0"/>
              </a:spcBef>
              <a:spcAft>
                <a:spcPts val="0"/>
              </a:spcAft>
              <a:buClr>
                <a:schemeClr val="accent3"/>
              </a:buClr>
              <a:buSzPts val="3000"/>
              <a:buNone/>
              <a:defRPr sz="3000">
                <a:solidFill>
                  <a:schemeClr val="accent3"/>
                </a:solidFill>
              </a:defRPr>
            </a:lvl3pPr>
            <a:lvl4pPr lvl="3" algn="l">
              <a:lnSpc>
                <a:spcPct val="100000"/>
              </a:lnSpc>
              <a:spcBef>
                <a:spcPts val="0"/>
              </a:spcBef>
              <a:spcAft>
                <a:spcPts val="0"/>
              </a:spcAft>
              <a:buClr>
                <a:schemeClr val="accent3"/>
              </a:buClr>
              <a:buSzPts val="3000"/>
              <a:buNone/>
              <a:defRPr sz="3000">
                <a:solidFill>
                  <a:schemeClr val="accent3"/>
                </a:solidFill>
              </a:defRPr>
            </a:lvl4pPr>
            <a:lvl5pPr lvl="4" algn="l">
              <a:lnSpc>
                <a:spcPct val="100000"/>
              </a:lnSpc>
              <a:spcBef>
                <a:spcPts val="0"/>
              </a:spcBef>
              <a:spcAft>
                <a:spcPts val="0"/>
              </a:spcAft>
              <a:buClr>
                <a:schemeClr val="accent3"/>
              </a:buClr>
              <a:buSzPts val="3000"/>
              <a:buNone/>
              <a:defRPr sz="3000">
                <a:solidFill>
                  <a:schemeClr val="accent3"/>
                </a:solidFill>
              </a:defRPr>
            </a:lvl5pPr>
            <a:lvl6pPr lvl="5" algn="l">
              <a:lnSpc>
                <a:spcPct val="100000"/>
              </a:lnSpc>
              <a:spcBef>
                <a:spcPts val="0"/>
              </a:spcBef>
              <a:spcAft>
                <a:spcPts val="0"/>
              </a:spcAft>
              <a:buClr>
                <a:schemeClr val="accent3"/>
              </a:buClr>
              <a:buSzPts val="3000"/>
              <a:buNone/>
              <a:defRPr sz="3000">
                <a:solidFill>
                  <a:schemeClr val="accent3"/>
                </a:solidFill>
              </a:defRPr>
            </a:lvl6pPr>
            <a:lvl7pPr lvl="6" algn="l">
              <a:lnSpc>
                <a:spcPct val="100000"/>
              </a:lnSpc>
              <a:spcBef>
                <a:spcPts val="0"/>
              </a:spcBef>
              <a:spcAft>
                <a:spcPts val="0"/>
              </a:spcAft>
              <a:buClr>
                <a:schemeClr val="accent3"/>
              </a:buClr>
              <a:buSzPts val="3000"/>
              <a:buNone/>
              <a:defRPr sz="3000">
                <a:solidFill>
                  <a:schemeClr val="accent3"/>
                </a:solidFill>
              </a:defRPr>
            </a:lvl7pPr>
            <a:lvl8pPr lvl="7" algn="l">
              <a:lnSpc>
                <a:spcPct val="100000"/>
              </a:lnSpc>
              <a:spcBef>
                <a:spcPts val="0"/>
              </a:spcBef>
              <a:spcAft>
                <a:spcPts val="0"/>
              </a:spcAft>
              <a:buClr>
                <a:schemeClr val="accent3"/>
              </a:buClr>
              <a:buSzPts val="3000"/>
              <a:buNone/>
              <a:defRPr sz="3000">
                <a:solidFill>
                  <a:schemeClr val="accent3"/>
                </a:solidFill>
              </a:defRPr>
            </a:lvl8pPr>
            <a:lvl9pPr lvl="8" algn="l">
              <a:lnSpc>
                <a:spcPct val="100000"/>
              </a:lnSpc>
              <a:spcBef>
                <a:spcPts val="0"/>
              </a:spcBef>
              <a:spcAft>
                <a:spcPts val="0"/>
              </a:spcAft>
              <a:buClr>
                <a:schemeClr val="accent3"/>
              </a:buClr>
              <a:buSzPts val="3000"/>
              <a:buNone/>
              <a:defRPr sz="3000">
                <a:solidFill>
                  <a:schemeClr val="accent3"/>
                </a:solidFill>
              </a:defRPr>
            </a:lvl9pPr>
          </a:lstStyle>
          <a:p/>
        </p:txBody>
      </p:sp>
      <p:sp>
        <p:nvSpPr>
          <p:cNvPr id="47" name="Google Shape;47;g1a851e7f424_5_23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48" name="Shape 48"/>
        <p:cNvGrpSpPr/>
        <p:nvPr/>
      </p:nvGrpSpPr>
      <p:grpSpPr>
        <a:xfrm>
          <a:off x="0" y="0"/>
          <a:ext cx="0" cy="0"/>
          <a:chOff x="0" y="0"/>
          <a:chExt cx="0" cy="0"/>
        </a:xfrm>
      </p:grpSpPr>
      <p:sp>
        <p:nvSpPr>
          <p:cNvPr id="49" name="Google Shape;49;g1a851e7f424_5_217"/>
          <p:cNvSpPr txBox="1"/>
          <p:nvPr>
            <p:ph type="ctrTitle"/>
          </p:nvPr>
        </p:nvSpPr>
        <p:spPr>
          <a:xfrm>
            <a:off x="1700185" y="1991850"/>
            <a:ext cx="5807400" cy="115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800"/>
              <a:buNone/>
              <a:defRPr b="1" sz="5800"/>
            </a:lvl1pPr>
            <a:lvl2pPr lvl="1" algn="l">
              <a:lnSpc>
                <a:spcPct val="100000"/>
              </a:lnSpc>
              <a:spcBef>
                <a:spcPts val="0"/>
              </a:spcBef>
              <a:spcAft>
                <a:spcPts val="0"/>
              </a:spcAft>
              <a:buSzPts val="5800"/>
              <a:buNone/>
              <a:defRPr b="1" sz="5800"/>
            </a:lvl2pPr>
            <a:lvl3pPr lvl="2" algn="l">
              <a:lnSpc>
                <a:spcPct val="100000"/>
              </a:lnSpc>
              <a:spcBef>
                <a:spcPts val="0"/>
              </a:spcBef>
              <a:spcAft>
                <a:spcPts val="0"/>
              </a:spcAft>
              <a:buSzPts val="5800"/>
              <a:buNone/>
              <a:defRPr b="1" sz="5800"/>
            </a:lvl3pPr>
            <a:lvl4pPr lvl="3" algn="l">
              <a:lnSpc>
                <a:spcPct val="100000"/>
              </a:lnSpc>
              <a:spcBef>
                <a:spcPts val="0"/>
              </a:spcBef>
              <a:spcAft>
                <a:spcPts val="0"/>
              </a:spcAft>
              <a:buSzPts val="5800"/>
              <a:buNone/>
              <a:defRPr b="1" sz="5800"/>
            </a:lvl4pPr>
            <a:lvl5pPr lvl="4" algn="l">
              <a:lnSpc>
                <a:spcPct val="100000"/>
              </a:lnSpc>
              <a:spcBef>
                <a:spcPts val="0"/>
              </a:spcBef>
              <a:spcAft>
                <a:spcPts val="0"/>
              </a:spcAft>
              <a:buSzPts val="5800"/>
              <a:buNone/>
              <a:defRPr b="1" sz="5800"/>
            </a:lvl5pPr>
            <a:lvl6pPr lvl="5" algn="l">
              <a:lnSpc>
                <a:spcPct val="100000"/>
              </a:lnSpc>
              <a:spcBef>
                <a:spcPts val="0"/>
              </a:spcBef>
              <a:spcAft>
                <a:spcPts val="0"/>
              </a:spcAft>
              <a:buSzPts val="5800"/>
              <a:buNone/>
              <a:defRPr b="1" sz="5800"/>
            </a:lvl6pPr>
            <a:lvl7pPr lvl="6" algn="l">
              <a:lnSpc>
                <a:spcPct val="100000"/>
              </a:lnSpc>
              <a:spcBef>
                <a:spcPts val="0"/>
              </a:spcBef>
              <a:spcAft>
                <a:spcPts val="0"/>
              </a:spcAft>
              <a:buSzPts val="5800"/>
              <a:buNone/>
              <a:defRPr b="1" sz="5800"/>
            </a:lvl7pPr>
            <a:lvl8pPr lvl="7" algn="l">
              <a:lnSpc>
                <a:spcPct val="100000"/>
              </a:lnSpc>
              <a:spcBef>
                <a:spcPts val="0"/>
              </a:spcBef>
              <a:spcAft>
                <a:spcPts val="0"/>
              </a:spcAft>
              <a:buSzPts val="5800"/>
              <a:buNone/>
              <a:defRPr b="1" sz="5800"/>
            </a:lvl8pPr>
            <a:lvl9pPr lvl="8" algn="l">
              <a:lnSpc>
                <a:spcPct val="100000"/>
              </a:lnSpc>
              <a:spcBef>
                <a:spcPts val="0"/>
              </a:spcBef>
              <a:spcAft>
                <a:spcPts val="0"/>
              </a:spcAft>
              <a:buSzPts val="5800"/>
              <a:buNone/>
              <a:defRPr b="1" sz="5800"/>
            </a:lvl9pPr>
          </a:lstStyle>
          <a:p/>
        </p:txBody>
      </p:sp>
      <p:sp>
        <p:nvSpPr>
          <p:cNvPr id="50" name="Google Shape;50;g1a851e7f424_5_217"/>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g1a851e7f424_5_217"/>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g1a851e7f424_5_217"/>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g1a851e7f424_5_217"/>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g1a851e7f424_5_217"/>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g1a851e7f424_5_217"/>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g1a851e7f424_5_217"/>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g1a851e7f424_5_217"/>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g1a851e7f424_5_217"/>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a851e7f424_5_217"/>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g1a851e7f424_5_217"/>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g1a851e7f424_5_217"/>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g1a851e7f424_5_217"/>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a851e7f424_5_217"/>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g1a851e7f424_5_217"/>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g1a851e7f424_5_21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66" name="Shape 66"/>
        <p:cNvGrpSpPr/>
        <p:nvPr/>
      </p:nvGrpSpPr>
      <p:grpSpPr>
        <a:xfrm>
          <a:off x="0" y="0"/>
          <a:ext cx="0" cy="0"/>
          <a:chOff x="0" y="0"/>
          <a:chExt cx="0" cy="0"/>
        </a:xfrm>
      </p:grpSpPr>
      <p:pic>
        <p:nvPicPr>
          <p:cNvPr id="67" name="Google Shape;67;g1a851e7f424_5_239"/>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68" name="Google Shape;68;g1a851e7f424_5_239"/>
          <p:cNvSpPr txBox="1"/>
          <p:nvPr>
            <p:ph idx="1" type="body"/>
          </p:nvPr>
        </p:nvSpPr>
        <p:spPr>
          <a:xfrm>
            <a:off x="1215300" y="1723650"/>
            <a:ext cx="6713400" cy="819900"/>
          </a:xfrm>
          <a:prstGeom prst="rect">
            <a:avLst/>
          </a:prstGeom>
          <a:noFill/>
          <a:ln>
            <a:noFill/>
          </a:ln>
        </p:spPr>
        <p:txBody>
          <a:bodyPr anchorCtr="0" anchor="t" bIns="91425" lIns="91425" spcFirstLastPara="1" rIns="91425" wrap="square" tIns="91425">
            <a:noAutofit/>
          </a:bodyPr>
          <a:lstStyle>
            <a:lvl1pPr indent="-457200" lvl="0" marL="457200" algn="ctr">
              <a:lnSpc>
                <a:spcPct val="100000"/>
              </a:lnSpc>
              <a:spcBef>
                <a:spcPts val="600"/>
              </a:spcBef>
              <a:spcAft>
                <a:spcPts val="0"/>
              </a:spcAft>
              <a:buClr>
                <a:schemeClr val="dk1"/>
              </a:buClr>
              <a:buSzPts val="3600"/>
              <a:buChar char="◎"/>
              <a:defRPr i="1" sz="3600"/>
            </a:lvl1pPr>
            <a:lvl2pPr indent="-457200" lvl="1" marL="914400" algn="ctr">
              <a:lnSpc>
                <a:spcPct val="100000"/>
              </a:lnSpc>
              <a:spcBef>
                <a:spcPts val="0"/>
              </a:spcBef>
              <a:spcAft>
                <a:spcPts val="0"/>
              </a:spcAft>
              <a:buClr>
                <a:schemeClr val="dk1"/>
              </a:buClr>
              <a:buSzPts val="3600"/>
              <a:buChar char="○"/>
              <a:defRPr i="1" sz="3600"/>
            </a:lvl2pPr>
            <a:lvl3pPr indent="-457200" lvl="2" marL="1371600" algn="ctr">
              <a:lnSpc>
                <a:spcPct val="100000"/>
              </a:lnSpc>
              <a:spcBef>
                <a:spcPts val="0"/>
              </a:spcBef>
              <a:spcAft>
                <a:spcPts val="0"/>
              </a:spcAft>
              <a:buClr>
                <a:schemeClr val="dk1"/>
              </a:buClr>
              <a:buSzPts val="3600"/>
              <a:buChar char="◉"/>
              <a:defRPr i="1" sz="3600"/>
            </a:lvl3pPr>
            <a:lvl4pPr indent="-457200" lvl="3" marL="1828800" algn="ctr">
              <a:lnSpc>
                <a:spcPct val="100000"/>
              </a:lnSpc>
              <a:spcBef>
                <a:spcPts val="0"/>
              </a:spcBef>
              <a:spcAft>
                <a:spcPts val="0"/>
              </a:spcAft>
              <a:buSzPts val="3600"/>
              <a:buChar char="●"/>
              <a:defRPr i="1" sz="3600"/>
            </a:lvl4pPr>
            <a:lvl5pPr indent="-457200" lvl="4" marL="2286000" algn="ctr">
              <a:lnSpc>
                <a:spcPct val="100000"/>
              </a:lnSpc>
              <a:spcBef>
                <a:spcPts val="0"/>
              </a:spcBef>
              <a:spcAft>
                <a:spcPts val="0"/>
              </a:spcAft>
              <a:buSzPts val="3600"/>
              <a:buChar char="○"/>
              <a:defRPr i="1" sz="3600"/>
            </a:lvl5pPr>
            <a:lvl6pPr indent="-457200" lvl="5" marL="2743200" algn="ctr">
              <a:lnSpc>
                <a:spcPct val="100000"/>
              </a:lnSpc>
              <a:spcBef>
                <a:spcPts val="0"/>
              </a:spcBef>
              <a:spcAft>
                <a:spcPts val="0"/>
              </a:spcAft>
              <a:buSzPts val="3600"/>
              <a:buChar char="■"/>
              <a:defRPr i="1" sz="3600"/>
            </a:lvl6pPr>
            <a:lvl7pPr indent="-457200" lvl="6" marL="3200400" algn="ctr">
              <a:lnSpc>
                <a:spcPct val="100000"/>
              </a:lnSpc>
              <a:spcBef>
                <a:spcPts val="0"/>
              </a:spcBef>
              <a:spcAft>
                <a:spcPts val="0"/>
              </a:spcAft>
              <a:buSzPts val="3600"/>
              <a:buChar char="●"/>
              <a:defRPr i="1" sz="3600"/>
            </a:lvl7pPr>
            <a:lvl8pPr indent="-457200" lvl="7" marL="3657600" algn="ctr">
              <a:lnSpc>
                <a:spcPct val="100000"/>
              </a:lnSpc>
              <a:spcBef>
                <a:spcPts val="0"/>
              </a:spcBef>
              <a:spcAft>
                <a:spcPts val="0"/>
              </a:spcAft>
              <a:buSzPts val="3600"/>
              <a:buChar char="○"/>
              <a:defRPr i="1" sz="3600"/>
            </a:lvl8pPr>
            <a:lvl9pPr indent="-457200" lvl="8" marL="4114800" algn="ctr">
              <a:lnSpc>
                <a:spcPct val="100000"/>
              </a:lnSpc>
              <a:spcBef>
                <a:spcPts val="0"/>
              </a:spcBef>
              <a:spcAft>
                <a:spcPts val="0"/>
              </a:spcAft>
              <a:buSzPts val="3600"/>
              <a:buChar char="■"/>
              <a:defRPr i="1" sz="3600"/>
            </a:lvl9pPr>
          </a:lstStyle>
          <a:p/>
        </p:txBody>
      </p:sp>
      <p:grpSp>
        <p:nvGrpSpPr>
          <p:cNvPr id="69" name="Google Shape;69;g1a851e7f424_5_239"/>
          <p:cNvGrpSpPr/>
          <p:nvPr/>
        </p:nvGrpSpPr>
        <p:grpSpPr>
          <a:xfrm>
            <a:off x="3839646" y="782918"/>
            <a:ext cx="1464573" cy="842707"/>
            <a:chOff x="3593400" y="1729675"/>
            <a:chExt cx="1957200" cy="1123610"/>
          </a:xfrm>
        </p:grpSpPr>
        <p:sp>
          <p:nvSpPr>
            <p:cNvPr id="70" name="Google Shape;70;g1a851e7f424_5_239"/>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1"/>
                  </a:solidFill>
                  <a:latin typeface="Source Sans Pro"/>
                  <a:ea typeface="Source Sans Pro"/>
                  <a:cs typeface="Source Sans Pro"/>
                  <a:sym typeface="Source Sans Pro"/>
                </a:rPr>
                <a:t>“</a:t>
              </a:r>
              <a:endParaRPr b="1" i="0" sz="6000" u="none" cap="none" strike="noStrike">
                <a:solidFill>
                  <a:schemeClr val="accent1"/>
                </a:solidFill>
                <a:latin typeface="Source Sans Pro"/>
                <a:ea typeface="Source Sans Pro"/>
                <a:cs typeface="Source Sans Pro"/>
                <a:sym typeface="Source Sans Pro"/>
              </a:endParaRPr>
            </a:p>
          </p:txBody>
        </p:sp>
        <p:sp>
          <p:nvSpPr>
            <p:cNvPr id="71" name="Google Shape;71;g1a851e7f424_5_239"/>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g1a851e7f424_5_239"/>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73" name="Google Shape;73;g1a851e7f424_5_239"/>
          <p:cNvCxnSpPr>
            <a:endCxn id="71" idx="1"/>
          </p:cNvCxnSpPr>
          <p:nvPr/>
        </p:nvCxnSpPr>
        <p:spPr>
          <a:xfrm>
            <a:off x="3750511" y="390297"/>
            <a:ext cx="532200" cy="535500"/>
          </a:xfrm>
          <a:prstGeom prst="straightConnector1">
            <a:avLst/>
          </a:prstGeom>
          <a:noFill/>
          <a:ln cap="flat" cmpd="sng" w="9525">
            <a:solidFill>
              <a:srgbClr val="CFD8DC"/>
            </a:solidFill>
            <a:prstDash val="solid"/>
            <a:round/>
            <a:headEnd len="sm" w="sm" type="none"/>
            <a:tailEnd len="sm" w="sm" type="none"/>
          </a:ln>
        </p:spPr>
      </p:cxnSp>
      <p:cxnSp>
        <p:nvCxnSpPr>
          <p:cNvPr id="74" name="Google Shape;74;g1a851e7f424_5_239"/>
          <p:cNvCxnSpPr/>
          <p:nvPr/>
        </p:nvCxnSpPr>
        <p:spPr>
          <a:xfrm rot="10800000">
            <a:off x="4362902" y="436125"/>
            <a:ext cx="209100" cy="369600"/>
          </a:xfrm>
          <a:prstGeom prst="straightConnector1">
            <a:avLst/>
          </a:prstGeom>
          <a:noFill/>
          <a:ln cap="flat" cmpd="sng" w="9525">
            <a:solidFill>
              <a:srgbClr val="CFD8DC"/>
            </a:solidFill>
            <a:prstDash val="solid"/>
            <a:round/>
            <a:headEnd len="sm" w="sm" type="none"/>
            <a:tailEnd len="sm" w="sm" type="none"/>
          </a:ln>
        </p:spPr>
      </p:cxnSp>
      <p:cxnSp>
        <p:nvCxnSpPr>
          <p:cNvPr id="75" name="Google Shape;75;g1a851e7f424_5_239"/>
          <p:cNvCxnSpPr/>
          <p:nvPr/>
        </p:nvCxnSpPr>
        <p:spPr>
          <a:xfrm flipH="1" rot="10800000">
            <a:off x="4704510" y="351930"/>
            <a:ext cx="347100" cy="474600"/>
          </a:xfrm>
          <a:prstGeom prst="straightConnector1">
            <a:avLst/>
          </a:prstGeom>
          <a:noFill/>
          <a:ln cap="flat" cmpd="sng" w="9525">
            <a:solidFill>
              <a:srgbClr val="CFD8DC"/>
            </a:solidFill>
            <a:prstDash val="solid"/>
            <a:round/>
            <a:headEnd len="sm" w="sm" type="none"/>
            <a:tailEnd len="sm" w="sm" type="none"/>
          </a:ln>
        </p:spPr>
      </p:cxnSp>
      <p:sp>
        <p:nvSpPr>
          <p:cNvPr id="76" name="Google Shape;76;g1a851e7f424_5_239"/>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77" name="Shape 77"/>
        <p:cNvGrpSpPr/>
        <p:nvPr/>
      </p:nvGrpSpPr>
      <p:grpSpPr>
        <a:xfrm>
          <a:off x="0" y="0"/>
          <a:ext cx="0" cy="0"/>
          <a:chOff x="0" y="0"/>
          <a:chExt cx="0" cy="0"/>
        </a:xfrm>
      </p:grpSpPr>
      <p:sp>
        <p:nvSpPr>
          <p:cNvPr id="78" name="Google Shape;78;g1a851e7f424_5_250"/>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79" name="Google Shape;79;g1a851e7f424_5_250"/>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sz="2400"/>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sz="2400"/>
            </a:lvl4pPr>
            <a:lvl5pPr indent="-381000" lvl="4" marL="2286000" algn="l">
              <a:lnSpc>
                <a:spcPct val="100000"/>
              </a:lnSpc>
              <a:spcBef>
                <a:spcPts val="0"/>
              </a:spcBef>
              <a:spcAft>
                <a:spcPts val="0"/>
              </a:spcAft>
              <a:buSzPts val="2400"/>
              <a:buChar char="○"/>
              <a:defRPr sz="2400"/>
            </a:lvl5pPr>
            <a:lvl6pPr indent="-381000" lvl="5" marL="2743200" algn="l">
              <a:lnSpc>
                <a:spcPct val="100000"/>
              </a:lnSpc>
              <a:spcBef>
                <a:spcPts val="0"/>
              </a:spcBef>
              <a:spcAft>
                <a:spcPts val="0"/>
              </a:spcAft>
              <a:buSzPts val="2400"/>
              <a:buChar char="■"/>
              <a:defRPr sz="2400"/>
            </a:lvl6pPr>
            <a:lvl7pPr indent="-381000" lvl="6" marL="3200400" algn="l">
              <a:lnSpc>
                <a:spcPct val="100000"/>
              </a:lnSpc>
              <a:spcBef>
                <a:spcPts val="0"/>
              </a:spcBef>
              <a:spcAft>
                <a:spcPts val="0"/>
              </a:spcAft>
              <a:buSzPts val="2400"/>
              <a:buChar char="●"/>
              <a:defRPr sz="2400"/>
            </a:lvl7pPr>
            <a:lvl8pPr indent="-381000" lvl="7" marL="3657600" algn="l">
              <a:lnSpc>
                <a:spcPct val="100000"/>
              </a:lnSpc>
              <a:spcBef>
                <a:spcPts val="0"/>
              </a:spcBef>
              <a:spcAft>
                <a:spcPts val="0"/>
              </a:spcAft>
              <a:buSzPts val="2400"/>
              <a:buChar char="○"/>
              <a:defRPr sz="2400"/>
            </a:lvl8pPr>
            <a:lvl9pPr indent="-381000" lvl="8" marL="4114800" algn="l">
              <a:lnSpc>
                <a:spcPct val="100000"/>
              </a:lnSpc>
              <a:spcBef>
                <a:spcPts val="0"/>
              </a:spcBef>
              <a:spcAft>
                <a:spcPts val="0"/>
              </a:spcAft>
              <a:buSzPts val="2400"/>
              <a:buChar char="■"/>
              <a:defRPr sz="2400"/>
            </a:lvl9pPr>
          </a:lstStyle>
          <a:p/>
        </p:txBody>
      </p:sp>
      <p:sp>
        <p:nvSpPr>
          <p:cNvPr id="80" name="Google Shape;80;g1a851e7f424_5_250"/>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1" name="Shape 81"/>
        <p:cNvGrpSpPr/>
        <p:nvPr/>
      </p:nvGrpSpPr>
      <p:grpSpPr>
        <a:xfrm>
          <a:off x="0" y="0"/>
          <a:ext cx="0" cy="0"/>
          <a:chOff x="0" y="0"/>
          <a:chExt cx="0" cy="0"/>
        </a:xfrm>
      </p:grpSpPr>
      <p:sp>
        <p:nvSpPr>
          <p:cNvPr id="82" name="Google Shape;82;g1a851e7f424_5_254"/>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83" name="Google Shape;83;g1a851e7f424_5_254"/>
          <p:cNvSpPr txBox="1"/>
          <p:nvPr>
            <p:ph idx="1" type="body"/>
          </p:nvPr>
        </p:nvSpPr>
        <p:spPr>
          <a:xfrm>
            <a:off x="786137" y="1200150"/>
            <a:ext cx="36753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84" name="Google Shape;84;g1a851e7f424_5_254"/>
          <p:cNvSpPr txBox="1"/>
          <p:nvPr>
            <p:ph idx="2" type="body"/>
          </p:nvPr>
        </p:nvSpPr>
        <p:spPr>
          <a:xfrm>
            <a:off x="4682659" y="1200150"/>
            <a:ext cx="36753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85" name="Google Shape;85;g1a851e7f424_5_254"/>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2" Type="http://schemas.openxmlformats.org/officeDocument/2006/relationships/theme" Target="../theme/theme1.xml"/><Relationship Id="rId9" Type="http://schemas.openxmlformats.org/officeDocument/2006/relationships/slideLayout" Target="../slideLayouts/slideLayout12.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1pPr>
            <a:lvl2pPr lvl="1"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2pPr>
            <a:lvl3pPr lvl="2"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3pPr>
            <a:lvl4pPr lvl="3"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4pPr>
            <a:lvl5pPr lvl="4"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5pPr>
            <a:lvl6pPr lvl="5"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6pPr>
            <a:lvl7pPr lvl="6"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7pPr>
            <a:lvl8pPr lvl="7"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8pPr>
            <a:lvl9pPr lvl="8"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9pPr>
          </a:lstStyle>
          <a:p/>
        </p:txBody>
      </p:sp>
      <p:sp>
        <p:nvSpPr>
          <p:cNvPr id="7" name="Google Shape;7;p2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accent4"/>
              </a:buClr>
              <a:buSzPts val="3000"/>
              <a:buFont typeface="Source Sans Pro"/>
              <a:buChar char="◎"/>
              <a:defRPr b="0" i="0" sz="3000" u="none" cap="none" strike="noStrike">
                <a:solidFill>
                  <a:schemeClr val="dk1"/>
                </a:solidFill>
                <a:latin typeface="Source Sans Pro"/>
                <a:ea typeface="Source Sans Pro"/>
                <a:cs typeface="Source Sans Pro"/>
                <a:sym typeface="Source Sans Pro"/>
              </a:defRPr>
            </a:lvl1pPr>
            <a:lvl2pPr indent="-381000" lvl="1" marL="914400" marR="0" rtl="0" algn="l">
              <a:lnSpc>
                <a:spcPct val="100000"/>
              </a:lnSpc>
              <a:spcBef>
                <a:spcPts val="0"/>
              </a:spcBef>
              <a:spcAft>
                <a:spcPts val="0"/>
              </a:spcAft>
              <a:buClr>
                <a:schemeClr val="accent4"/>
              </a:buClr>
              <a:buSzPts val="2400"/>
              <a:buFont typeface="Source Sans Pro"/>
              <a:buChar char="○"/>
              <a:defRPr b="0" i="0" sz="2400" u="none" cap="none" strike="noStrike">
                <a:solidFill>
                  <a:schemeClr val="dk1"/>
                </a:solidFill>
                <a:latin typeface="Source Sans Pro"/>
                <a:ea typeface="Source Sans Pro"/>
                <a:cs typeface="Source Sans Pro"/>
                <a:sym typeface="Source Sans Pro"/>
              </a:defRPr>
            </a:lvl2pPr>
            <a:lvl3pPr indent="-381000" lvl="2" marL="1371600" marR="0" rtl="0" algn="l">
              <a:lnSpc>
                <a:spcPct val="100000"/>
              </a:lnSpc>
              <a:spcBef>
                <a:spcPts val="0"/>
              </a:spcBef>
              <a:spcAft>
                <a:spcPts val="0"/>
              </a:spcAft>
              <a:buClr>
                <a:schemeClr val="accent4"/>
              </a:buClr>
              <a:buSzPts val="2400"/>
              <a:buFont typeface="Source Sans Pro"/>
              <a:buChar char="◉"/>
              <a:defRPr b="0" i="0" sz="2400" u="none" cap="none" strike="noStrike">
                <a:solidFill>
                  <a:schemeClr val="dk1"/>
                </a:solidFill>
                <a:latin typeface="Source Sans Pro"/>
                <a:ea typeface="Source Sans Pro"/>
                <a:cs typeface="Source Sans Pro"/>
                <a:sym typeface="Source Sans Pro"/>
              </a:defRPr>
            </a:lvl3pPr>
            <a:lvl4pPr indent="-342900" lvl="3" marL="18288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4pPr>
            <a:lvl5pPr indent="-342900" lvl="4" marL="22860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5pPr>
            <a:lvl6pPr indent="-342900" lvl="5" marL="27432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6pPr>
            <a:lvl7pPr indent="-342900" lvl="6" marL="32004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7pPr>
            <a:lvl8pPr indent="-342900" lvl="7" marL="36576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8pPr>
            <a:lvl9pPr indent="-342900" lvl="8" marL="41148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9pPr>
          </a:lstStyle>
          <a:p/>
        </p:txBody>
      </p:sp>
      <p:sp>
        <p:nvSpPr>
          <p:cNvPr id="8" name="Google Shape;8;p2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40" name="Shape 40"/>
        <p:cNvGrpSpPr/>
        <p:nvPr/>
      </p:nvGrpSpPr>
      <p:grpSpPr>
        <a:xfrm>
          <a:off x="0" y="0"/>
          <a:ext cx="0" cy="0"/>
          <a:chOff x="0" y="0"/>
          <a:chExt cx="0" cy="0"/>
        </a:xfrm>
      </p:grpSpPr>
      <p:sp>
        <p:nvSpPr>
          <p:cNvPr id="41" name="Google Shape;41;g1a851e7f424_5_213"/>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1pPr>
            <a:lvl2pPr lvl="1"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2pPr>
            <a:lvl3pPr lvl="2"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3pPr>
            <a:lvl4pPr lvl="3"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4pPr>
            <a:lvl5pPr lvl="4"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5pPr>
            <a:lvl6pPr lvl="5"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6pPr>
            <a:lvl7pPr lvl="6"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7pPr>
            <a:lvl8pPr lvl="7"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8pPr>
            <a:lvl9pPr lvl="8"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9pPr>
          </a:lstStyle>
          <a:p/>
        </p:txBody>
      </p:sp>
      <p:sp>
        <p:nvSpPr>
          <p:cNvPr id="42" name="Google Shape;42;g1a851e7f424_5_213"/>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accent4"/>
              </a:buClr>
              <a:buSzPts val="3000"/>
              <a:buFont typeface="Source Sans Pro"/>
              <a:buChar char="◎"/>
              <a:defRPr b="0" i="0" sz="3000" u="none" cap="none" strike="noStrike">
                <a:solidFill>
                  <a:schemeClr val="dk1"/>
                </a:solidFill>
                <a:latin typeface="Source Sans Pro"/>
                <a:ea typeface="Source Sans Pro"/>
                <a:cs typeface="Source Sans Pro"/>
                <a:sym typeface="Source Sans Pro"/>
              </a:defRPr>
            </a:lvl1pPr>
            <a:lvl2pPr indent="-381000" lvl="1" marL="914400" marR="0" rtl="0" algn="l">
              <a:lnSpc>
                <a:spcPct val="100000"/>
              </a:lnSpc>
              <a:spcBef>
                <a:spcPts val="0"/>
              </a:spcBef>
              <a:spcAft>
                <a:spcPts val="0"/>
              </a:spcAft>
              <a:buClr>
                <a:schemeClr val="accent4"/>
              </a:buClr>
              <a:buSzPts val="2400"/>
              <a:buFont typeface="Source Sans Pro"/>
              <a:buChar char="○"/>
              <a:defRPr b="0" i="0" sz="2400" u="none" cap="none" strike="noStrike">
                <a:solidFill>
                  <a:schemeClr val="dk1"/>
                </a:solidFill>
                <a:latin typeface="Source Sans Pro"/>
                <a:ea typeface="Source Sans Pro"/>
                <a:cs typeface="Source Sans Pro"/>
                <a:sym typeface="Source Sans Pro"/>
              </a:defRPr>
            </a:lvl2pPr>
            <a:lvl3pPr indent="-381000" lvl="2" marL="1371600" marR="0" rtl="0" algn="l">
              <a:lnSpc>
                <a:spcPct val="100000"/>
              </a:lnSpc>
              <a:spcBef>
                <a:spcPts val="0"/>
              </a:spcBef>
              <a:spcAft>
                <a:spcPts val="0"/>
              </a:spcAft>
              <a:buClr>
                <a:schemeClr val="accent4"/>
              </a:buClr>
              <a:buSzPts val="2400"/>
              <a:buFont typeface="Source Sans Pro"/>
              <a:buChar char="◉"/>
              <a:defRPr b="0" i="0" sz="2400" u="none" cap="none" strike="noStrike">
                <a:solidFill>
                  <a:schemeClr val="dk1"/>
                </a:solidFill>
                <a:latin typeface="Source Sans Pro"/>
                <a:ea typeface="Source Sans Pro"/>
                <a:cs typeface="Source Sans Pro"/>
                <a:sym typeface="Source Sans Pro"/>
              </a:defRPr>
            </a:lvl3pPr>
            <a:lvl4pPr indent="-342900" lvl="3" marL="18288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4pPr>
            <a:lvl5pPr indent="-342900" lvl="4" marL="22860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5pPr>
            <a:lvl6pPr indent="-342900" lvl="5" marL="27432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6pPr>
            <a:lvl7pPr indent="-342900" lvl="6" marL="32004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7pPr>
            <a:lvl8pPr indent="-342900" lvl="7" marL="36576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8pPr>
            <a:lvl9pPr indent="-342900" lvl="8" marL="41148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9pPr>
          </a:lstStyle>
          <a:p/>
        </p:txBody>
      </p:sp>
      <p:sp>
        <p:nvSpPr>
          <p:cNvPr id="43" name="Google Shape;43;g1a851e7f424_5_213"/>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hyperlink" Target="https://www.kaggle.com/competitions/home-data-for-ml-course/data" TargetMode="External"/><Relationship Id="rId6"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
          <p:cNvSpPr txBox="1"/>
          <p:nvPr>
            <p:ph type="ctrTitle"/>
          </p:nvPr>
        </p:nvSpPr>
        <p:spPr>
          <a:xfrm>
            <a:off x="0" y="1666225"/>
            <a:ext cx="9144000" cy="115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800"/>
              <a:buNone/>
            </a:pPr>
            <a:r>
              <a:rPr lang="en" sz="5000"/>
              <a:t>Predict real estate price</a:t>
            </a:r>
            <a:endParaRPr sz="5000"/>
          </a:p>
        </p:txBody>
      </p:sp>
      <p:sp>
        <p:nvSpPr>
          <p:cNvPr id="108" name="Google Shape;10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09" name="Google Shape;109;p1"/>
          <p:cNvSpPr txBox="1"/>
          <p:nvPr/>
        </p:nvSpPr>
        <p:spPr>
          <a:xfrm>
            <a:off x="955525" y="3045250"/>
            <a:ext cx="5347800" cy="182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Roboto Slab"/>
                <a:ea typeface="Roboto Slab"/>
                <a:cs typeface="Roboto Slab"/>
                <a:sym typeface="Roboto Slab"/>
              </a:rPr>
              <a:t>Group 9:</a:t>
            </a:r>
            <a:endParaRPr b="1" i="0" sz="1900" u="none" cap="none" strike="noStrike">
              <a:solidFill>
                <a:srgbClr val="000000"/>
              </a:solidFill>
              <a:latin typeface="Roboto Slab"/>
              <a:ea typeface="Roboto Slab"/>
              <a:cs typeface="Roboto Slab"/>
              <a:sym typeface="Roboto Slab"/>
            </a:endParaRPr>
          </a:p>
          <a:p>
            <a:pPr indent="0" lvl="0" marL="0" marR="0" rtl="0" algn="l">
              <a:lnSpc>
                <a:spcPct val="115000"/>
              </a:lnSpc>
              <a:spcBef>
                <a:spcPts val="0"/>
              </a:spcBef>
              <a:spcAft>
                <a:spcPts val="0"/>
              </a:spcAft>
              <a:buClr>
                <a:srgbClr val="000000"/>
              </a:buClr>
              <a:buSzPts val="1600"/>
              <a:buFont typeface="Arial"/>
              <a:buNone/>
            </a:pPr>
            <a:r>
              <a:rPr b="0" i="0" lang="en" sz="1600" u="none" cap="none" strike="noStrike">
                <a:solidFill>
                  <a:srgbClr val="000000"/>
                </a:solidFill>
                <a:latin typeface="Roboto Slab"/>
                <a:ea typeface="Roboto Slab"/>
                <a:cs typeface="Roboto Slab"/>
                <a:sym typeface="Roboto Slab"/>
              </a:rPr>
              <a:t>Trương Đăng Quang	- 	1952940</a:t>
            </a:r>
            <a:endParaRPr b="0" i="0" sz="1600" u="none" cap="none" strike="noStrike">
              <a:solidFill>
                <a:srgbClr val="000000"/>
              </a:solidFill>
              <a:latin typeface="Roboto Slab"/>
              <a:ea typeface="Roboto Slab"/>
              <a:cs typeface="Roboto Slab"/>
              <a:sym typeface="Roboto Slab"/>
            </a:endParaRPr>
          </a:p>
          <a:p>
            <a:pPr indent="0" lvl="0" marL="0" marR="0" rtl="0" algn="l">
              <a:lnSpc>
                <a:spcPct val="115000"/>
              </a:lnSpc>
              <a:spcBef>
                <a:spcPts val="0"/>
              </a:spcBef>
              <a:spcAft>
                <a:spcPts val="0"/>
              </a:spcAft>
              <a:buClr>
                <a:srgbClr val="000000"/>
              </a:buClr>
              <a:buSzPts val="1600"/>
              <a:buFont typeface="Arial"/>
              <a:buNone/>
            </a:pPr>
            <a:r>
              <a:rPr b="0" i="0" lang="en" sz="1600" u="none" cap="none" strike="noStrike">
                <a:solidFill>
                  <a:srgbClr val="000000"/>
                </a:solidFill>
                <a:latin typeface="Roboto Slab"/>
                <a:ea typeface="Roboto Slab"/>
                <a:cs typeface="Roboto Slab"/>
                <a:sym typeface="Roboto Slab"/>
              </a:rPr>
              <a:t>Nguyễn Quốc Quy		- 	1852704</a:t>
            </a:r>
            <a:endParaRPr b="0" i="0" sz="1600" u="none" cap="none" strike="noStrike">
              <a:solidFill>
                <a:srgbClr val="000000"/>
              </a:solidFill>
              <a:latin typeface="Roboto Slab"/>
              <a:ea typeface="Roboto Slab"/>
              <a:cs typeface="Roboto Slab"/>
              <a:sym typeface="Roboto Slab"/>
            </a:endParaRPr>
          </a:p>
          <a:p>
            <a:pPr indent="0" lvl="0" marL="0" marR="0" rtl="0" algn="l">
              <a:lnSpc>
                <a:spcPct val="115000"/>
              </a:lnSpc>
              <a:spcBef>
                <a:spcPts val="0"/>
              </a:spcBef>
              <a:spcAft>
                <a:spcPts val="0"/>
              </a:spcAft>
              <a:buClr>
                <a:srgbClr val="000000"/>
              </a:buClr>
              <a:buSzPts val="1600"/>
              <a:buFont typeface="Arial"/>
              <a:buNone/>
            </a:pPr>
            <a:r>
              <a:rPr b="0" i="0" lang="en" sz="1600" u="none" cap="none" strike="noStrike">
                <a:solidFill>
                  <a:srgbClr val="000000"/>
                </a:solidFill>
                <a:latin typeface="Roboto Slab"/>
                <a:ea typeface="Roboto Slab"/>
                <a:cs typeface="Roboto Slab"/>
                <a:sym typeface="Roboto Slab"/>
              </a:rPr>
              <a:t>Nguyễn Đình Sáng		-	1952955</a:t>
            </a:r>
            <a:endParaRPr b="0" i="0" sz="1600" u="none" cap="none" strike="noStrike">
              <a:solidFill>
                <a:srgbClr val="000000"/>
              </a:solidFill>
              <a:latin typeface="Roboto Slab"/>
              <a:ea typeface="Roboto Slab"/>
              <a:cs typeface="Roboto Slab"/>
              <a:sym typeface="Roboto Slab"/>
            </a:endParaRPr>
          </a:p>
          <a:p>
            <a:pPr indent="0" lvl="0" marL="0" marR="0" rtl="0" algn="l">
              <a:lnSpc>
                <a:spcPct val="115000"/>
              </a:lnSpc>
              <a:spcBef>
                <a:spcPts val="0"/>
              </a:spcBef>
              <a:spcAft>
                <a:spcPts val="0"/>
              </a:spcAft>
              <a:buClr>
                <a:srgbClr val="000000"/>
              </a:buClr>
              <a:buSzPts val="1600"/>
              <a:buFont typeface="Arial"/>
              <a:buNone/>
            </a:pPr>
            <a:r>
              <a:rPr b="0" i="0" lang="en" sz="1600" u="none" cap="none" strike="noStrike">
                <a:solidFill>
                  <a:srgbClr val="000000"/>
                </a:solidFill>
                <a:latin typeface="Roboto Slab"/>
                <a:ea typeface="Roboto Slab"/>
                <a:cs typeface="Roboto Slab"/>
                <a:sym typeface="Roboto Slab"/>
              </a:rPr>
              <a:t>Nguyễn Minh Tâm		- 	1952968</a:t>
            </a:r>
            <a:endParaRPr b="0" i="0" sz="1600" u="none" cap="none" strike="noStrike">
              <a:solidFill>
                <a:srgbClr val="000000"/>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0"/>
          <p:cNvSpPr txBox="1"/>
          <p:nvPr>
            <p:ph type="ctrTitle"/>
          </p:nvPr>
        </p:nvSpPr>
        <p:spPr>
          <a:xfrm>
            <a:off x="1546025" y="1754800"/>
            <a:ext cx="73509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400"/>
              <a:buNone/>
            </a:pPr>
            <a:r>
              <a:rPr lang="en" sz="6000">
                <a:solidFill>
                  <a:schemeClr val="accent4"/>
                </a:solidFill>
              </a:rPr>
              <a:t>3.</a:t>
            </a:r>
            <a:endParaRPr sz="6000">
              <a:solidFill>
                <a:schemeClr val="accent4"/>
              </a:solidFill>
            </a:endParaRPr>
          </a:p>
          <a:p>
            <a:pPr indent="0" lvl="0" marL="0" rtl="0" algn="l">
              <a:lnSpc>
                <a:spcPct val="100000"/>
              </a:lnSpc>
              <a:spcBef>
                <a:spcPts val="0"/>
              </a:spcBef>
              <a:spcAft>
                <a:spcPts val="0"/>
              </a:spcAft>
              <a:buSzPts val="4400"/>
              <a:buNone/>
            </a:pPr>
            <a:r>
              <a:rPr lang="en"/>
              <a:t>Literature review</a:t>
            </a:r>
            <a:endParaRPr/>
          </a:p>
        </p:txBody>
      </p:sp>
      <p:sp>
        <p:nvSpPr>
          <p:cNvPr id="195" name="Google Shape;195;p1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201" name="Google Shape;201;p11"/>
          <p:cNvSpPr txBox="1"/>
          <p:nvPr/>
        </p:nvSpPr>
        <p:spPr>
          <a:xfrm>
            <a:off x="682800" y="840400"/>
            <a:ext cx="8128800" cy="363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Slab"/>
                <a:ea typeface="Roboto Slab"/>
                <a:cs typeface="Roboto Slab"/>
                <a:sym typeface="Roboto Slab"/>
              </a:rPr>
              <a:t>[1] Real Estate Price Prediction with Regression and Classification:</a:t>
            </a:r>
            <a:endParaRPr b="1" i="0" sz="1400" u="none" cap="none" strike="noStrike">
              <a:solidFill>
                <a:srgbClr val="000000"/>
              </a:solidFill>
              <a:latin typeface="Roboto Slab"/>
              <a:ea typeface="Roboto Slab"/>
              <a:cs typeface="Roboto Slab"/>
              <a:sym typeface="Roboto Slab"/>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Roboto Slab"/>
                <a:ea typeface="Roboto Slab"/>
                <a:cs typeface="Roboto Slab"/>
                <a:sym typeface="Roboto Slab"/>
              </a:rPr>
              <a:t>In this paper house prices are predicted using </a:t>
            </a:r>
            <a:r>
              <a:rPr b="1" i="0" lang="en" sz="1400" u="none" cap="none" strike="noStrike">
                <a:solidFill>
                  <a:schemeClr val="accent1"/>
                </a:solidFill>
                <a:latin typeface="Roboto Slab"/>
                <a:ea typeface="Roboto Slab"/>
                <a:cs typeface="Roboto Slab"/>
                <a:sym typeface="Roboto Slab"/>
              </a:rPr>
              <a:t>explanatory variables</a:t>
            </a:r>
            <a:r>
              <a:rPr b="0" i="0" lang="en" sz="1400" u="none" cap="none" strike="noStrike">
                <a:solidFill>
                  <a:srgbClr val="000000"/>
                </a:solidFill>
                <a:latin typeface="Roboto Slab"/>
                <a:ea typeface="Roboto Slab"/>
                <a:cs typeface="Roboto Slab"/>
                <a:sym typeface="Roboto Slab"/>
              </a:rPr>
              <a:t> that cover many aspects of residential houses. </a:t>
            </a:r>
            <a:endParaRPr b="0" i="0" sz="1400" u="none" cap="none" strike="noStrike">
              <a:solidFill>
                <a:srgbClr val="000000"/>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Slab"/>
              <a:ea typeface="Roboto Slab"/>
              <a:cs typeface="Roboto Slab"/>
              <a:sym typeface="Roboto Slab"/>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Roboto Slab"/>
                <a:ea typeface="Roboto Slab"/>
                <a:cs typeface="Roboto Slab"/>
                <a:sym typeface="Roboto Slab"/>
              </a:rPr>
              <a:t>House prices are predicted with various </a:t>
            </a:r>
            <a:r>
              <a:rPr b="1" i="0" lang="en" sz="1400" u="none" cap="none" strike="noStrike">
                <a:solidFill>
                  <a:schemeClr val="accent1"/>
                </a:solidFill>
                <a:latin typeface="Roboto Slab"/>
                <a:ea typeface="Roboto Slab"/>
                <a:cs typeface="Roboto Slab"/>
                <a:sym typeface="Roboto Slab"/>
              </a:rPr>
              <a:t>regression techniques</a:t>
            </a:r>
            <a:r>
              <a:rPr b="0" i="0" lang="en" sz="1400" u="none" cap="none" strike="noStrike">
                <a:solidFill>
                  <a:srgbClr val="000000"/>
                </a:solidFill>
                <a:latin typeface="Roboto Slab"/>
                <a:ea typeface="Roboto Slab"/>
                <a:cs typeface="Roboto Slab"/>
                <a:sym typeface="Roboto Slab"/>
              </a:rPr>
              <a:t> including Lasso, Ridge, SVM regression and Random Forest. </a:t>
            </a:r>
            <a:endParaRPr b="0" i="0" sz="1400" u="none" cap="none" strike="noStrike">
              <a:solidFill>
                <a:srgbClr val="000000"/>
              </a:solidFill>
              <a:latin typeface="Roboto Slab"/>
              <a:ea typeface="Roboto Slab"/>
              <a:cs typeface="Roboto Slab"/>
              <a:sym typeface="Roboto Slab"/>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Slab"/>
              <a:ea typeface="Roboto Slab"/>
              <a:cs typeface="Roboto Slab"/>
              <a:sym typeface="Roboto Slab"/>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Roboto Slab"/>
                <a:ea typeface="Roboto Slab"/>
                <a:cs typeface="Roboto Slab"/>
                <a:sym typeface="Roboto Slab"/>
              </a:rPr>
              <a:t>According to this paper, for a regression problem, </a:t>
            </a:r>
            <a:r>
              <a:rPr b="1" i="0" lang="en" sz="1400" u="none" cap="none" strike="noStrike">
                <a:solidFill>
                  <a:schemeClr val="accent1"/>
                </a:solidFill>
                <a:latin typeface="Roboto Slab"/>
                <a:ea typeface="Roboto Slab"/>
                <a:cs typeface="Roboto Slab"/>
                <a:sym typeface="Roboto Slab"/>
              </a:rPr>
              <a:t>the best-performing model is SVR</a:t>
            </a:r>
            <a:r>
              <a:rPr b="0" i="0" lang="en" sz="1400" u="none" cap="none" strike="noStrike">
                <a:solidFill>
                  <a:srgbClr val="000000"/>
                </a:solidFill>
                <a:latin typeface="Roboto Slab"/>
                <a:ea typeface="Roboto Slab"/>
                <a:cs typeface="Roboto Slab"/>
                <a:sym typeface="Roboto Slab"/>
              </a:rPr>
              <a:t> with Gaussian kernel, with RMSE of 0.5271, however, </a:t>
            </a:r>
            <a:r>
              <a:rPr b="1" i="0" lang="en" sz="1400" u="none" cap="none" strike="noStrike">
                <a:solidFill>
                  <a:schemeClr val="accent1"/>
                </a:solidFill>
                <a:latin typeface="Roboto Slab"/>
                <a:ea typeface="Roboto Slab"/>
                <a:cs typeface="Roboto Slab"/>
                <a:sym typeface="Roboto Slab"/>
              </a:rPr>
              <a:t>visualization for SVR was difficult</a:t>
            </a:r>
            <a:r>
              <a:rPr b="0" i="0" lang="en" sz="1400" u="none" cap="none" strike="noStrike">
                <a:solidFill>
                  <a:srgbClr val="000000"/>
                </a:solidFill>
                <a:latin typeface="Roboto Slab"/>
                <a:ea typeface="Roboto Slab"/>
                <a:cs typeface="Roboto Slab"/>
                <a:sym typeface="Roboto Slab"/>
              </a:rPr>
              <a:t> due to its high dimensionality. </a:t>
            </a:r>
            <a:endParaRPr b="0" i="0" sz="1400" u="none" cap="none" strike="noStrike">
              <a:solidFill>
                <a:srgbClr val="000000"/>
              </a:solidFill>
              <a:latin typeface="Roboto Slab"/>
              <a:ea typeface="Roboto Slab"/>
              <a:cs typeface="Roboto Slab"/>
              <a:sym typeface="Roboto Slab"/>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Slab"/>
              <a:ea typeface="Roboto Slab"/>
              <a:cs typeface="Roboto Slab"/>
              <a:sym typeface="Roboto Slab"/>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Roboto Slab"/>
                <a:ea typeface="Roboto Slab"/>
                <a:cs typeface="Roboto Slab"/>
                <a:sym typeface="Roboto Slab"/>
              </a:rPr>
              <a:t>According to its analysis, </a:t>
            </a:r>
            <a:r>
              <a:rPr b="1" i="0" lang="en" sz="1400" u="none" cap="none" strike="noStrike">
                <a:solidFill>
                  <a:schemeClr val="accent1"/>
                </a:solidFill>
                <a:latin typeface="Roboto Slab"/>
                <a:ea typeface="Roboto Slab"/>
                <a:cs typeface="Roboto Slab"/>
                <a:sym typeface="Roboto Slab"/>
              </a:rPr>
              <a:t>living area square feet</a:t>
            </a:r>
            <a:r>
              <a:rPr b="0" i="0" lang="en" sz="1400" u="none" cap="none" strike="noStrike">
                <a:solidFill>
                  <a:srgbClr val="000000"/>
                </a:solidFill>
                <a:latin typeface="Roboto Slab"/>
                <a:ea typeface="Roboto Slab"/>
                <a:cs typeface="Roboto Slab"/>
                <a:sym typeface="Roboto Slab"/>
              </a:rPr>
              <a:t>, </a:t>
            </a:r>
            <a:r>
              <a:rPr b="1" i="0" lang="en" sz="1400" u="none" cap="none" strike="noStrike">
                <a:solidFill>
                  <a:schemeClr val="accent1"/>
                </a:solidFill>
                <a:latin typeface="Roboto Slab"/>
                <a:ea typeface="Roboto Slab"/>
                <a:cs typeface="Roboto Slab"/>
                <a:sym typeface="Roboto Slab"/>
              </a:rPr>
              <a:t>material of the roof and neighborhood</a:t>
            </a:r>
            <a:r>
              <a:rPr b="0" i="0" lang="en" sz="1400" u="none" cap="none" strike="noStrike">
                <a:solidFill>
                  <a:srgbClr val="000000"/>
                </a:solidFill>
                <a:latin typeface="Roboto Slab"/>
                <a:ea typeface="Roboto Slab"/>
                <a:cs typeface="Roboto Slab"/>
                <a:sym typeface="Roboto Slab"/>
              </a:rPr>
              <a:t> have the greatest statistical significance in predicting a house’s sale price.</a:t>
            </a:r>
            <a:endParaRPr b="0" i="0" sz="1400" u="none" cap="none" strike="noStrike">
              <a:solidFill>
                <a:srgbClr val="000000"/>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Slab"/>
                <a:ea typeface="Roboto Slab"/>
                <a:cs typeface="Roboto Slab"/>
                <a:sym typeface="Roboto Slab"/>
              </a:rPr>
              <a:t> </a:t>
            </a:r>
            <a:endParaRPr b="0" i="0" sz="1400" u="none" cap="none" strike="noStrike">
              <a:solidFill>
                <a:srgbClr val="000000"/>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Slab"/>
                <a:ea typeface="Roboto Slab"/>
                <a:cs typeface="Roboto Slab"/>
                <a:sym typeface="Roboto Slab"/>
              </a:rPr>
              <a:t>[CS 229 Autumn 2016 Project Final Report HujiaYu, Jiafu Wu [hujiay, jiafuwu]@stanford.edu].</a:t>
            </a:r>
            <a:endParaRPr b="1" i="0" sz="1400" u="none" cap="none" strike="noStrike">
              <a:solidFill>
                <a:srgbClr val="000000"/>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Slab"/>
              <a:ea typeface="Roboto Slab"/>
              <a:cs typeface="Roboto Slab"/>
              <a:sym typeface="Roboto Slab"/>
            </a:endParaRPr>
          </a:p>
        </p:txBody>
      </p:sp>
      <p:sp>
        <p:nvSpPr>
          <p:cNvPr id="202" name="Google Shape;202;p11"/>
          <p:cNvSpPr txBox="1"/>
          <p:nvPr/>
        </p:nvSpPr>
        <p:spPr>
          <a:xfrm>
            <a:off x="6931800" y="0"/>
            <a:ext cx="22122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Slab Thin"/>
                <a:ea typeface="Roboto Slab Thin"/>
                <a:cs typeface="Roboto Slab Thin"/>
                <a:sym typeface="Roboto Slab Thin"/>
              </a:rPr>
              <a:t>Literature Review</a:t>
            </a:r>
            <a:endParaRPr b="0" i="0" sz="1400" u="none" cap="none" strike="noStrike">
              <a:solidFill>
                <a:srgbClr val="000000"/>
              </a:solidFill>
              <a:latin typeface="Roboto Slab Thin"/>
              <a:ea typeface="Roboto Slab Thin"/>
              <a:cs typeface="Roboto Slab Thin"/>
              <a:sym typeface="Roboto Slab Th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208" name="Google Shape;208;p12"/>
          <p:cNvSpPr txBox="1"/>
          <p:nvPr/>
        </p:nvSpPr>
        <p:spPr>
          <a:xfrm>
            <a:off x="682800" y="840400"/>
            <a:ext cx="8128800" cy="341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Slab"/>
                <a:ea typeface="Roboto Slab"/>
                <a:cs typeface="Roboto Slab"/>
                <a:sym typeface="Roboto Slab"/>
              </a:rPr>
              <a:t>[2] A SVR based forecasting approach for real estate price prediction: </a:t>
            </a:r>
            <a:endParaRPr b="1" i="0" sz="1400" u="none" cap="none" strike="noStrike">
              <a:solidFill>
                <a:srgbClr val="000000"/>
              </a:solidFill>
              <a:latin typeface="Roboto Slab"/>
              <a:ea typeface="Roboto Slab"/>
              <a:cs typeface="Roboto Slab"/>
              <a:sym typeface="Roboto Slab"/>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Roboto Slab"/>
                <a:ea typeface="Roboto Slab"/>
                <a:cs typeface="Roboto Slab"/>
                <a:sym typeface="Roboto Slab"/>
              </a:rPr>
              <a:t>The </a:t>
            </a:r>
            <a:r>
              <a:rPr b="1" i="0" lang="en" sz="1400" u="none" cap="none" strike="noStrike">
                <a:solidFill>
                  <a:schemeClr val="accent1"/>
                </a:solidFill>
                <a:latin typeface="Roboto Slab"/>
                <a:ea typeface="Roboto Slab"/>
                <a:cs typeface="Roboto Slab"/>
                <a:sym typeface="Roboto Slab"/>
              </a:rPr>
              <a:t>support vector machine (SVM)</a:t>
            </a:r>
            <a:r>
              <a:rPr b="0" i="0" lang="en" sz="1400" u="none" cap="none" strike="noStrike">
                <a:solidFill>
                  <a:srgbClr val="000000"/>
                </a:solidFill>
                <a:latin typeface="Roboto Slab"/>
                <a:ea typeface="Roboto Slab"/>
                <a:cs typeface="Roboto Slab"/>
                <a:sym typeface="Roboto Slab"/>
              </a:rPr>
              <a:t> has been successfully applied to classification, cluster, and forecast. </a:t>
            </a:r>
            <a:endParaRPr b="0" i="0" sz="1400" u="none" cap="none" strike="noStrike">
              <a:solidFill>
                <a:srgbClr val="000000"/>
              </a:solidFill>
              <a:latin typeface="Roboto Slab"/>
              <a:ea typeface="Roboto Slab"/>
              <a:cs typeface="Roboto Slab"/>
              <a:sym typeface="Roboto Slab"/>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Slab"/>
              <a:ea typeface="Roboto Slab"/>
              <a:cs typeface="Roboto Slab"/>
              <a:sym typeface="Roboto Slab"/>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Roboto Slab"/>
                <a:ea typeface="Roboto Slab"/>
                <a:cs typeface="Roboto Slab"/>
                <a:sym typeface="Roboto Slab"/>
              </a:rPr>
              <a:t>This study proposes support vector regression (SVR) to forecast real estate prices in China. The aim of this paper was to </a:t>
            </a:r>
            <a:r>
              <a:rPr b="1" i="0" lang="en" sz="1400" u="none" cap="none" strike="noStrike">
                <a:solidFill>
                  <a:schemeClr val="accent1"/>
                </a:solidFill>
                <a:latin typeface="Roboto Slab"/>
                <a:ea typeface="Roboto Slab"/>
                <a:cs typeface="Roboto Slab"/>
                <a:sym typeface="Roboto Slab"/>
              </a:rPr>
              <a:t>examine the feasibility of SVR</a:t>
            </a:r>
            <a:r>
              <a:rPr b="0" i="0" lang="en" sz="1400" u="none" cap="none" strike="noStrike">
                <a:solidFill>
                  <a:srgbClr val="000000"/>
                </a:solidFill>
                <a:latin typeface="Roboto Slab"/>
                <a:ea typeface="Roboto Slab"/>
                <a:cs typeface="Roboto Slab"/>
                <a:sym typeface="Roboto Slab"/>
              </a:rPr>
              <a:t> in real estate price prediction. </a:t>
            </a:r>
            <a:endParaRPr b="0" i="0" sz="1400" u="none" cap="none" strike="noStrike">
              <a:solidFill>
                <a:srgbClr val="000000"/>
              </a:solidFill>
              <a:latin typeface="Roboto Slab"/>
              <a:ea typeface="Roboto Slab"/>
              <a:cs typeface="Roboto Slab"/>
              <a:sym typeface="Roboto Slab"/>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Slab"/>
              <a:ea typeface="Roboto Slab"/>
              <a:cs typeface="Roboto Slab"/>
              <a:sym typeface="Roboto Slab"/>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Roboto Slab"/>
                <a:ea typeface="Roboto Slab"/>
                <a:cs typeface="Roboto Slab"/>
                <a:sym typeface="Roboto Slab"/>
              </a:rPr>
              <a:t>The experimental results were calculated based on the mean absolute error (MAE), the mean absolute percentage error (MAPE) and the root mean squared error (RMSE) and </a:t>
            </a:r>
            <a:r>
              <a:rPr b="1" i="0" lang="en" sz="1400" u="none" cap="none" strike="noStrike">
                <a:solidFill>
                  <a:schemeClr val="accent1"/>
                </a:solidFill>
                <a:latin typeface="Roboto Slab"/>
                <a:ea typeface="Roboto Slab"/>
                <a:cs typeface="Roboto Slab"/>
                <a:sym typeface="Roboto Slab"/>
              </a:rPr>
              <a:t>the SVR based approach</a:t>
            </a:r>
            <a:r>
              <a:rPr b="0" i="0" lang="en" sz="1400" u="none" cap="none" strike="noStrike">
                <a:solidFill>
                  <a:srgbClr val="000000"/>
                </a:solidFill>
                <a:latin typeface="Roboto Slab"/>
                <a:ea typeface="Roboto Slab"/>
                <a:cs typeface="Roboto Slab"/>
                <a:sym typeface="Roboto Slab"/>
              </a:rPr>
              <a:t> was </a:t>
            </a:r>
            <a:r>
              <a:rPr b="1" i="0" lang="en" sz="1400" u="none" cap="none" strike="noStrike">
                <a:solidFill>
                  <a:schemeClr val="accent1"/>
                </a:solidFill>
                <a:latin typeface="Roboto Slab"/>
                <a:ea typeface="Roboto Slab"/>
                <a:cs typeface="Roboto Slab"/>
                <a:sym typeface="Roboto Slab"/>
              </a:rPr>
              <a:t>an efficient tool</a:t>
            </a:r>
            <a:r>
              <a:rPr b="0" i="0" lang="en" sz="1400" u="none" cap="none" strike="noStrike">
                <a:solidFill>
                  <a:srgbClr val="000000"/>
                </a:solidFill>
                <a:latin typeface="Roboto Slab"/>
                <a:ea typeface="Roboto Slab"/>
                <a:cs typeface="Roboto Slab"/>
                <a:sym typeface="Roboto Slab"/>
              </a:rPr>
              <a:t> to forecast real estate prices.</a:t>
            </a:r>
            <a:r>
              <a:rPr b="1" i="0" lang="en" sz="1400" u="none" cap="none" strike="noStrike">
                <a:solidFill>
                  <a:srgbClr val="000000"/>
                </a:solidFill>
                <a:latin typeface="Roboto Slab"/>
                <a:ea typeface="Roboto Slab"/>
                <a:cs typeface="Roboto Slab"/>
                <a:sym typeface="Roboto Slab"/>
              </a:rPr>
              <a:t> </a:t>
            </a:r>
            <a:endParaRPr b="1" i="0" sz="1400" u="none" cap="none" strike="noStrike">
              <a:solidFill>
                <a:srgbClr val="000000"/>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Slab"/>
                <a:ea typeface="Roboto Slab"/>
                <a:cs typeface="Roboto Slab"/>
                <a:sym typeface="Roboto Slab"/>
              </a:rPr>
              <a:t>[Hong Zhao,Rong-Qiu Chen, Wei Xu, Da-Ying Li Published in: 2009 International Conference on Machine Learning and Cybernetics].</a:t>
            </a:r>
            <a:endParaRPr b="1" i="0" sz="1400" u="none" cap="none" strike="noStrike">
              <a:solidFill>
                <a:srgbClr val="000000"/>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Slab"/>
              <a:ea typeface="Roboto Slab"/>
              <a:cs typeface="Roboto Slab"/>
              <a:sym typeface="Roboto Slab"/>
            </a:endParaRPr>
          </a:p>
        </p:txBody>
      </p:sp>
      <p:sp>
        <p:nvSpPr>
          <p:cNvPr id="209" name="Google Shape;209;p12"/>
          <p:cNvSpPr txBox="1"/>
          <p:nvPr/>
        </p:nvSpPr>
        <p:spPr>
          <a:xfrm>
            <a:off x="6931800" y="0"/>
            <a:ext cx="22122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Slab Thin"/>
                <a:ea typeface="Roboto Slab Thin"/>
                <a:cs typeface="Roboto Slab Thin"/>
                <a:sym typeface="Roboto Slab Thin"/>
              </a:rPr>
              <a:t>Literature Review</a:t>
            </a:r>
            <a:endParaRPr b="0" i="0" sz="1400" u="none" cap="none" strike="noStrike">
              <a:solidFill>
                <a:srgbClr val="000000"/>
              </a:solidFill>
              <a:latin typeface="Roboto Slab Thin"/>
              <a:ea typeface="Roboto Slab Thin"/>
              <a:cs typeface="Roboto Slab Thin"/>
              <a:sym typeface="Roboto Slab Thi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215" name="Google Shape;215;p14"/>
          <p:cNvSpPr txBox="1"/>
          <p:nvPr/>
        </p:nvSpPr>
        <p:spPr>
          <a:xfrm>
            <a:off x="682800" y="840400"/>
            <a:ext cx="8128800" cy="363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Slab"/>
                <a:ea typeface="Roboto Slab"/>
                <a:cs typeface="Roboto Slab"/>
                <a:sym typeface="Roboto Slab"/>
              </a:rPr>
              <a:t>[3] House Price Prediction Using Machine Learning and Neural Networks: </a:t>
            </a:r>
            <a:endParaRPr b="1" i="0" sz="1400" u="none" cap="none" strike="noStrike">
              <a:solidFill>
                <a:srgbClr val="000000"/>
              </a:solidFill>
              <a:latin typeface="Roboto Slab"/>
              <a:ea typeface="Roboto Slab"/>
              <a:cs typeface="Roboto Slab"/>
              <a:sym typeface="Roboto Slab"/>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Slab"/>
              <a:ea typeface="Roboto Slab"/>
              <a:cs typeface="Roboto Slab"/>
              <a:sym typeface="Roboto Slab"/>
            </a:endParaRPr>
          </a:p>
          <a:p>
            <a:pPr indent="-317500" lvl="0" marL="457200" marR="0" rtl="0" algn="l">
              <a:lnSpc>
                <a:spcPct val="100000"/>
              </a:lnSpc>
              <a:spcBef>
                <a:spcPts val="0"/>
              </a:spcBef>
              <a:spcAft>
                <a:spcPts val="0"/>
              </a:spcAft>
              <a:buClr>
                <a:srgbClr val="000000"/>
              </a:buClr>
              <a:buSzPts val="1400"/>
              <a:buFont typeface="Roboto Slab"/>
              <a:buChar char="●"/>
            </a:pPr>
            <a:r>
              <a:rPr b="0" i="0" lang="en" sz="1400" u="none" cap="none" strike="noStrike">
                <a:solidFill>
                  <a:srgbClr val="000000"/>
                </a:solidFill>
                <a:latin typeface="Roboto Slab"/>
                <a:ea typeface="Roboto Slab"/>
                <a:cs typeface="Roboto Slab"/>
                <a:sym typeface="Roboto Slab"/>
              </a:rPr>
              <a:t>This paper aims to make evaluations based on every basic parameter that is considered while determining the price. </a:t>
            </a:r>
            <a:endParaRPr b="0" i="0" sz="1400" u="none" cap="none" strike="noStrike">
              <a:solidFill>
                <a:srgbClr val="000000"/>
              </a:solidFill>
              <a:latin typeface="Roboto Slab"/>
              <a:ea typeface="Roboto Slab"/>
              <a:cs typeface="Roboto Slab"/>
              <a:sym typeface="Roboto Slab"/>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Slab"/>
              <a:ea typeface="Roboto Slab"/>
              <a:cs typeface="Roboto Slab"/>
              <a:sym typeface="Roboto Slab"/>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Roboto Slab"/>
                <a:ea typeface="Roboto Slab"/>
                <a:cs typeface="Roboto Slab"/>
                <a:sym typeface="Roboto Slab"/>
              </a:rPr>
              <a:t>This model </a:t>
            </a:r>
            <a:r>
              <a:rPr b="1" i="0" lang="en" sz="1400" u="none" cap="none" strike="noStrike">
                <a:solidFill>
                  <a:schemeClr val="accent1"/>
                </a:solidFill>
                <a:latin typeface="Roboto Slab"/>
                <a:ea typeface="Roboto Slab"/>
                <a:cs typeface="Roboto Slab"/>
                <a:sym typeface="Roboto Slab"/>
              </a:rPr>
              <a:t>used various regression techniques</a:t>
            </a:r>
            <a:r>
              <a:rPr b="0" i="0" lang="en" sz="1400" u="none" cap="none" strike="noStrike">
                <a:solidFill>
                  <a:srgbClr val="000000"/>
                </a:solidFill>
                <a:latin typeface="Roboto Slab"/>
                <a:ea typeface="Roboto Slab"/>
                <a:cs typeface="Roboto Slab"/>
                <a:sym typeface="Roboto Slab"/>
              </a:rPr>
              <a:t> in its pathway, and the results are not solely determined by one technique rather it is the weighted mean of </a:t>
            </a:r>
            <a:r>
              <a:rPr b="1" i="0" lang="en" sz="1400" u="none" cap="none" strike="noStrike">
                <a:solidFill>
                  <a:schemeClr val="accent1"/>
                </a:solidFill>
                <a:latin typeface="Roboto Slab"/>
                <a:ea typeface="Roboto Slab"/>
                <a:cs typeface="Roboto Slab"/>
                <a:sym typeface="Roboto Slab"/>
              </a:rPr>
              <a:t>various techniques to give the most accurate results. </a:t>
            </a:r>
            <a:endParaRPr b="1" i="0" sz="1400" u="none" cap="none" strike="noStrike">
              <a:solidFill>
                <a:schemeClr val="accent1"/>
              </a:solidFill>
              <a:latin typeface="Roboto Slab"/>
              <a:ea typeface="Roboto Slab"/>
              <a:cs typeface="Roboto Slab"/>
              <a:sym typeface="Roboto Slab"/>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Slab"/>
              <a:ea typeface="Roboto Slab"/>
              <a:cs typeface="Roboto Slab"/>
              <a:sym typeface="Roboto Slab"/>
            </a:endParaRPr>
          </a:p>
          <a:p>
            <a:pPr indent="-317500" lvl="0" marL="457200" marR="0" rtl="0" algn="l">
              <a:lnSpc>
                <a:spcPct val="100000"/>
              </a:lnSpc>
              <a:spcBef>
                <a:spcPts val="0"/>
              </a:spcBef>
              <a:spcAft>
                <a:spcPts val="0"/>
              </a:spcAft>
              <a:buClr>
                <a:srgbClr val="000000"/>
              </a:buClr>
              <a:buSzPts val="1400"/>
              <a:buFont typeface="Roboto Slab"/>
              <a:buChar char="●"/>
            </a:pPr>
            <a:r>
              <a:rPr b="0" i="0" lang="en" sz="1400" u="none" cap="none" strike="noStrike">
                <a:solidFill>
                  <a:srgbClr val="000000"/>
                </a:solidFill>
                <a:latin typeface="Roboto Slab"/>
                <a:ea typeface="Roboto Slab"/>
                <a:cs typeface="Roboto Slab"/>
                <a:sym typeface="Roboto Slab"/>
              </a:rPr>
              <a:t>The results proved that this approach yields minimum error and maximum accuracy than individual algorithms applied. </a:t>
            </a:r>
            <a:endParaRPr b="0" i="0" sz="1400" u="none" cap="none" strike="noStrike">
              <a:solidFill>
                <a:srgbClr val="000000"/>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Slab"/>
                <a:ea typeface="Roboto Slab"/>
                <a:cs typeface="Roboto Slab"/>
                <a:sym typeface="Roboto Slab"/>
              </a:rPr>
              <a:t>[Ayush Varma, Abhijit Sarma, Sagar Doshi, Rohini Nair, Computer Engineering Department, KJ Somaiya College Of Engineering, Mumbai, Published in 2018 Second International Conference on Inventive Communication and Computational Technologies (ICICCT)].</a:t>
            </a:r>
            <a:endParaRPr b="1" i="0" sz="1400" u="none" cap="none" strike="noStrike">
              <a:solidFill>
                <a:srgbClr val="000000"/>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Slab"/>
              <a:ea typeface="Roboto Slab"/>
              <a:cs typeface="Roboto Slab"/>
              <a:sym typeface="Roboto Slab"/>
            </a:endParaRPr>
          </a:p>
        </p:txBody>
      </p:sp>
      <p:sp>
        <p:nvSpPr>
          <p:cNvPr id="216" name="Google Shape;216;p14"/>
          <p:cNvSpPr txBox="1"/>
          <p:nvPr/>
        </p:nvSpPr>
        <p:spPr>
          <a:xfrm>
            <a:off x="6931800" y="0"/>
            <a:ext cx="22122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Slab Thin"/>
                <a:ea typeface="Roboto Slab Thin"/>
                <a:cs typeface="Roboto Slab Thin"/>
                <a:sym typeface="Roboto Slab Thin"/>
              </a:rPr>
              <a:t>Literature Review</a:t>
            </a:r>
            <a:endParaRPr b="0" i="0" sz="1400" u="none" cap="none" strike="noStrike">
              <a:solidFill>
                <a:srgbClr val="000000"/>
              </a:solidFill>
              <a:latin typeface="Roboto Slab Thin"/>
              <a:ea typeface="Roboto Slab Thin"/>
              <a:cs typeface="Roboto Slab Thin"/>
              <a:sym typeface="Roboto Slab Thi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6"/>
          <p:cNvSpPr txBox="1"/>
          <p:nvPr>
            <p:ph type="ctrTitle"/>
          </p:nvPr>
        </p:nvSpPr>
        <p:spPr>
          <a:xfrm>
            <a:off x="1546025" y="1754794"/>
            <a:ext cx="58326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400"/>
              <a:buNone/>
            </a:pPr>
            <a:r>
              <a:rPr lang="en" sz="6000">
                <a:solidFill>
                  <a:schemeClr val="accent4"/>
                </a:solidFill>
              </a:rPr>
              <a:t>4.</a:t>
            </a:r>
            <a:endParaRPr sz="6000">
              <a:solidFill>
                <a:schemeClr val="accent4"/>
              </a:solidFill>
            </a:endParaRPr>
          </a:p>
          <a:p>
            <a:pPr indent="0" lvl="0" marL="0" rtl="0" algn="l">
              <a:lnSpc>
                <a:spcPct val="100000"/>
              </a:lnSpc>
              <a:spcBef>
                <a:spcPts val="0"/>
              </a:spcBef>
              <a:spcAft>
                <a:spcPts val="0"/>
              </a:spcAft>
              <a:buSzPts val="4400"/>
              <a:buNone/>
            </a:pPr>
            <a:r>
              <a:rPr lang="en"/>
              <a:t>Proposed solution</a:t>
            </a:r>
            <a:endParaRPr/>
          </a:p>
        </p:txBody>
      </p:sp>
      <p:sp>
        <p:nvSpPr>
          <p:cNvPr id="222" name="Google Shape;222;p1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7"/>
          <p:cNvSpPr txBox="1"/>
          <p:nvPr>
            <p:ph type="title"/>
          </p:nvPr>
        </p:nvSpPr>
        <p:spPr>
          <a:xfrm>
            <a:off x="786150" y="159520"/>
            <a:ext cx="7571700" cy="70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 sz="3000"/>
              <a:t>Ensemble models</a:t>
            </a:r>
            <a:endParaRPr sz="3000"/>
          </a:p>
        </p:txBody>
      </p:sp>
      <p:sp>
        <p:nvSpPr>
          <p:cNvPr id="228" name="Google Shape;228;p17"/>
          <p:cNvSpPr txBox="1"/>
          <p:nvPr>
            <p:ph idx="1" type="body"/>
          </p:nvPr>
        </p:nvSpPr>
        <p:spPr>
          <a:xfrm>
            <a:off x="786150" y="680400"/>
            <a:ext cx="7571700" cy="19779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600"/>
              </a:spcBef>
              <a:spcAft>
                <a:spcPts val="0"/>
              </a:spcAft>
              <a:buSzPts val="2200"/>
              <a:buChar char="●"/>
            </a:pPr>
            <a:r>
              <a:rPr lang="en" sz="2200"/>
              <a:t>Combine decisions from multiple models to improve the overall performance.</a:t>
            </a:r>
            <a:endParaRPr sz="2200"/>
          </a:p>
          <a:p>
            <a:pPr indent="-368300" lvl="0" marL="457200" rtl="0" algn="l">
              <a:lnSpc>
                <a:spcPct val="115000"/>
              </a:lnSpc>
              <a:spcBef>
                <a:spcPts val="0"/>
              </a:spcBef>
              <a:spcAft>
                <a:spcPts val="0"/>
              </a:spcAft>
              <a:buSzPts val="2200"/>
              <a:buChar char="●"/>
            </a:pPr>
            <a:r>
              <a:rPr lang="en" sz="2200">
                <a:solidFill>
                  <a:srgbClr val="444444"/>
                </a:solidFill>
                <a:highlight>
                  <a:srgbClr val="FFFFFF"/>
                </a:highlight>
              </a:rPr>
              <a:t>Help tackle some complex machine learning problems.</a:t>
            </a:r>
            <a:endParaRPr sz="2200">
              <a:solidFill>
                <a:srgbClr val="444444"/>
              </a:solidFill>
              <a:highlight>
                <a:srgbClr val="FFFFFF"/>
              </a:highlight>
            </a:endParaRPr>
          </a:p>
          <a:p>
            <a:pPr indent="-368300" lvl="0" marL="457200" rtl="0" algn="l">
              <a:lnSpc>
                <a:spcPct val="115000"/>
              </a:lnSpc>
              <a:spcBef>
                <a:spcPts val="0"/>
              </a:spcBef>
              <a:spcAft>
                <a:spcPts val="0"/>
              </a:spcAft>
              <a:buSzPts val="2200"/>
              <a:buChar char="●"/>
            </a:pPr>
            <a:r>
              <a:rPr lang="en" sz="2200">
                <a:solidFill>
                  <a:srgbClr val="444444"/>
                </a:solidFill>
                <a:highlight>
                  <a:srgbClr val="FFFFFF"/>
                </a:highlight>
              </a:rPr>
              <a:t>Some popular ensemble techniques: Bagging, Boosting, Stacking &amp; Blending.</a:t>
            </a:r>
            <a:endParaRPr sz="2200"/>
          </a:p>
        </p:txBody>
      </p:sp>
      <p:sp>
        <p:nvSpPr>
          <p:cNvPr id="229" name="Google Shape;229;p17"/>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230" name="Google Shape;230;p17"/>
          <p:cNvSpPr txBox="1"/>
          <p:nvPr/>
        </p:nvSpPr>
        <p:spPr>
          <a:xfrm>
            <a:off x="7236600" y="0"/>
            <a:ext cx="18789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Slab Thin"/>
                <a:ea typeface="Roboto Slab Thin"/>
                <a:cs typeface="Roboto Slab Thin"/>
                <a:sym typeface="Roboto Slab Thin"/>
              </a:rPr>
              <a:t>Proposed solution</a:t>
            </a:r>
            <a:endParaRPr b="0" i="0" sz="1400" u="none" cap="none" strike="noStrike">
              <a:solidFill>
                <a:srgbClr val="000000"/>
              </a:solidFill>
              <a:latin typeface="Roboto Slab Thin"/>
              <a:ea typeface="Roboto Slab Thin"/>
              <a:cs typeface="Roboto Slab Thin"/>
              <a:sym typeface="Roboto Slab Thin"/>
            </a:endParaRPr>
          </a:p>
        </p:txBody>
      </p:sp>
      <p:pic>
        <p:nvPicPr>
          <p:cNvPr id="231" name="Google Shape;231;p17"/>
          <p:cNvPicPr preferRelativeResize="0"/>
          <p:nvPr/>
        </p:nvPicPr>
        <p:blipFill rotWithShape="1">
          <a:blip r:embed="rId3">
            <a:alphaModFix/>
          </a:blip>
          <a:srcRect b="0" l="0" r="0" t="0"/>
          <a:stretch/>
        </p:blipFill>
        <p:spPr>
          <a:xfrm>
            <a:off x="2796900" y="2800125"/>
            <a:ext cx="3550176" cy="2180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8"/>
          <p:cNvSpPr txBox="1"/>
          <p:nvPr>
            <p:ph type="title"/>
          </p:nvPr>
        </p:nvSpPr>
        <p:spPr>
          <a:xfrm>
            <a:off x="786150" y="159520"/>
            <a:ext cx="7571700" cy="70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 sz="3000"/>
              <a:t>Stacking</a:t>
            </a:r>
            <a:endParaRPr sz="3000"/>
          </a:p>
        </p:txBody>
      </p:sp>
      <p:sp>
        <p:nvSpPr>
          <p:cNvPr id="237" name="Google Shape;237;p18"/>
          <p:cNvSpPr txBox="1"/>
          <p:nvPr>
            <p:ph idx="1" type="body"/>
          </p:nvPr>
        </p:nvSpPr>
        <p:spPr>
          <a:xfrm>
            <a:off x="786150" y="720300"/>
            <a:ext cx="7571700" cy="19779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600"/>
              </a:spcBef>
              <a:spcAft>
                <a:spcPts val="0"/>
              </a:spcAft>
              <a:buSzPts val="2200"/>
              <a:buChar char="●"/>
            </a:pPr>
            <a:r>
              <a:rPr lang="en" sz="2200">
                <a:solidFill>
                  <a:srgbClr val="000000"/>
                </a:solidFill>
                <a:highlight>
                  <a:srgbClr val="FFFFFF"/>
                </a:highlight>
              </a:rPr>
              <a:t>Use predictions from multiple models to build a new model.</a:t>
            </a:r>
            <a:endParaRPr sz="2200"/>
          </a:p>
          <a:p>
            <a:pPr indent="-368300" lvl="0" marL="457200" rtl="0" algn="l">
              <a:lnSpc>
                <a:spcPct val="115000"/>
              </a:lnSpc>
              <a:spcBef>
                <a:spcPts val="0"/>
              </a:spcBef>
              <a:spcAft>
                <a:spcPts val="0"/>
              </a:spcAft>
              <a:buSzPts val="2200"/>
              <a:buChar char="●"/>
            </a:pPr>
            <a:r>
              <a:rPr lang="en" sz="2200">
                <a:solidFill>
                  <a:srgbClr val="000000"/>
                </a:solidFill>
                <a:highlight>
                  <a:srgbClr val="FFFFFF"/>
                </a:highlight>
              </a:rPr>
              <a:t>Combine multiple classifications or regression models via a meta-classifier or a meta-regressor.</a:t>
            </a:r>
            <a:endParaRPr sz="2200"/>
          </a:p>
        </p:txBody>
      </p:sp>
      <p:sp>
        <p:nvSpPr>
          <p:cNvPr id="238" name="Google Shape;238;p18"/>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239" name="Google Shape;239;p18"/>
          <p:cNvSpPr txBox="1"/>
          <p:nvPr/>
        </p:nvSpPr>
        <p:spPr>
          <a:xfrm>
            <a:off x="7236600" y="0"/>
            <a:ext cx="18789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Slab Thin"/>
                <a:ea typeface="Roboto Slab Thin"/>
                <a:cs typeface="Roboto Slab Thin"/>
                <a:sym typeface="Roboto Slab Thin"/>
              </a:rPr>
              <a:t>Proposed solution</a:t>
            </a:r>
            <a:endParaRPr b="0" i="0" sz="1400" u="none" cap="none" strike="noStrike">
              <a:solidFill>
                <a:srgbClr val="000000"/>
              </a:solidFill>
              <a:latin typeface="Roboto Slab Thin"/>
              <a:ea typeface="Roboto Slab Thin"/>
              <a:cs typeface="Roboto Slab Thin"/>
              <a:sym typeface="Roboto Slab Thin"/>
            </a:endParaRPr>
          </a:p>
        </p:txBody>
      </p:sp>
      <p:pic>
        <p:nvPicPr>
          <p:cNvPr id="240" name="Google Shape;240;p18"/>
          <p:cNvPicPr preferRelativeResize="0"/>
          <p:nvPr/>
        </p:nvPicPr>
        <p:blipFill rotWithShape="1">
          <a:blip r:embed="rId3">
            <a:alphaModFix/>
          </a:blip>
          <a:srcRect b="0" l="0" r="0" t="0"/>
          <a:stretch/>
        </p:blipFill>
        <p:spPr>
          <a:xfrm>
            <a:off x="2755925" y="2527025"/>
            <a:ext cx="3632150" cy="2270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9"/>
          <p:cNvSpPr txBox="1"/>
          <p:nvPr>
            <p:ph type="title"/>
          </p:nvPr>
        </p:nvSpPr>
        <p:spPr>
          <a:xfrm>
            <a:off x="786150" y="159520"/>
            <a:ext cx="7571700" cy="70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 sz="3000"/>
              <a:t>Why it works better?</a:t>
            </a:r>
            <a:endParaRPr sz="3000"/>
          </a:p>
        </p:txBody>
      </p:sp>
      <p:sp>
        <p:nvSpPr>
          <p:cNvPr id="246" name="Google Shape;246;p19"/>
          <p:cNvSpPr txBox="1"/>
          <p:nvPr>
            <p:ph idx="1" type="body"/>
          </p:nvPr>
        </p:nvSpPr>
        <p:spPr>
          <a:xfrm>
            <a:off x="786150" y="979275"/>
            <a:ext cx="3780600" cy="34686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600"/>
              </a:spcBef>
              <a:spcAft>
                <a:spcPts val="0"/>
              </a:spcAft>
              <a:buSzPts val="2200"/>
              <a:buChar char="●"/>
            </a:pPr>
            <a:r>
              <a:rPr lang="en" sz="2200">
                <a:solidFill>
                  <a:srgbClr val="000000"/>
                </a:solidFill>
                <a:highlight>
                  <a:srgbClr val="FFFFFF"/>
                </a:highlight>
              </a:rPr>
              <a:t>Each model has its own advantage.</a:t>
            </a:r>
            <a:endParaRPr sz="2200"/>
          </a:p>
          <a:p>
            <a:pPr indent="-368300" lvl="0" marL="457200" rtl="0" algn="l">
              <a:lnSpc>
                <a:spcPct val="115000"/>
              </a:lnSpc>
              <a:spcBef>
                <a:spcPts val="0"/>
              </a:spcBef>
              <a:spcAft>
                <a:spcPts val="0"/>
              </a:spcAft>
              <a:buSzPts val="2200"/>
              <a:buChar char="●"/>
            </a:pPr>
            <a:r>
              <a:rPr lang="en" sz="2200">
                <a:solidFill>
                  <a:srgbClr val="000000"/>
                </a:solidFill>
                <a:highlight>
                  <a:srgbClr val="FFFFFF"/>
                </a:highlight>
              </a:rPr>
              <a:t>New features created by using each model will help the meta model evaluate the performance of each model &amp; select the best from each.</a:t>
            </a:r>
            <a:endParaRPr sz="2200"/>
          </a:p>
        </p:txBody>
      </p:sp>
      <p:sp>
        <p:nvSpPr>
          <p:cNvPr id="247" name="Google Shape;247;p19"/>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248" name="Google Shape;248;p19"/>
          <p:cNvSpPr txBox="1"/>
          <p:nvPr/>
        </p:nvSpPr>
        <p:spPr>
          <a:xfrm>
            <a:off x="7236600" y="0"/>
            <a:ext cx="18789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Slab Thin"/>
                <a:ea typeface="Roboto Slab Thin"/>
                <a:cs typeface="Roboto Slab Thin"/>
                <a:sym typeface="Roboto Slab Thin"/>
              </a:rPr>
              <a:t>Proposed solution</a:t>
            </a:r>
            <a:endParaRPr b="0" i="0" sz="1400" u="none" cap="none" strike="noStrike">
              <a:solidFill>
                <a:srgbClr val="000000"/>
              </a:solidFill>
              <a:latin typeface="Roboto Slab Thin"/>
              <a:ea typeface="Roboto Slab Thin"/>
              <a:cs typeface="Roboto Slab Thin"/>
              <a:sym typeface="Roboto Slab Thin"/>
            </a:endParaRPr>
          </a:p>
        </p:txBody>
      </p:sp>
      <p:pic>
        <p:nvPicPr>
          <p:cNvPr id="249" name="Google Shape;249;p19"/>
          <p:cNvPicPr preferRelativeResize="0"/>
          <p:nvPr/>
        </p:nvPicPr>
        <p:blipFill rotWithShape="1">
          <a:blip r:embed="rId3">
            <a:alphaModFix/>
          </a:blip>
          <a:srcRect b="0" l="0" r="0" t="0"/>
          <a:stretch/>
        </p:blipFill>
        <p:spPr>
          <a:xfrm>
            <a:off x="4964659" y="862125"/>
            <a:ext cx="3339471" cy="3653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0"/>
          <p:cNvSpPr txBox="1"/>
          <p:nvPr>
            <p:ph type="ctrTitle"/>
          </p:nvPr>
        </p:nvSpPr>
        <p:spPr>
          <a:xfrm>
            <a:off x="1546025" y="1754794"/>
            <a:ext cx="58326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400"/>
              <a:buNone/>
            </a:pPr>
            <a:r>
              <a:rPr lang="en" sz="6000">
                <a:solidFill>
                  <a:schemeClr val="accent4"/>
                </a:solidFill>
              </a:rPr>
              <a:t>5.</a:t>
            </a:r>
            <a:endParaRPr sz="6000">
              <a:solidFill>
                <a:schemeClr val="accent4"/>
              </a:solidFill>
            </a:endParaRPr>
          </a:p>
          <a:p>
            <a:pPr indent="0" lvl="0" marL="0" rtl="0" algn="l">
              <a:lnSpc>
                <a:spcPct val="100000"/>
              </a:lnSpc>
              <a:spcBef>
                <a:spcPts val="0"/>
              </a:spcBef>
              <a:spcAft>
                <a:spcPts val="0"/>
              </a:spcAft>
              <a:buSzPts val="4400"/>
              <a:buNone/>
            </a:pPr>
            <a:r>
              <a:rPr lang="en"/>
              <a:t>Evaluation</a:t>
            </a:r>
            <a:endParaRPr/>
          </a:p>
        </p:txBody>
      </p:sp>
      <p:sp>
        <p:nvSpPr>
          <p:cNvPr id="255" name="Google Shape;255;p2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1a851e7f424_5_6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261" name="Google Shape;261;g1a851e7f424_5_69"/>
          <p:cNvPicPr preferRelativeResize="0"/>
          <p:nvPr/>
        </p:nvPicPr>
        <p:blipFill rotWithShape="1">
          <a:blip r:embed="rId3">
            <a:alphaModFix/>
          </a:blip>
          <a:srcRect b="0" l="0" r="0" t="724"/>
          <a:stretch/>
        </p:blipFill>
        <p:spPr>
          <a:xfrm>
            <a:off x="422825" y="209975"/>
            <a:ext cx="8251976" cy="4539876"/>
          </a:xfrm>
          <a:prstGeom prst="rect">
            <a:avLst/>
          </a:prstGeom>
          <a:noFill/>
          <a:ln cap="flat" cmpd="sng" w="9525">
            <a:solidFill>
              <a:schemeClr val="dk2"/>
            </a:solidFill>
            <a:prstDash val="solid"/>
            <a:round/>
            <a:headEnd len="sm" w="sm" type="none"/>
            <a:tailEnd len="sm" w="sm" type="none"/>
          </a:ln>
        </p:spPr>
      </p:pic>
      <p:sp>
        <p:nvSpPr>
          <p:cNvPr id="262" name="Google Shape;262;g1a851e7f424_5_69"/>
          <p:cNvSpPr/>
          <p:nvPr/>
        </p:nvSpPr>
        <p:spPr>
          <a:xfrm>
            <a:off x="6869875" y="1538950"/>
            <a:ext cx="1208700" cy="393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
          <p:cNvSpPr txBox="1"/>
          <p:nvPr>
            <p:ph type="title"/>
          </p:nvPr>
        </p:nvSpPr>
        <p:spPr>
          <a:xfrm>
            <a:off x="482775" y="308120"/>
            <a:ext cx="7571700" cy="70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 sz="3600"/>
              <a:t>Table of contents</a:t>
            </a:r>
            <a:endParaRPr sz="3600"/>
          </a:p>
        </p:txBody>
      </p:sp>
      <p:sp>
        <p:nvSpPr>
          <p:cNvPr id="115" name="Google Shape;115;p2"/>
          <p:cNvSpPr txBox="1"/>
          <p:nvPr/>
        </p:nvSpPr>
        <p:spPr>
          <a:xfrm>
            <a:off x="1787625" y="1010725"/>
            <a:ext cx="6496500" cy="3723600"/>
          </a:xfrm>
          <a:prstGeom prst="rect">
            <a:avLst/>
          </a:prstGeom>
          <a:noFill/>
          <a:ln>
            <a:noFill/>
          </a:ln>
        </p:spPr>
        <p:txBody>
          <a:bodyPr anchorCtr="0" anchor="t" bIns="91425" lIns="91425" spcFirstLastPara="1" rIns="91425" wrap="square" tIns="91425">
            <a:noAutofit/>
          </a:bodyPr>
          <a:lstStyle/>
          <a:p>
            <a:pPr indent="-431800" lvl="0" marL="457200" marR="0" rtl="0" algn="l">
              <a:lnSpc>
                <a:spcPct val="150000"/>
              </a:lnSpc>
              <a:spcBef>
                <a:spcPts val="600"/>
              </a:spcBef>
              <a:spcAft>
                <a:spcPts val="0"/>
              </a:spcAft>
              <a:buClr>
                <a:srgbClr val="0091EA"/>
              </a:buClr>
              <a:buSzPts val="3200"/>
              <a:buFont typeface="Roboto Slab"/>
              <a:buAutoNum type="arabicPeriod"/>
            </a:pPr>
            <a:r>
              <a:rPr b="1" i="0" lang="en" sz="3200" u="none" cap="none" strike="noStrike">
                <a:solidFill>
                  <a:srgbClr val="0091EA"/>
                </a:solidFill>
                <a:latin typeface="Roboto Slab"/>
                <a:ea typeface="Roboto Slab"/>
                <a:cs typeface="Roboto Slab"/>
                <a:sym typeface="Roboto Slab"/>
              </a:rPr>
              <a:t>Introduction </a:t>
            </a:r>
            <a:endParaRPr b="1" i="0" sz="3200" u="none" cap="none" strike="noStrike">
              <a:solidFill>
                <a:srgbClr val="0091EA"/>
              </a:solidFill>
              <a:latin typeface="Roboto Slab"/>
              <a:ea typeface="Roboto Slab"/>
              <a:cs typeface="Roboto Slab"/>
              <a:sym typeface="Roboto Slab"/>
            </a:endParaRPr>
          </a:p>
          <a:p>
            <a:pPr indent="-431800" lvl="0" marL="457200" marR="0" rtl="0" algn="l">
              <a:lnSpc>
                <a:spcPct val="150000"/>
              </a:lnSpc>
              <a:spcBef>
                <a:spcPts val="600"/>
              </a:spcBef>
              <a:spcAft>
                <a:spcPts val="0"/>
              </a:spcAft>
              <a:buClr>
                <a:srgbClr val="0091EA"/>
              </a:buClr>
              <a:buSzPts val="3200"/>
              <a:buFont typeface="Roboto Slab"/>
              <a:buAutoNum type="arabicPeriod"/>
            </a:pPr>
            <a:r>
              <a:rPr b="1" i="0" lang="en" sz="3200" u="none" cap="none" strike="noStrike">
                <a:solidFill>
                  <a:srgbClr val="0091EA"/>
                </a:solidFill>
                <a:latin typeface="Roboto Slab"/>
                <a:ea typeface="Roboto Slab"/>
                <a:cs typeface="Roboto Slab"/>
                <a:sym typeface="Roboto Slab"/>
              </a:rPr>
              <a:t>Dataset</a:t>
            </a:r>
            <a:endParaRPr b="1" i="0" sz="3200" u="none" cap="none" strike="noStrike">
              <a:solidFill>
                <a:srgbClr val="0091EA"/>
              </a:solidFill>
              <a:latin typeface="Roboto Slab"/>
              <a:ea typeface="Roboto Slab"/>
              <a:cs typeface="Roboto Slab"/>
              <a:sym typeface="Roboto Slab"/>
            </a:endParaRPr>
          </a:p>
          <a:p>
            <a:pPr indent="-431800" lvl="0" marL="457200" marR="0" rtl="0" algn="l">
              <a:lnSpc>
                <a:spcPct val="150000"/>
              </a:lnSpc>
              <a:spcBef>
                <a:spcPts val="0"/>
              </a:spcBef>
              <a:spcAft>
                <a:spcPts val="0"/>
              </a:spcAft>
              <a:buClr>
                <a:srgbClr val="0091EA"/>
              </a:buClr>
              <a:buSzPts val="3200"/>
              <a:buFont typeface="Roboto Slab"/>
              <a:buAutoNum type="arabicPeriod"/>
            </a:pPr>
            <a:r>
              <a:rPr b="1" i="0" lang="en" sz="3200" u="none" cap="none" strike="noStrike">
                <a:solidFill>
                  <a:srgbClr val="0091EA"/>
                </a:solidFill>
                <a:latin typeface="Roboto Slab"/>
                <a:ea typeface="Roboto Slab"/>
                <a:cs typeface="Roboto Slab"/>
                <a:sym typeface="Roboto Slab"/>
              </a:rPr>
              <a:t>Literature review</a:t>
            </a:r>
            <a:endParaRPr b="1" i="0" sz="3200" u="none" cap="none" strike="noStrike">
              <a:solidFill>
                <a:srgbClr val="0091EA"/>
              </a:solidFill>
              <a:latin typeface="Roboto Slab"/>
              <a:ea typeface="Roboto Slab"/>
              <a:cs typeface="Roboto Slab"/>
              <a:sym typeface="Roboto Slab"/>
            </a:endParaRPr>
          </a:p>
          <a:p>
            <a:pPr indent="-431800" lvl="0" marL="457200" marR="0" rtl="0" algn="l">
              <a:lnSpc>
                <a:spcPct val="150000"/>
              </a:lnSpc>
              <a:spcBef>
                <a:spcPts val="0"/>
              </a:spcBef>
              <a:spcAft>
                <a:spcPts val="0"/>
              </a:spcAft>
              <a:buClr>
                <a:srgbClr val="0091EA"/>
              </a:buClr>
              <a:buSzPts val="3200"/>
              <a:buFont typeface="Roboto Slab"/>
              <a:buAutoNum type="arabicPeriod"/>
            </a:pPr>
            <a:r>
              <a:rPr b="1" i="0" lang="en" sz="3200" u="none" cap="none" strike="noStrike">
                <a:solidFill>
                  <a:srgbClr val="0091EA"/>
                </a:solidFill>
                <a:latin typeface="Roboto Slab"/>
                <a:ea typeface="Roboto Slab"/>
                <a:cs typeface="Roboto Slab"/>
                <a:sym typeface="Roboto Slab"/>
              </a:rPr>
              <a:t>Proposed solution</a:t>
            </a:r>
            <a:endParaRPr b="1" i="0" sz="3200" u="none" cap="none" strike="noStrike">
              <a:solidFill>
                <a:srgbClr val="0091EA"/>
              </a:solidFill>
              <a:latin typeface="Roboto Slab"/>
              <a:ea typeface="Roboto Slab"/>
              <a:cs typeface="Roboto Slab"/>
              <a:sym typeface="Roboto Slab"/>
            </a:endParaRPr>
          </a:p>
          <a:p>
            <a:pPr indent="-431800" lvl="0" marL="457200" marR="0" rtl="0" algn="l">
              <a:lnSpc>
                <a:spcPct val="150000"/>
              </a:lnSpc>
              <a:spcBef>
                <a:spcPts val="0"/>
              </a:spcBef>
              <a:spcAft>
                <a:spcPts val="0"/>
              </a:spcAft>
              <a:buClr>
                <a:srgbClr val="0091EA"/>
              </a:buClr>
              <a:buSzPts val="3200"/>
              <a:buFont typeface="Roboto Slab"/>
              <a:buAutoNum type="arabicPeriod"/>
            </a:pPr>
            <a:r>
              <a:rPr b="1" i="0" lang="en" sz="3200" u="none" cap="none" strike="noStrike">
                <a:solidFill>
                  <a:srgbClr val="0091EA"/>
                </a:solidFill>
                <a:latin typeface="Roboto Slab"/>
                <a:ea typeface="Roboto Slab"/>
                <a:cs typeface="Roboto Slab"/>
                <a:sym typeface="Roboto Slab"/>
              </a:rPr>
              <a:t>Evaluation</a:t>
            </a:r>
            <a:endParaRPr b="1" i="0" sz="3200" u="none" cap="none" strike="noStrike">
              <a:solidFill>
                <a:srgbClr val="0091EA"/>
              </a:solidFill>
              <a:latin typeface="Roboto Slab"/>
              <a:ea typeface="Roboto Slab"/>
              <a:cs typeface="Roboto Slab"/>
              <a:sym typeface="Roboto Slab"/>
            </a:endParaRPr>
          </a:p>
        </p:txBody>
      </p:sp>
      <p:sp>
        <p:nvSpPr>
          <p:cNvPr id="116" name="Google Shape;116;p2"/>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1a851e7f424_5_20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268" name="Google Shape;268;g1a851e7f424_5_207"/>
          <p:cNvPicPr preferRelativeResize="0"/>
          <p:nvPr/>
        </p:nvPicPr>
        <p:blipFill rotWithShape="1">
          <a:blip r:embed="rId3">
            <a:alphaModFix/>
          </a:blip>
          <a:srcRect b="0" l="0" r="0" t="0"/>
          <a:stretch/>
        </p:blipFill>
        <p:spPr>
          <a:xfrm>
            <a:off x="741650" y="48150"/>
            <a:ext cx="7552225" cy="4551000"/>
          </a:xfrm>
          <a:prstGeom prst="rect">
            <a:avLst/>
          </a:prstGeom>
          <a:noFill/>
          <a:ln cap="flat" cmpd="sng" w="9525">
            <a:solidFill>
              <a:schemeClr val="dk2"/>
            </a:solidFill>
            <a:prstDash val="solid"/>
            <a:round/>
            <a:headEnd len="sm" w="sm" type="none"/>
            <a:tailEnd len="sm" w="sm" type="none"/>
          </a:ln>
        </p:spPr>
      </p:pic>
      <p:pic>
        <p:nvPicPr>
          <p:cNvPr id="269" name="Google Shape;269;g1a851e7f424_5_207"/>
          <p:cNvPicPr preferRelativeResize="0"/>
          <p:nvPr/>
        </p:nvPicPr>
        <p:blipFill rotWithShape="1">
          <a:blip r:embed="rId4">
            <a:alphaModFix/>
          </a:blip>
          <a:srcRect b="0" l="0" r="0" t="88278"/>
          <a:stretch/>
        </p:blipFill>
        <p:spPr>
          <a:xfrm>
            <a:off x="488565" y="4599150"/>
            <a:ext cx="7990272" cy="455350"/>
          </a:xfrm>
          <a:prstGeom prst="rect">
            <a:avLst/>
          </a:prstGeom>
          <a:noFill/>
          <a:ln cap="flat" cmpd="sng" w="19050">
            <a:solidFill>
              <a:srgbClr val="FF0000"/>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1b3b178533c_1_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graphicFrame>
        <p:nvGraphicFramePr>
          <p:cNvPr id="275" name="Google Shape;275;g1b3b178533c_1_0"/>
          <p:cNvGraphicFramePr/>
          <p:nvPr/>
        </p:nvGraphicFramePr>
        <p:xfrm>
          <a:off x="2316200" y="285900"/>
          <a:ext cx="3000000" cy="3000000"/>
        </p:xfrm>
        <a:graphic>
          <a:graphicData uri="http://schemas.openxmlformats.org/drawingml/2006/table">
            <a:tbl>
              <a:tblPr>
                <a:noFill/>
                <a:tableStyleId>{1800C3C0-B460-4E9C-8E4B-E885CFBADF91}</a:tableStyleId>
              </a:tblPr>
              <a:tblGrid>
                <a:gridCol w="2255800"/>
                <a:gridCol w="2255800"/>
              </a:tblGrid>
              <a:tr h="42670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latin typeface="Source Sans Pro"/>
                          <a:ea typeface="Source Sans Pro"/>
                          <a:cs typeface="Source Sans Pro"/>
                          <a:sym typeface="Source Sans Pro"/>
                        </a:rPr>
                        <a:t>Ridge</a:t>
                      </a:r>
                      <a:endParaRPr sz="1800" u="none" cap="none" strike="noStrike">
                        <a:latin typeface="Source Sans Pro"/>
                        <a:ea typeface="Source Sans Pro"/>
                        <a:cs typeface="Source Sans Pro"/>
                        <a:sym typeface="Source Sans Pr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Source Sans Pro"/>
                          <a:ea typeface="Source Sans Pro"/>
                          <a:cs typeface="Source Sans Pro"/>
                          <a:sym typeface="Source Sans Pro"/>
                        </a:rPr>
                        <a:t>13024,30315</a:t>
                      </a:r>
                      <a:endParaRPr sz="1800" u="none" cap="none" strike="noStrike">
                        <a:latin typeface="Source Sans Pro"/>
                        <a:ea typeface="Source Sans Pro"/>
                        <a:cs typeface="Source Sans Pro"/>
                        <a:sym typeface="Source Sans Pro"/>
                      </a:endParaRPr>
                    </a:p>
                  </a:txBody>
                  <a:tcPr marT="91425" marB="91425" marR="91425" marL="91425"/>
                </a:tc>
              </a:tr>
              <a:tr h="42670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latin typeface="Source Sans Pro"/>
                          <a:ea typeface="Source Sans Pro"/>
                          <a:cs typeface="Source Sans Pro"/>
                          <a:sym typeface="Source Sans Pro"/>
                        </a:rPr>
                        <a:t>Lasso</a:t>
                      </a:r>
                      <a:endParaRPr sz="1800" u="none" cap="none" strike="noStrike">
                        <a:latin typeface="Source Sans Pro"/>
                        <a:ea typeface="Source Sans Pro"/>
                        <a:cs typeface="Source Sans Pro"/>
                        <a:sym typeface="Source Sans Pr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Source Sans Pro"/>
                          <a:ea typeface="Source Sans Pro"/>
                          <a:cs typeface="Source Sans Pro"/>
                          <a:sym typeface="Source Sans Pro"/>
                        </a:rPr>
                        <a:t>13745,17695</a:t>
                      </a:r>
                      <a:endParaRPr sz="1800" u="none" cap="none" strike="noStrike">
                        <a:latin typeface="Source Sans Pro"/>
                        <a:ea typeface="Source Sans Pro"/>
                        <a:cs typeface="Source Sans Pro"/>
                        <a:sym typeface="Source Sans Pro"/>
                      </a:endParaRPr>
                    </a:p>
                  </a:txBody>
                  <a:tcPr marT="91425" marB="91425" marR="91425" marL="91425"/>
                </a:tc>
              </a:tr>
              <a:tr h="42670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latin typeface="Source Sans Pro"/>
                          <a:ea typeface="Source Sans Pro"/>
                          <a:cs typeface="Source Sans Pro"/>
                          <a:sym typeface="Source Sans Pro"/>
                        </a:rPr>
                        <a:t>ElasticNet</a:t>
                      </a:r>
                      <a:endParaRPr sz="1800" u="none" cap="none" strike="noStrike">
                        <a:latin typeface="Source Sans Pro"/>
                        <a:ea typeface="Source Sans Pro"/>
                        <a:cs typeface="Source Sans Pro"/>
                        <a:sym typeface="Source Sans Pr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Source Sans Pro"/>
                          <a:ea typeface="Source Sans Pro"/>
                          <a:cs typeface="Source Sans Pro"/>
                          <a:sym typeface="Source Sans Pro"/>
                        </a:rPr>
                        <a:t>13761,41700</a:t>
                      </a:r>
                      <a:endParaRPr sz="1800" u="none" cap="none" strike="noStrike">
                        <a:latin typeface="Source Sans Pro"/>
                        <a:ea typeface="Source Sans Pro"/>
                        <a:cs typeface="Source Sans Pro"/>
                        <a:sym typeface="Source Sans Pro"/>
                      </a:endParaRPr>
                    </a:p>
                  </a:txBody>
                  <a:tcPr marT="91425" marB="91425" marR="91425" marL="91425"/>
                </a:tc>
              </a:tr>
              <a:tr h="42670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rgbClr val="FF0000"/>
                          </a:solidFill>
                          <a:latin typeface="Source Sans Pro"/>
                          <a:ea typeface="Source Sans Pro"/>
                          <a:cs typeface="Source Sans Pro"/>
                          <a:sym typeface="Source Sans Pro"/>
                        </a:rPr>
                        <a:t>StackingCVRegressor</a:t>
                      </a:r>
                      <a:endParaRPr sz="1800" u="none" cap="none" strike="noStrike">
                        <a:solidFill>
                          <a:srgbClr val="FF0000"/>
                        </a:solidFill>
                        <a:latin typeface="Source Sans Pro"/>
                        <a:ea typeface="Source Sans Pro"/>
                        <a:cs typeface="Source Sans Pro"/>
                        <a:sym typeface="Source Sans Pr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FF0000"/>
                          </a:solidFill>
                          <a:latin typeface="Source Sans Pro"/>
                          <a:ea typeface="Source Sans Pro"/>
                          <a:cs typeface="Source Sans Pro"/>
                          <a:sym typeface="Source Sans Pro"/>
                        </a:rPr>
                        <a:t>13887,71879</a:t>
                      </a:r>
                      <a:endParaRPr sz="1800" u="none" cap="none" strike="noStrike">
                        <a:solidFill>
                          <a:srgbClr val="FF0000"/>
                        </a:solidFill>
                        <a:latin typeface="Source Sans Pro"/>
                        <a:ea typeface="Source Sans Pro"/>
                        <a:cs typeface="Source Sans Pro"/>
                        <a:sym typeface="Source Sans Pro"/>
                      </a:endParaRPr>
                    </a:p>
                  </a:txBody>
                  <a:tcPr marT="91425" marB="91425" marR="91425" marL="91425"/>
                </a:tc>
              </a:tr>
              <a:tr h="42670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latin typeface="Source Sans Pro"/>
                          <a:ea typeface="Source Sans Pro"/>
                          <a:cs typeface="Source Sans Pro"/>
                          <a:sym typeface="Source Sans Pro"/>
                        </a:rPr>
                        <a:t>HistGradientBoosting</a:t>
                      </a:r>
                      <a:endParaRPr sz="1800" u="none" cap="none" strike="noStrike">
                        <a:latin typeface="Source Sans Pro"/>
                        <a:ea typeface="Source Sans Pro"/>
                        <a:cs typeface="Source Sans Pro"/>
                        <a:sym typeface="Source Sans Pr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Source Sans Pro"/>
                          <a:ea typeface="Source Sans Pro"/>
                          <a:cs typeface="Source Sans Pro"/>
                          <a:sym typeface="Source Sans Pro"/>
                        </a:rPr>
                        <a:t>14887,36899</a:t>
                      </a:r>
                      <a:endParaRPr sz="1800" u="none" cap="none" strike="noStrike">
                        <a:latin typeface="Source Sans Pro"/>
                        <a:ea typeface="Source Sans Pro"/>
                        <a:cs typeface="Source Sans Pro"/>
                        <a:sym typeface="Source Sans Pro"/>
                      </a:endParaRPr>
                    </a:p>
                  </a:txBody>
                  <a:tcPr marT="91425" marB="91425" marR="91425" marL="91425"/>
                </a:tc>
              </a:tr>
              <a:tr h="42670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latin typeface="Source Sans Pro"/>
                          <a:ea typeface="Source Sans Pro"/>
                          <a:cs typeface="Source Sans Pro"/>
                          <a:sym typeface="Source Sans Pro"/>
                        </a:rPr>
                        <a:t>LGBM</a:t>
                      </a:r>
                      <a:endParaRPr sz="1800" u="none" cap="none" strike="noStrike">
                        <a:latin typeface="Source Sans Pro"/>
                        <a:ea typeface="Source Sans Pro"/>
                        <a:cs typeface="Source Sans Pro"/>
                        <a:sym typeface="Source Sans Pr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Source Sans Pro"/>
                          <a:ea typeface="Source Sans Pro"/>
                          <a:cs typeface="Source Sans Pro"/>
                          <a:sym typeface="Source Sans Pro"/>
                        </a:rPr>
                        <a:t>14934,08367</a:t>
                      </a:r>
                      <a:endParaRPr sz="1800" u="none" cap="none" strike="noStrike">
                        <a:latin typeface="Source Sans Pro"/>
                        <a:ea typeface="Source Sans Pro"/>
                        <a:cs typeface="Source Sans Pro"/>
                        <a:sym typeface="Source Sans Pro"/>
                      </a:endParaRPr>
                    </a:p>
                  </a:txBody>
                  <a:tcPr marT="91425" marB="91425" marR="91425" marL="91425"/>
                </a:tc>
              </a:tr>
              <a:tr h="42670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latin typeface="Source Sans Pro"/>
                          <a:ea typeface="Source Sans Pro"/>
                          <a:cs typeface="Source Sans Pro"/>
                          <a:sym typeface="Source Sans Pro"/>
                        </a:rPr>
                        <a:t>XGB</a:t>
                      </a:r>
                      <a:endParaRPr sz="1800" u="none" cap="none" strike="noStrike">
                        <a:latin typeface="Source Sans Pro"/>
                        <a:ea typeface="Source Sans Pro"/>
                        <a:cs typeface="Source Sans Pro"/>
                        <a:sym typeface="Source Sans Pr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Source Sans Pro"/>
                          <a:ea typeface="Source Sans Pro"/>
                          <a:cs typeface="Source Sans Pro"/>
                          <a:sym typeface="Source Sans Pro"/>
                        </a:rPr>
                        <a:t>15249,13991</a:t>
                      </a:r>
                      <a:endParaRPr sz="1800" u="none" cap="none" strike="noStrike">
                        <a:latin typeface="Source Sans Pro"/>
                        <a:ea typeface="Source Sans Pro"/>
                        <a:cs typeface="Source Sans Pro"/>
                        <a:sym typeface="Source Sans Pro"/>
                      </a:endParaRPr>
                    </a:p>
                  </a:txBody>
                  <a:tcPr marT="91425" marB="91425" marR="91425" marL="91425"/>
                </a:tc>
              </a:tr>
              <a:tr h="42670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latin typeface="Source Sans Pro"/>
                          <a:ea typeface="Source Sans Pro"/>
                          <a:cs typeface="Source Sans Pro"/>
                          <a:sym typeface="Source Sans Pro"/>
                        </a:rPr>
                        <a:t>SVR</a:t>
                      </a:r>
                      <a:endParaRPr sz="1800" u="none" cap="none" strike="noStrike">
                        <a:latin typeface="Source Sans Pro"/>
                        <a:ea typeface="Source Sans Pro"/>
                        <a:cs typeface="Source Sans Pro"/>
                        <a:sym typeface="Source Sans Pr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Source Sans Pro"/>
                          <a:ea typeface="Source Sans Pro"/>
                          <a:cs typeface="Source Sans Pro"/>
                          <a:sym typeface="Source Sans Pro"/>
                        </a:rPr>
                        <a:t>15290,38134</a:t>
                      </a:r>
                      <a:endParaRPr sz="1800" u="none" cap="none" strike="noStrike">
                        <a:latin typeface="Source Sans Pro"/>
                        <a:ea typeface="Source Sans Pro"/>
                        <a:cs typeface="Source Sans Pro"/>
                        <a:sym typeface="Source Sans Pro"/>
                      </a:endParaRPr>
                    </a:p>
                  </a:txBody>
                  <a:tcPr marT="91425" marB="91425" marR="91425" marL="91425"/>
                </a:tc>
              </a:tr>
              <a:tr h="42670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latin typeface="Source Sans Pro"/>
                          <a:ea typeface="Source Sans Pro"/>
                          <a:cs typeface="Source Sans Pro"/>
                          <a:sym typeface="Source Sans Pro"/>
                        </a:rPr>
                        <a:t>GBR</a:t>
                      </a:r>
                      <a:endParaRPr sz="1800" u="none" cap="none" strike="noStrike">
                        <a:latin typeface="Source Sans Pro"/>
                        <a:ea typeface="Source Sans Pro"/>
                        <a:cs typeface="Source Sans Pro"/>
                        <a:sym typeface="Source Sans Pr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Source Sans Pro"/>
                          <a:ea typeface="Source Sans Pro"/>
                          <a:cs typeface="Source Sans Pro"/>
                          <a:sym typeface="Source Sans Pro"/>
                        </a:rPr>
                        <a:t>15510,19615</a:t>
                      </a:r>
                      <a:endParaRPr sz="1800" u="none" cap="none" strike="noStrike">
                        <a:latin typeface="Source Sans Pro"/>
                        <a:ea typeface="Source Sans Pro"/>
                        <a:cs typeface="Source Sans Pro"/>
                        <a:sym typeface="Source Sans Pro"/>
                      </a:endParaRPr>
                    </a:p>
                  </a:txBody>
                  <a:tcPr marT="91425" marB="91425" marR="91425" marL="91425"/>
                </a:tc>
              </a:tr>
              <a:tr h="42670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latin typeface="Source Sans Pro"/>
                          <a:ea typeface="Source Sans Pro"/>
                          <a:cs typeface="Source Sans Pro"/>
                          <a:sym typeface="Source Sans Pro"/>
                        </a:rPr>
                        <a:t>Tweedie</a:t>
                      </a:r>
                      <a:endParaRPr sz="1800" u="none" cap="none" strike="noStrike">
                        <a:latin typeface="Source Sans Pro"/>
                        <a:ea typeface="Source Sans Pro"/>
                        <a:cs typeface="Source Sans Pro"/>
                        <a:sym typeface="Source Sans Pr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Source Sans Pro"/>
                          <a:ea typeface="Source Sans Pro"/>
                          <a:cs typeface="Source Sans Pro"/>
                          <a:sym typeface="Source Sans Pro"/>
                        </a:rPr>
                        <a:t>17525,36899</a:t>
                      </a:r>
                      <a:endParaRPr sz="1800" u="none" cap="none" strike="noStrike">
                        <a:latin typeface="Source Sans Pro"/>
                        <a:ea typeface="Source Sans Pro"/>
                        <a:cs typeface="Source Sans Pro"/>
                        <a:sym typeface="Source Sans Pro"/>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17f5ca1b1ed_0_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
              <a:t>‹#›</a:t>
            </a:fld>
            <a:endParaRPr/>
          </a:p>
        </p:txBody>
      </p:sp>
      <p:sp>
        <p:nvSpPr>
          <p:cNvPr id="281" name="Google Shape;281;g17f5ca1b1ed_0_0"/>
          <p:cNvSpPr txBox="1"/>
          <p:nvPr/>
        </p:nvSpPr>
        <p:spPr>
          <a:xfrm>
            <a:off x="1970407" y="2063854"/>
            <a:ext cx="5203200" cy="1015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rgbClr val="0091EA"/>
                </a:solidFill>
                <a:latin typeface="Roboto Slab"/>
                <a:ea typeface="Roboto Slab"/>
                <a:cs typeface="Roboto Slab"/>
                <a:sym typeface="Roboto Slab"/>
              </a:rPr>
              <a:t>Demo Time !</a:t>
            </a:r>
            <a:endParaRPr b="0" i="0" sz="60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1b3b178533c_1_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
              <a:t>‹#›</a:t>
            </a:fld>
            <a:endParaRPr/>
          </a:p>
        </p:txBody>
      </p:sp>
      <p:sp>
        <p:nvSpPr>
          <p:cNvPr id="287" name="Google Shape;287;g1b3b178533c_1_6"/>
          <p:cNvSpPr txBox="1"/>
          <p:nvPr/>
        </p:nvSpPr>
        <p:spPr>
          <a:xfrm>
            <a:off x="1970432" y="1602254"/>
            <a:ext cx="5203200" cy="193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rgbClr val="0091EA"/>
                </a:solidFill>
                <a:latin typeface="Roboto Slab"/>
                <a:ea typeface="Roboto Slab"/>
                <a:cs typeface="Roboto Slab"/>
                <a:sym typeface="Roboto Slab"/>
              </a:rPr>
              <a:t>Thank you for listening!</a:t>
            </a:r>
            <a:endParaRPr b="0" i="0" sz="60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1b38e949b42_1_0"/>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
              <a:t>References</a:t>
            </a:r>
            <a:endParaRPr/>
          </a:p>
        </p:txBody>
      </p:sp>
      <p:sp>
        <p:nvSpPr>
          <p:cNvPr id="293" name="Google Shape;293;g1b38e949b42_1_0"/>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
                <a:solidFill>
                  <a:schemeClr val="accent1"/>
                </a:solidFill>
              </a:rPr>
              <a:t>‹#›</a:t>
            </a:fld>
            <a:endParaRPr>
              <a:solidFill>
                <a:schemeClr val="accent1"/>
              </a:solidFill>
            </a:endParaRPr>
          </a:p>
        </p:txBody>
      </p:sp>
      <p:sp>
        <p:nvSpPr>
          <p:cNvPr id="294" name="Google Shape;294;g1b38e949b42_1_0"/>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AutoNum type="arabicPeriod"/>
            </a:pPr>
            <a:r>
              <a:rPr lang="en" sz="1800"/>
              <a:t>Ha Nguyen, (15/06/2017), </a:t>
            </a:r>
            <a:r>
              <a:rPr i="1" lang="en" sz="1800"/>
              <a:t>Stacking Made Easy: An Introduction to StackNet by Competitions Grandmaster Marios Michailidis (KazAnova)</a:t>
            </a:r>
            <a:r>
              <a:rPr lang="en" sz="1800"/>
              <a:t>, https://datasciblog.github.io/2017/06/15/stacking-made-easy-an-introduction-to-stacknet-by-competitions-grandmaster-marios-michailidis-kazanova/. Last accessed: 7:00, Dec 9th, 2022.</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
          <p:cNvSpPr txBox="1"/>
          <p:nvPr>
            <p:ph type="ctrTitle"/>
          </p:nvPr>
        </p:nvSpPr>
        <p:spPr>
          <a:xfrm>
            <a:off x="1546025" y="1754800"/>
            <a:ext cx="69780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400"/>
              <a:buNone/>
            </a:pPr>
            <a:r>
              <a:rPr lang="en" sz="6000">
                <a:solidFill>
                  <a:schemeClr val="accent4"/>
                </a:solidFill>
              </a:rPr>
              <a:t>1.</a:t>
            </a:r>
            <a:endParaRPr sz="6000">
              <a:solidFill>
                <a:schemeClr val="accent4"/>
              </a:solidFill>
            </a:endParaRPr>
          </a:p>
          <a:p>
            <a:pPr indent="0" lvl="0" marL="0" rtl="0" algn="l">
              <a:lnSpc>
                <a:spcPct val="100000"/>
              </a:lnSpc>
              <a:spcBef>
                <a:spcPts val="0"/>
              </a:spcBef>
              <a:spcAft>
                <a:spcPts val="0"/>
              </a:spcAft>
              <a:buSzPts val="4400"/>
              <a:buNone/>
            </a:pPr>
            <a:r>
              <a:rPr lang="en"/>
              <a:t>Introduction</a:t>
            </a:r>
            <a:endParaRPr/>
          </a:p>
        </p:txBody>
      </p:sp>
      <p:sp>
        <p:nvSpPr>
          <p:cNvPr id="122" name="Google Shape;122;p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p:nvPr/>
        </p:nvSpPr>
        <p:spPr>
          <a:xfrm>
            <a:off x="5288025" y="1280822"/>
            <a:ext cx="2877300" cy="28569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4"/>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 sz="2700"/>
              <a:t>Introduction</a:t>
            </a:r>
            <a:endParaRPr sz="2700"/>
          </a:p>
        </p:txBody>
      </p:sp>
      <p:sp>
        <p:nvSpPr>
          <p:cNvPr id="129" name="Google Shape;129;p4"/>
          <p:cNvSpPr txBox="1"/>
          <p:nvPr>
            <p:ph idx="1" type="body"/>
          </p:nvPr>
        </p:nvSpPr>
        <p:spPr>
          <a:xfrm>
            <a:off x="706975" y="1280825"/>
            <a:ext cx="3895200" cy="2856900"/>
          </a:xfrm>
          <a:prstGeom prst="rect">
            <a:avLst/>
          </a:prstGeom>
          <a:blipFill rotWithShape="1">
            <a:blip r:embed="rId3">
              <a:alphaModFix/>
            </a:blip>
            <a:stretch>
              <a:fillRect b="0" l="-1946" r="0" t="0"/>
            </a:stretch>
          </a:blip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400"/>
              <a:buNone/>
            </a:pPr>
            <a:r>
              <a:rPr lang="en"/>
              <a:t> </a:t>
            </a:r>
            <a:endParaRPr/>
          </a:p>
        </p:txBody>
      </p:sp>
      <p:cxnSp>
        <p:nvCxnSpPr>
          <p:cNvPr id="130" name="Google Shape;130;p4"/>
          <p:cNvCxnSpPr/>
          <p:nvPr/>
        </p:nvCxnSpPr>
        <p:spPr>
          <a:xfrm flipH="1" rot="10800000">
            <a:off x="6793191" y="367851"/>
            <a:ext cx="638700" cy="1419600"/>
          </a:xfrm>
          <a:prstGeom prst="straightConnector1">
            <a:avLst/>
          </a:prstGeom>
          <a:noFill/>
          <a:ln cap="flat" cmpd="sng" w="9525">
            <a:solidFill>
              <a:srgbClr val="CFD8DC"/>
            </a:solidFill>
            <a:prstDash val="solid"/>
            <a:round/>
            <a:headEnd len="sm" w="sm" type="none"/>
            <a:tailEnd len="sm" w="sm" type="none"/>
          </a:ln>
        </p:spPr>
      </p:cxnSp>
      <p:cxnSp>
        <p:nvCxnSpPr>
          <p:cNvPr id="131" name="Google Shape;131;p4"/>
          <p:cNvCxnSpPr/>
          <p:nvPr/>
        </p:nvCxnSpPr>
        <p:spPr>
          <a:xfrm flipH="1" rot="10800000">
            <a:off x="7194765" y="1515796"/>
            <a:ext cx="1377600" cy="570900"/>
          </a:xfrm>
          <a:prstGeom prst="straightConnector1">
            <a:avLst/>
          </a:prstGeom>
          <a:noFill/>
          <a:ln cap="flat" cmpd="sng" w="9525">
            <a:solidFill>
              <a:srgbClr val="CFD8DC"/>
            </a:solidFill>
            <a:prstDash val="solid"/>
            <a:round/>
            <a:headEnd len="sm" w="sm" type="none"/>
            <a:tailEnd len="sm" w="sm" type="none"/>
          </a:ln>
        </p:spPr>
      </p:cxnSp>
      <p:cxnSp>
        <p:nvCxnSpPr>
          <p:cNvPr id="132" name="Google Shape;132;p4"/>
          <p:cNvCxnSpPr/>
          <p:nvPr/>
        </p:nvCxnSpPr>
        <p:spPr>
          <a:xfrm flipH="1" rot="10800000">
            <a:off x="7068779" y="1169826"/>
            <a:ext cx="716400" cy="806100"/>
          </a:xfrm>
          <a:prstGeom prst="straightConnector1">
            <a:avLst/>
          </a:prstGeom>
          <a:noFill/>
          <a:ln cap="flat" cmpd="sng" w="9525">
            <a:solidFill>
              <a:srgbClr val="CFD8DC"/>
            </a:solidFill>
            <a:prstDash val="solid"/>
            <a:round/>
            <a:headEnd len="sm" w="sm" type="none"/>
            <a:tailEnd len="sm" w="sm" type="none"/>
          </a:ln>
        </p:spPr>
      </p:cxnSp>
      <p:sp>
        <p:nvSpPr>
          <p:cNvPr id="133" name="Google Shape;133;p4"/>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34" name="Google Shape;134;p4"/>
          <p:cNvSpPr txBox="1"/>
          <p:nvPr/>
        </p:nvSpPr>
        <p:spPr>
          <a:xfrm>
            <a:off x="6931800" y="0"/>
            <a:ext cx="22122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Slab Thin"/>
                <a:ea typeface="Roboto Slab Thin"/>
                <a:cs typeface="Roboto Slab Thin"/>
                <a:sym typeface="Roboto Slab Thin"/>
              </a:rPr>
              <a:t>Introduction</a:t>
            </a:r>
            <a:endParaRPr b="0" i="0" sz="1400" u="none" cap="none" strike="noStrike">
              <a:solidFill>
                <a:srgbClr val="000000"/>
              </a:solidFill>
              <a:latin typeface="Roboto Slab Thin"/>
              <a:ea typeface="Roboto Slab Thin"/>
              <a:cs typeface="Roboto Slab Thin"/>
              <a:sym typeface="Roboto Slab Thin"/>
            </a:endParaRPr>
          </a:p>
        </p:txBody>
      </p:sp>
      <p:pic>
        <p:nvPicPr>
          <p:cNvPr id="135" name="Google Shape;135;p4"/>
          <p:cNvPicPr preferRelativeResize="0"/>
          <p:nvPr/>
        </p:nvPicPr>
        <p:blipFill rotWithShape="1">
          <a:blip r:embed="rId4">
            <a:alphaModFix/>
          </a:blip>
          <a:srcRect b="0" l="0" r="0" t="0"/>
          <a:stretch/>
        </p:blipFill>
        <p:spPr>
          <a:xfrm>
            <a:off x="4882450" y="1151172"/>
            <a:ext cx="3688450" cy="3116200"/>
          </a:xfrm>
          <a:prstGeom prst="rect">
            <a:avLst/>
          </a:prstGeom>
          <a:noFill/>
          <a:ln cap="flat" cmpd="sng" w="9525">
            <a:solidFill>
              <a:srgbClr val="CFD8DC"/>
            </a:solidFill>
            <a:prstDash val="dash"/>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5"/>
          <p:cNvSpPr/>
          <p:nvPr/>
        </p:nvSpPr>
        <p:spPr>
          <a:xfrm>
            <a:off x="5288025" y="1280822"/>
            <a:ext cx="2877300" cy="28569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5"/>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 sz="2700"/>
              <a:t>Motivation</a:t>
            </a:r>
            <a:endParaRPr sz="2700"/>
          </a:p>
        </p:txBody>
      </p:sp>
      <p:sp>
        <p:nvSpPr>
          <p:cNvPr id="142" name="Google Shape;142;p5"/>
          <p:cNvSpPr txBox="1"/>
          <p:nvPr>
            <p:ph idx="1" type="body"/>
          </p:nvPr>
        </p:nvSpPr>
        <p:spPr>
          <a:xfrm>
            <a:off x="688087" y="951312"/>
            <a:ext cx="3895200" cy="285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400"/>
              <a:buNone/>
            </a:pPr>
            <a:r>
              <a:rPr lang="en" sz="2200">
                <a:solidFill>
                  <a:srgbClr val="292929"/>
                </a:solidFill>
                <a:highlight>
                  <a:srgbClr val="FFFFFF"/>
                </a:highlight>
                <a:latin typeface="Arial"/>
                <a:ea typeface="Arial"/>
                <a:cs typeface="Arial"/>
                <a:sym typeface="Arial"/>
              </a:rPr>
              <a:t>- A profitable investment since property values do not drop down quickly.</a:t>
            </a:r>
            <a:endParaRPr sz="2200">
              <a:solidFill>
                <a:srgbClr val="292929"/>
              </a:solidFill>
              <a:highlight>
                <a:srgbClr val="FFFFFF"/>
              </a:highlight>
              <a:latin typeface="Arial"/>
              <a:ea typeface="Arial"/>
              <a:cs typeface="Arial"/>
              <a:sym typeface="Arial"/>
            </a:endParaRPr>
          </a:p>
          <a:p>
            <a:pPr indent="0" lvl="0" marL="0" rtl="0" algn="l">
              <a:lnSpc>
                <a:spcPct val="100000"/>
              </a:lnSpc>
              <a:spcBef>
                <a:spcPts val="600"/>
              </a:spcBef>
              <a:spcAft>
                <a:spcPts val="0"/>
              </a:spcAft>
              <a:buSzPts val="2400"/>
              <a:buNone/>
            </a:pPr>
            <a:r>
              <a:rPr lang="en" sz="2200">
                <a:solidFill>
                  <a:srgbClr val="292929"/>
                </a:solidFill>
                <a:highlight>
                  <a:srgbClr val="FFFFFF"/>
                </a:highlight>
                <a:latin typeface="Arial"/>
                <a:ea typeface="Arial"/>
                <a:cs typeface="Arial"/>
                <a:sym typeface="Arial"/>
              </a:rPr>
              <a:t>- Changes in the real estate price can affect various household investors, bankers, etc.</a:t>
            </a:r>
            <a:endParaRPr sz="2200">
              <a:solidFill>
                <a:srgbClr val="292929"/>
              </a:solidFill>
              <a:highlight>
                <a:srgbClr val="FFFFFF"/>
              </a:highlight>
              <a:latin typeface="Arial"/>
              <a:ea typeface="Arial"/>
              <a:cs typeface="Arial"/>
              <a:sym typeface="Arial"/>
            </a:endParaRPr>
          </a:p>
          <a:p>
            <a:pPr indent="0" lvl="0" marL="0" rtl="0" algn="l">
              <a:lnSpc>
                <a:spcPct val="100000"/>
              </a:lnSpc>
              <a:spcBef>
                <a:spcPts val="600"/>
              </a:spcBef>
              <a:spcAft>
                <a:spcPts val="0"/>
              </a:spcAft>
              <a:buSzPts val="2400"/>
              <a:buNone/>
            </a:pPr>
            <a:r>
              <a:rPr lang="en" sz="2200">
                <a:solidFill>
                  <a:srgbClr val="292929"/>
                </a:solidFill>
                <a:highlight>
                  <a:srgbClr val="FFFFFF"/>
                </a:highlight>
                <a:latin typeface="Arial"/>
                <a:ea typeface="Arial"/>
                <a:cs typeface="Arial"/>
                <a:sym typeface="Arial"/>
              </a:rPr>
              <a:t>⇒ Predicting the real estate value is an important economic index.</a:t>
            </a:r>
            <a:endParaRPr sz="2200">
              <a:solidFill>
                <a:srgbClr val="292929"/>
              </a:solidFill>
              <a:highlight>
                <a:srgbClr val="FFFFFF"/>
              </a:highlight>
              <a:latin typeface="Arial"/>
              <a:ea typeface="Arial"/>
              <a:cs typeface="Arial"/>
              <a:sym typeface="Arial"/>
            </a:endParaRPr>
          </a:p>
          <a:p>
            <a:pPr indent="0" lvl="0" marL="0" rtl="0" algn="l">
              <a:lnSpc>
                <a:spcPct val="100000"/>
              </a:lnSpc>
              <a:spcBef>
                <a:spcPts val="600"/>
              </a:spcBef>
              <a:spcAft>
                <a:spcPts val="0"/>
              </a:spcAft>
              <a:buSzPts val="2400"/>
              <a:buNone/>
            </a:pPr>
            <a:r>
              <a:t/>
            </a:r>
            <a:endParaRPr sz="2200">
              <a:solidFill>
                <a:srgbClr val="292929"/>
              </a:solidFill>
              <a:highlight>
                <a:srgbClr val="FFFFFF"/>
              </a:highlight>
              <a:latin typeface="Arial"/>
              <a:ea typeface="Arial"/>
              <a:cs typeface="Arial"/>
              <a:sym typeface="Arial"/>
            </a:endParaRPr>
          </a:p>
          <a:p>
            <a:pPr indent="0" lvl="0" marL="0" rtl="0" algn="l">
              <a:lnSpc>
                <a:spcPct val="100000"/>
              </a:lnSpc>
              <a:spcBef>
                <a:spcPts val="600"/>
              </a:spcBef>
              <a:spcAft>
                <a:spcPts val="0"/>
              </a:spcAft>
              <a:buSzPts val="2400"/>
              <a:buNone/>
            </a:pPr>
            <a:r>
              <a:t/>
            </a:r>
            <a:endParaRPr sz="2200">
              <a:solidFill>
                <a:srgbClr val="292929"/>
              </a:solidFill>
              <a:highlight>
                <a:srgbClr val="FFFFFF"/>
              </a:highlight>
              <a:latin typeface="Arial"/>
              <a:ea typeface="Arial"/>
              <a:cs typeface="Arial"/>
              <a:sym typeface="Arial"/>
            </a:endParaRPr>
          </a:p>
          <a:p>
            <a:pPr indent="0" lvl="0" marL="0" rtl="0" algn="l">
              <a:lnSpc>
                <a:spcPct val="100000"/>
              </a:lnSpc>
              <a:spcBef>
                <a:spcPts val="600"/>
              </a:spcBef>
              <a:spcAft>
                <a:spcPts val="0"/>
              </a:spcAft>
              <a:buSzPts val="2400"/>
              <a:buNone/>
            </a:pPr>
            <a:r>
              <a:t/>
            </a:r>
            <a:endParaRPr sz="2200">
              <a:latin typeface="Arial"/>
              <a:ea typeface="Arial"/>
              <a:cs typeface="Arial"/>
              <a:sym typeface="Arial"/>
            </a:endParaRPr>
          </a:p>
        </p:txBody>
      </p:sp>
      <p:cxnSp>
        <p:nvCxnSpPr>
          <p:cNvPr id="143" name="Google Shape;143;p5"/>
          <p:cNvCxnSpPr/>
          <p:nvPr/>
        </p:nvCxnSpPr>
        <p:spPr>
          <a:xfrm flipH="1" rot="10800000">
            <a:off x="6793191" y="367851"/>
            <a:ext cx="638700" cy="1419600"/>
          </a:xfrm>
          <a:prstGeom prst="straightConnector1">
            <a:avLst/>
          </a:prstGeom>
          <a:noFill/>
          <a:ln cap="flat" cmpd="sng" w="9525">
            <a:solidFill>
              <a:srgbClr val="CFD8DC"/>
            </a:solidFill>
            <a:prstDash val="solid"/>
            <a:round/>
            <a:headEnd len="sm" w="sm" type="none"/>
            <a:tailEnd len="sm" w="sm" type="none"/>
          </a:ln>
        </p:spPr>
      </p:cxnSp>
      <p:cxnSp>
        <p:nvCxnSpPr>
          <p:cNvPr id="144" name="Google Shape;144;p5"/>
          <p:cNvCxnSpPr/>
          <p:nvPr/>
        </p:nvCxnSpPr>
        <p:spPr>
          <a:xfrm flipH="1" rot="10800000">
            <a:off x="7194765" y="1515796"/>
            <a:ext cx="1377600" cy="570900"/>
          </a:xfrm>
          <a:prstGeom prst="straightConnector1">
            <a:avLst/>
          </a:prstGeom>
          <a:noFill/>
          <a:ln cap="flat" cmpd="sng" w="9525">
            <a:solidFill>
              <a:srgbClr val="CFD8DC"/>
            </a:solidFill>
            <a:prstDash val="solid"/>
            <a:round/>
            <a:headEnd len="sm" w="sm" type="none"/>
            <a:tailEnd len="sm" w="sm" type="none"/>
          </a:ln>
        </p:spPr>
      </p:cxnSp>
      <p:cxnSp>
        <p:nvCxnSpPr>
          <p:cNvPr id="145" name="Google Shape;145;p5"/>
          <p:cNvCxnSpPr/>
          <p:nvPr/>
        </p:nvCxnSpPr>
        <p:spPr>
          <a:xfrm flipH="1" rot="10800000">
            <a:off x="7068779" y="1169826"/>
            <a:ext cx="716400" cy="806100"/>
          </a:xfrm>
          <a:prstGeom prst="straightConnector1">
            <a:avLst/>
          </a:prstGeom>
          <a:noFill/>
          <a:ln cap="flat" cmpd="sng" w="9525">
            <a:solidFill>
              <a:srgbClr val="CFD8DC"/>
            </a:solidFill>
            <a:prstDash val="solid"/>
            <a:round/>
            <a:headEnd len="sm" w="sm" type="none"/>
            <a:tailEnd len="sm" w="sm" type="none"/>
          </a:ln>
        </p:spPr>
      </p:cxnSp>
      <p:sp>
        <p:nvSpPr>
          <p:cNvPr id="146" name="Google Shape;146;p5"/>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47" name="Google Shape;147;p5"/>
          <p:cNvSpPr txBox="1"/>
          <p:nvPr/>
        </p:nvSpPr>
        <p:spPr>
          <a:xfrm>
            <a:off x="6931800" y="0"/>
            <a:ext cx="22122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Slab Thin"/>
                <a:ea typeface="Roboto Slab Thin"/>
                <a:cs typeface="Roboto Slab Thin"/>
                <a:sym typeface="Roboto Slab Thin"/>
              </a:rPr>
              <a:t>Introduction</a:t>
            </a:r>
            <a:endParaRPr b="0" i="0" sz="1400" u="none" cap="none" strike="noStrike">
              <a:solidFill>
                <a:srgbClr val="000000"/>
              </a:solidFill>
              <a:latin typeface="Roboto Slab Thin"/>
              <a:ea typeface="Roboto Slab Thin"/>
              <a:cs typeface="Roboto Slab Thin"/>
              <a:sym typeface="Roboto Slab Thin"/>
            </a:endParaRPr>
          </a:p>
        </p:txBody>
      </p:sp>
      <p:pic>
        <p:nvPicPr>
          <p:cNvPr id="148" name="Google Shape;148;p5"/>
          <p:cNvPicPr preferRelativeResize="0"/>
          <p:nvPr/>
        </p:nvPicPr>
        <p:blipFill rotWithShape="1">
          <a:blip r:embed="rId3">
            <a:alphaModFix/>
          </a:blip>
          <a:srcRect b="0" l="0" r="0" t="0"/>
          <a:stretch/>
        </p:blipFill>
        <p:spPr>
          <a:xfrm>
            <a:off x="4890187" y="1528672"/>
            <a:ext cx="3672975" cy="2361199"/>
          </a:xfrm>
          <a:prstGeom prst="rect">
            <a:avLst/>
          </a:prstGeom>
          <a:noFill/>
          <a:ln cap="flat" cmpd="sng" w="9525">
            <a:solidFill>
              <a:srgbClr val="CFD8DC"/>
            </a:solidFill>
            <a:prstDash val="dash"/>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6"/>
          <p:cNvSpPr/>
          <p:nvPr/>
        </p:nvSpPr>
        <p:spPr>
          <a:xfrm>
            <a:off x="5903025" y="1194422"/>
            <a:ext cx="2877300" cy="28569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6"/>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 sz="2700"/>
              <a:t>Problem definition</a:t>
            </a:r>
            <a:endParaRPr sz="2700"/>
          </a:p>
        </p:txBody>
      </p:sp>
      <p:sp>
        <p:nvSpPr>
          <p:cNvPr id="155" name="Google Shape;155;p6"/>
          <p:cNvSpPr txBox="1"/>
          <p:nvPr>
            <p:ph idx="1" type="body"/>
          </p:nvPr>
        </p:nvSpPr>
        <p:spPr>
          <a:xfrm>
            <a:off x="610425" y="1010725"/>
            <a:ext cx="5228100" cy="28569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600"/>
              </a:spcBef>
              <a:spcAft>
                <a:spcPts val="0"/>
              </a:spcAft>
              <a:buSzPts val="2400"/>
              <a:buFont typeface="Arial"/>
              <a:buChar char="-"/>
            </a:pPr>
            <a:r>
              <a:rPr lang="en" sz="2200">
                <a:latin typeface="Arial"/>
                <a:ea typeface="Arial"/>
                <a:cs typeface="Arial"/>
                <a:sym typeface="Arial"/>
              </a:rPr>
              <a:t>Estimating the value of real estate accurately is an important problem for many stakeholders.</a:t>
            </a:r>
            <a:endParaRPr/>
          </a:p>
          <a:p>
            <a:pPr indent="-171450" lvl="0" marL="171450" rtl="0" algn="l">
              <a:lnSpc>
                <a:spcPct val="100000"/>
              </a:lnSpc>
              <a:spcBef>
                <a:spcPts val="600"/>
              </a:spcBef>
              <a:spcAft>
                <a:spcPts val="0"/>
              </a:spcAft>
              <a:buSzPts val="2400"/>
              <a:buFont typeface="Arial"/>
              <a:buChar char="-"/>
            </a:pPr>
            <a:r>
              <a:rPr lang="en" sz="2200">
                <a:latin typeface="Arial"/>
                <a:ea typeface="Arial"/>
                <a:cs typeface="Arial"/>
                <a:sym typeface="Arial"/>
              </a:rPr>
              <a:t>There are many factors that affect the price such as size, number of rooms, etc.</a:t>
            </a:r>
            <a:endParaRPr/>
          </a:p>
          <a:p>
            <a:pPr indent="-171450" lvl="0" marL="171450" rtl="0" algn="l">
              <a:lnSpc>
                <a:spcPct val="100000"/>
              </a:lnSpc>
              <a:spcBef>
                <a:spcPts val="600"/>
              </a:spcBef>
              <a:spcAft>
                <a:spcPts val="0"/>
              </a:spcAft>
              <a:buSzPts val="2400"/>
              <a:buFont typeface="Arial"/>
              <a:buChar char="-"/>
            </a:pPr>
            <a:r>
              <a:rPr lang="en" sz="2200">
                <a:latin typeface="Arial"/>
                <a:ea typeface="Arial"/>
                <a:cs typeface="Arial"/>
                <a:sym typeface="Arial"/>
              </a:rPr>
              <a:t>Additionally, prices are sensitive to changes in market demand and the peculiarities of each situation.</a:t>
            </a:r>
            <a:endParaRPr sz="2200">
              <a:solidFill>
                <a:srgbClr val="292929"/>
              </a:solidFill>
              <a:highlight>
                <a:srgbClr val="FFFFFF"/>
              </a:highlight>
              <a:latin typeface="Arial"/>
              <a:ea typeface="Arial"/>
              <a:cs typeface="Arial"/>
              <a:sym typeface="Arial"/>
            </a:endParaRPr>
          </a:p>
          <a:p>
            <a:pPr indent="0" lvl="0" marL="0" rtl="0" algn="l">
              <a:lnSpc>
                <a:spcPct val="100000"/>
              </a:lnSpc>
              <a:spcBef>
                <a:spcPts val="600"/>
              </a:spcBef>
              <a:spcAft>
                <a:spcPts val="0"/>
              </a:spcAft>
              <a:buSzPts val="2400"/>
              <a:buNone/>
            </a:pPr>
            <a:r>
              <a:t/>
            </a:r>
            <a:endParaRPr sz="2200">
              <a:solidFill>
                <a:srgbClr val="292929"/>
              </a:solidFill>
              <a:highlight>
                <a:srgbClr val="FFFFFF"/>
              </a:highlight>
              <a:latin typeface="Arial"/>
              <a:ea typeface="Arial"/>
              <a:cs typeface="Arial"/>
              <a:sym typeface="Arial"/>
            </a:endParaRPr>
          </a:p>
          <a:p>
            <a:pPr indent="0" lvl="0" marL="0" rtl="0" algn="l">
              <a:lnSpc>
                <a:spcPct val="100000"/>
              </a:lnSpc>
              <a:spcBef>
                <a:spcPts val="600"/>
              </a:spcBef>
              <a:spcAft>
                <a:spcPts val="0"/>
              </a:spcAft>
              <a:buSzPts val="2400"/>
              <a:buNone/>
            </a:pPr>
            <a:r>
              <a:t/>
            </a:r>
            <a:endParaRPr sz="2200">
              <a:solidFill>
                <a:srgbClr val="292929"/>
              </a:solidFill>
              <a:highlight>
                <a:srgbClr val="FFFFFF"/>
              </a:highlight>
              <a:latin typeface="Arial"/>
              <a:ea typeface="Arial"/>
              <a:cs typeface="Arial"/>
              <a:sym typeface="Arial"/>
            </a:endParaRPr>
          </a:p>
          <a:p>
            <a:pPr indent="0" lvl="0" marL="0" rtl="0" algn="l">
              <a:lnSpc>
                <a:spcPct val="100000"/>
              </a:lnSpc>
              <a:spcBef>
                <a:spcPts val="600"/>
              </a:spcBef>
              <a:spcAft>
                <a:spcPts val="0"/>
              </a:spcAft>
              <a:buSzPts val="2400"/>
              <a:buNone/>
            </a:pPr>
            <a:r>
              <a:t/>
            </a:r>
            <a:endParaRPr sz="2200">
              <a:solidFill>
                <a:srgbClr val="292929"/>
              </a:solidFill>
              <a:highlight>
                <a:srgbClr val="FFFFFF"/>
              </a:highlight>
              <a:latin typeface="Arial"/>
              <a:ea typeface="Arial"/>
              <a:cs typeface="Arial"/>
              <a:sym typeface="Arial"/>
            </a:endParaRPr>
          </a:p>
          <a:p>
            <a:pPr indent="0" lvl="0" marL="0" rtl="0" algn="l">
              <a:lnSpc>
                <a:spcPct val="100000"/>
              </a:lnSpc>
              <a:spcBef>
                <a:spcPts val="600"/>
              </a:spcBef>
              <a:spcAft>
                <a:spcPts val="0"/>
              </a:spcAft>
              <a:buSzPts val="2400"/>
              <a:buNone/>
            </a:pPr>
            <a:r>
              <a:t/>
            </a:r>
            <a:endParaRPr sz="2200">
              <a:solidFill>
                <a:srgbClr val="292929"/>
              </a:solidFill>
              <a:highlight>
                <a:srgbClr val="FFFFFF"/>
              </a:highlight>
              <a:latin typeface="Arial"/>
              <a:ea typeface="Arial"/>
              <a:cs typeface="Arial"/>
              <a:sym typeface="Arial"/>
            </a:endParaRPr>
          </a:p>
          <a:p>
            <a:pPr indent="0" lvl="0" marL="0" rtl="0" algn="l">
              <a:lnSpc>
                <a:spcPct val="100000"/>
              </a:lnSpc>
              <a:spcBef>
                <a:spcPts val="600"/>
              </a:spcBef>
              <a:spcAft>
                <a:spcPts val="0"/>
              </a:spcAft>
              <a:buSzPts val="2400"/>
              <a:buNone/>
            </a:pPr>
            <a:r>
              <a:t/>
            </a:r>
            <a:endParaRPr sz="2200">
              <a:solidFill>
                <a:srgbClr val="292929"/>
              </a:solidFill>
              <a:highlight>
                <a:srgbClr val="FFFFFF"/>
              </a:highlight>
              <a:latin typeface="Arial"/>
              <a:ea typeface="Arial"/>
              <a:cs typeface="Arial"/>
              <a:sym typeface="Arial"/>
            </a:endParaRPr>
          </a:p>
          <a:p>
            <a:pPr indent="0" lvl="0" marL="0" rtl="0" algn="l">
              <a:lnSpc>
                <a:spcPct val="100000"/>
              </a:lnSpc>
              <a:spcBef>
                <a:spcPts val="600"/>
              </a:spcBef>
              <a:spcAft>
                <a:spcPts val="0"/>
              </a:spcAft>
              <a:buSzPts val="2400"/>
              <a:buNone/>
            </a:pPr>
            <a:r>
              <a:t/>
            </a:r>
            <a:endParaRPr sz="2200">
              <a:latin typeface="Arial"/>
              <a:ea typeface="Arial"/>
              <a:cs typeface="Arial"/>
              <a:sym typeface="Arial"/>
            </a:endParaRPr>
          </a:p>
        </p:txBody>
      </p:sp>
      <p:cxnSp>
        <p:nvCxnSpPr>
          <p:cNvPr id="156" name="Google Shape;156;p6"/>
          <p:cNvCxnSpPr/>
          <p:nvPr/>
        </p:nvCxnSpPr>
        <p:spPr>
          <a:xfrm flipH="1" rot="10800000">
            <a:off x="6793191" y="367851"/>
            <a:ext cx="638700" cy="1419600"/>
          </a:xfrm>
          <a:prstGeom prst="straightConnector1">
            <a:avLst/>
          </a:prstGeom>
          <a:noFill/>
          <a:ln cap="flat" cmpd="sng" w="9525">
            <a:solidFill>
              <a:srgbClr val="CFD8DC"/>
            </a:solidFill>
            <a:prstDash val="solid"/>
            <a:round/>
            <a:headEnd len="sm" w="sm" type="none"/>
            <a:tailEnd len="sm" w="sm" type="none"/>
          </a:ln>
        </p:spPr>
      </p:cxnSp>
      <p:cxnSp>
        <p:nvCxnSpPr>
          <p:cNvPr id="157" name="Google Shape;157;p6"/>
          <p:cNvCxnSpPr/>
          <p:nvPr/>
        </p:nvCxnSpPr>
        <p:spPr>
          <a:xfrm flipH="1" rot="10800000">
            <a:off x="7194765" y="1515796"/>
            <a:ext cx="1377600" cy="570900"/>
          </a:xfrm>
          <a:prstGeom prst="straightConnector1">
            <a:avLst/>
          </a:prstGeom>
          <a:noFill/>
          <a:ln cap="flat" cmpd="sng" w="9525">
            <a:solidFill>
              <a:srgbClr val="CFD8DC"/>
            </a:solidFill>
            <a:prstDash val="solid"/>
            <a:round/>
            <a:headEnd len="sm" w="sm" type="none"/>
            <a:tailEnd len="sm" w="sm" type="none"/>
          </a:ln>
        </p:spPr>
      </p:cxnSp>
      <p:cxnSp>
        <p:nvCxnSpPr>
          <p:cNvPr id="158" name="Google Shape;158;p6"/>
          <p:cNvCxnSpPr/>
          <p:nvPr/>
        </p:nvCxnSpPr>
        <p:spPr>
          <a:xfrm flipH="1" rot="10800000">
            <a:off x="7068779" y="1169826"/>
            <a:ext cx="716400" cy="806100"/>
          </a:xfrm>
          <a:prstGeom prst="straightConnector1">
            <a:avLst/>
          </a:prstGeom>
          <a:noFill/>
          <a:ln cap="flat" cmpd="sng" w="9525">
            <a:solidFill>
              <a:srgbClr val="CFD8DC"/>
            </a:solidFill>
            <a:prstDash val="solid"/>
            <a:round/>
            <a:headEnd len="sm" w="sm" type="none"/>
            <a:tailEnd len="sm" w="sm" type="none"/>
          </a:ln>
        </p:spPr>
      </p:cxnSp>
      <p:sp>
        <p:nvSpPr>
          <p:cNvPr id="159" name="Google Shape;159;p6"/>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60" name="Google Shape;160;p6"/>
          <p:cNvSpPr txBox="1"/>
          <p:nvPr/>
        </p:nvSpPr>
        <p:spPr>
          <a:xfrm>
            <a:off x="6931800" y="0"/>
            <a:ext cx="22122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Slab Thin"/>
                <a:ea typeface="Roboto Slab Thin"/>
                <a:cs typeface="Roboto Slab Thin"/>
                <a:sym typeface="Roboto Slab Thin"/>
              </a:rPr>
              <a:t>Introduction</a:t>
            </a:r>
            <a:endParaRPr b="0" i="0" sz="1400" u="none" cap="none" strike="noStrike">
              <a:solidFill>
                <a:srgbClr val="000000"/>
              </a:solidFill>
              <a:latin typeface="Roboto Slab Thin"/>
              <a:ea typeface="Roboto Slab Thin"/>
              <a:cs typeface="Roboto Slab Thin"/>
              <a:sym typeface="Roboto Slab Thin"/>
            </a:endParaRPr>
          </a:p>
        </p:txBody>
      </p:sp>
      <p:pic>
        <p:nvPicPr>
          <p:cNvPr id="161" name="Google Shape;161;p6"/>
          <p:cNvPicPr preferRelativeResize="0"/>
          <p:nvPr/>
        </p:nvPicPr>
        <p:blipFill rotWithShape="1">
          <a:blip r:embed="rId3">
            <a:alphaModFix/>
          </a:blip>
          <a:srcRect b="0" l="0" r="0" t="0"/>
          <a:stretch/>
        </p:blipFill>
        <p:spPr>
          <a:xfrm>
            <a:off x="5838525" y="1121237"/>
            <a:ext cx="2901025" cy="2901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7"/>
          <p:cNvSpPr/>
          <p:nvPr/>
        </p:nvSpPr>
        <p:spPr>
          <a:xfrm>
            <a:off x="5903025" y="1194422"/>
            <a:ext cx="2877300" cy="28569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7"/>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 sz="2700"/>
              <a:t>Contribution</a:t>
            </a:r>
            <a:endParaRPr sz="2700"/>
          </a:p>
        </p:txBody>
      </p:sp>
      <p:cxnSp>
        <p:nvCxnSpPr>
          <p:cNvPr id="168" name="Google Shape;168;p7"/>
          <p:cNvCxnSpPr/>
          <p:nvPr/>
        </p:nvCxnSpPr>
        <p:spPr>
          <a:xfrm flipH="1" rot="10800000">
            <a:off x="6793191" y="367851"/>
            <a:ext cx="638700" cy="1419600"/>
          </a:xfrm>
          <a:prstGeom prst="straightConnector1">
            <a:avLst/>
          </a:prstGeom>
          <a:noFill/>
          <a:ln cap="flat" cmpd="sng" w="9525">
            <a:solidFill>
              <a:srgbClr val="CFD8DC"/>
            </a:solidFill>
            <a:prstDash val="solid"/>
            <a:round/>
            <a:headEnd len="sm" w="sm" type="none"/>
            <a:tailEnd len="sm" w="sm" type="none"/>
          </a:ln>
        </p:spPr>
      </p:cxnSp>
      <p:cxnSp>
        <p:nvCxnSpPr>
          <p:cNvPr id="169" name="Google Shape;169;p7"/>
          <p:cNvCxnSpPr/>
          <p:nvPr/>
        </p:nvCxnSpPr>
        <p:spPr>
          <a:xfrm flipH="1" rot="10800000">
            <a:off x="7194765" y="1515796"/>
            <a:ext cx="1377600" cy="570900"/>
          </a:xfrm>
          <a:prstGeom prst="straightConnector1">
            <a:avLst/>
          </a:prstGeom>
          <a:noFill/>
          <a:ln cap="flat" cmpd="sng" w="9525">
            <a:solidFill>
              <a:srgbClr val="CFD8DC"/>
            </a:solidFill>
            <a:prstDash val="solid"/>
            <a:round/>
            <a:headEnd len="sm" w="sm" type="none"/>
            <a:tailEnd len="sm" w="sm" type="none"/>
          </a:ln>
        </p:spPr>
      </p:cxnSp>
      <p:cxnSp>
        <p:nvCxnSpPr>
          <p:cNvPr id="170" name="Google Shape;170;p7"/>
          <p:cNvCxnSpPr/>
          <p:nvPr/>
        </p:nvCxnSpPr>
        <p:spPr>
          <a:xfrm flipH="1" rot="10800000">
            <a:off x="7068779" y="1169826"/>
            <a:ext cx="716400" cy="806100"/>
          </a:xfrm>
          <a:prstGeom prst="straightConnector1">
            <a:avLst/>
          </a:prstGeom>
          <a:noFill/>
          <a:ln cap="flat" cmpd="sng" w="9525">
            <a:solidFill>
              <a:srgbClr val="CFD8DC"/>
            </a:solidFill>
            <a:prstDash val="solid"/>
            <a:round/>
            <a:headEnd len="sm" w="sm" type="none"/>
            <a:tailEnd len="sm" w="sm" type="none"/>
          </a:ln>
        </p:spPr>
      </p:cxnSp>
      <p:sp>
        <p:nvSpPr>
          <p:cNvPr id="171" name="Google Shape;171;p7"/>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72" name="Google Shape;172;p7"/>
          <p:cNvSpPr txBox="1"/>
          <p:nvPr/>
        </p:nvSpPr>
        <p:spPr>
          <a:xfrm>
            <a:off x="6931800" y="0"/>
            <a:ext cx="22122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Slab Thin"/>
                <a:ea typeface="Roboto Slab Thin"/>
                <a:cs typeface="Roboto Slab Thin"/>
                <a:sym typeface="Roboto Slab Thin"/>
              </a:rPr>
              <a:t>Introduction</a:t>
            </a:r>
            <a:endParaRPr b="0" i="0" sz="1400" u="none" cap="none" strike="noStrike">
              <a:solidFill>
                <a:srgbClr val="000000"/>
              </a:solidFill>
              <a:latin typeface="Roboto Slab Thin"/>
              <a:ea typeface="Roboto Slab Thin"/>
              <a:cs typeface="Roboto Slab Thin"/>
              <a:sym typeface="Roboto Slab Thin"/>
            </a:endParaRPr>
          </a:p>
        </p:txBody>
      </p:sp>
      <p:pic>
        <p:nvPicPr>
          <p:cNvPr descr="GitHub - dsciitpatna/House-price-prediction-dsc" id="173" name="Google Shape;173;p7"/>
          <p:cNvPicPr preferRelativeResize="0"/>
          <p:nvPr/>
        </p:nvPicPr>
        <p:blipFill rotWithShape="1">
          <a:blip r:embed="rId3">
            <a:alphaModFix/>
          </a:blip>
          <a:srcRect b="0" l="0" r="0" t="0"/>
          <a:stretch/>
        </p:blipFill>
        <p:spPr>
          <a:xfrm>
            <a:off x="2115415" y="1010720"/>
            <a:ext cx="4913170" cy="370373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8"/>
          <p:cNvSpPr txBox="1"/>
          <p:nvPr>
            <p:ph type="ctrTitle"/>
          </p:nvPr>
        </p:nvSpPr>
        <p:spPr>
          <a:xfrm>
            <a:off x="1546025" y="1754800"/>
            <a:ext cx="73509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400"/>
              <a:buNone/>
            </a:pPr>
            <a:r>
              <a:rPr lang="en" sz="6000">
                <a:solidFill>
                  <a:schemeClr val="accent4"/>
                </a:solidFill>
              </a:rPr>
              <a:t>2.</a:t>
            </a:r>
            <a:endParaRPr sz="6000">
              <a:solidFill>
                <a:schemeClr val="accent4"/>
              </a:solidFill>
            </a:endParaRPr>
          </a:p>
          <a:p>
            <a:pPr indent="0" lvl="0" marL="0" rtl="0" algn="l">
              <a:lnSpc>
                <a:spcPct val="100000"/>
              </a:lnSpc>
              <a:spcBef>
                <a:spcPts val="0"/>
              </a:spcBef>
              <a:spcAft>
                <a:spcPts val="0"/>
              </a:spcAft>
              <a:buSzPts val="4400"/>
              <a:buNone/>
            </a:pPr>
            <a:r>
              <a:rPr lang="en"/>
              <a:t>Dataset</a:t>
            </a:r>
            <a:endParaRPr/>
          </a:p>
        </p:txBody>
      </p:sp>
      <p:sp>
        <p:nvSpPr>
          <p:cNvPr id="179" name="Google Shape;179;p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185" name="Google Shape;185;p9"/>
          <p:cNvPicPr preferRelativeResize="0"/>
          <p:nvPr/>
        </p:nvPicPr>
        <p:blipFill rotWithShape="1">
          <a:blip r:embed="rId3">
            <a:alphaModFix/>
          </a:blip>
          <a:srcRect b="0" l="0" r="0" t="0"/>
          <a:stretch/>
        </p:blipFill>
        <p:spPr>
          <a:xfrm>
            <a:off x="152400" y="2300425"/>
            <a:ext cx="8839204" cy="2555082"/>
          </a:xfrm>
          <a:prstGeom prst="rect">
            <a:avLst/>
          </a:prstGeom>
          <a:noFill/>
          <a:ln>
            <a:noFill/>
          </a:ln>
        </p:spPr>
      </p:pic>
      <p:pic>
        <p:nvPicPr>
          <p:cNvPr id="186" name="Google Shape;186;p9"/>
          <p:cNvPicPr preferRelativeResize="0"/>
          <p:nvPr/>
        </p:nvPicPr>
        <p:blipFill rotWithShape="1">
          <a:blip r:embed="rId4">
            <a:alphaModFix/>
          </a:blip>
          <a:srcRect b="0" l="0" r="0" t="0"/>
          <a:stretch/>
        </p:blipFill>
        <p:spPr>
          <a:xfrm>
            <a:off x="5769400" y="428450"/>
            <a:ext cx="2475050" cy="1125025"/>
          </a:xfrm>
          <a:prstGeom prst="rect">
            <a:avLst/>
          </a:prstGeom>
          <a:noFill/>
          <a:ln>
            <a:noFill/>
          </a:ln>
        </p:spPr>
      </p:pic>
      <p:sp>
        <p:nvSpPr>
          <p:cNvPr id="187" name="Google Shape;187;p9"/>
          <p:cNvSpPr txBox="1"/>
          <p:nvPr/>
        </p:nvSpPr>
        <p:spPr>
          <a:xfrm>
            <a:off x="2578750" y="2300425"/>
            <a:ext cx="5115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chemeClr val="hlink"/>
                </a:solidFill>
                <a:latin typeface="Source Sans Pro"/>
                <a:ea typeface="Source Sans Pro"/>
                <a:cs typeface="Source Sans Pro"/>
                <a:sym typeface="Source Sans Pro"/>
                <a:hlinkClick r:id="rId5"/>
              </a:rPr>
              <a:t>Link</a:t>
            </a:r>
            <a:endParaRPr b="0" i="0" sz="1400" u="none" cap="none" strike="noStrike">
              <a:solidFill>
                <a:srgbClr val="000000"/>
              </a:solidFill>
              <a:latin typeface="Source Sans Pro"/>
              <a:ea typeface="Source Sans Pro"/>
              <a:cs typeface="Source Sans Pro"/>
              <a:sym typeface="Source Sans Pro"/>
            </a:endParaRPr>
          </a:p>
        </p:txBody>
      </p:sp>
      <p:sp>
        <p:nvSpPr>
          <p:cNvPr id="188" name="Google Shape;188;p9"/>
          <p:cNvSpPr txBox="1"/>
          <p:nvPr/>
        </p:nvSpPr>
        <p:spPr>
          <a:xfrm>
            <a:off x="6931800" y="0"/>
            <a:ext cx="22122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Slab Thin"/>
                <a:ea typeface="Roboto Slab Thin"/>
                <a:cs typeface="Roboto Slab Thin"/>
                <a:sym typeface="Roboto Slab Thin"/>
              </a:rPr>
              <a:t>Dataset</a:t>
            </a:r>
            <a:endParaRPr b="0" i="0" sz="1400" u="none" cap="none" strike="noStrike">
              <a:solidFill>
                <a:srgbClr val="000000"/>
              </a:solidFill>
              <a:latin typeface="Roboto Slab Thin"/>
              <a:ea typeface="Roboto Slab Thin"/>
              <a:cs typeface="Roboto Slab Thin"/>
              <a:sym typeface="Roboto Slab Thin"/>
            </a:endParaRPr>
          </a:p>
        </p:txBody>
      </p:sp>
      <p:pic>
        <p:nvPicPr>
          <p:cNvPr id="189" name="Google Shape;189;p9"/>
          <p:cNvPicPr preferRelativeResize="0"/>
          <p:nvPr/>
        </p:nvPicPr>
        <p:blipFill rotWithShape="1">
          <a:blip r:embed="rId6">
            <a:alphaModFix/>
          </a:blip>
          <a:srcRect b="0" l="0" r="0" t="0"/>
          <a:stretch/>
        </p:blipFill>
        <p:spPr>
          <a:xfrm>
            <a:off x="3536265" y="197859"/>
            <a:ext cx="2071464" cy="158620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