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naheim" panose="020B0604020202020204" charset="0"/>
      <p:regular r:id="rId21"/>
    </p:embeddedFont>
    <p:embeddedFont>
      <p:font typeface="Barlow" panose="020B0604020202020204" pitchFamily="2" charset="0"/>
      <p:regular r:id="rId22"/>
      <p:bold r:id="rId23"/>
      <p:italic r:id="rId24"/>
      <p:boldItalic r:id="rId25"/>
    </p:embeddedFont>
    <p:embeddedFont>
      <p:font typeface="Barlow Medium" panose="00000600000000000000" pitchFamily="2" charset="0"/>
      <p:regular r:id="rId26"/>
      <p:bold r:id="rId27"/>
      <p:italic r:id="rId28"/>
      <p:boldItalic r:id="rId29"/>
    </p:embeddedFont>
    <p:embeddedFont>
      <p:font typeface="Bebas Neue" panose="020B0604020202020204" pitchFamily="34" charset="0"/>
      <p:regular r:id="rId30"/>
    </p:embeddedFont>
    <p:embeddedFont>
      <p:font typeface="Fredoka One" panose="02000000000000000000" pitchFamily="2" charset="0"/>
      <p:regular r:id="rId31"/>
    </p:embeddedFont>
    <p:embeddedFont>
      <p:font typeface="Patrick Hand" panose="00000500000000000000" pitchFamily="2" charset="0"/>
      <p:regular r:id="rId32"/>
    </p:embeddedFont>
    <p:embeddedFont>
      <p:font typeface="Poppins"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Condensed Light" panose="02000000000000000000"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767">
          <p15:clr>
            <a:srgbClr val="9AA0A6"/>
          </p15:clr>
        </p15:guide>
        <p15:guide id="3" orient="horz" pos="2075">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jiNz42XUl5GUp5ePVPx5OGIyH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pos="2880"/>
        <p:guide orient="horz" pos="767"/>
        <p:guide orient="horz" pos="20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27110982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5" name="Google Shape;1315;g127110982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12cdb1822b0_7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12cdb1822b0_7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12cdb1822b0_7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9" name="Google Shape;1569;g12cdb1822b0_7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12cdb1822b0_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12cdb1822b0_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12cdb1822b0_7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9" name="Google Shape;1619;g12cdb1822b0_7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12cdb1822b0_8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8" name="Google Shape;1658;g12cdb1822b0_8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12cdb1822b0_7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12cdb1822b0_7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12cdb1822b0_7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12cdb1822b0_7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27110982d0_0_1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8" name="Google Shape;1678;g127110982d0_0_1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50">
              <a:solidFill>
                <a:srgbClr val="252525"/>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12cdb1822b0_1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6" name="Google Shape;1686;g12cdb1822b0_1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50">
              <a:solidFill>
                <a:srgbClr val="252525"/>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7" name="Google Shape;13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5" name="Google Shape;13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2cdb1822b0_0_70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0" name="Google Shape;1440;g12cdb1822b0_0_70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2cdb1822b0_0_5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0" name="Google Shape;1450;g12cdb1822b0_0_57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12cdb1822b0_0_2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1" name="Google Shape;1481;g12cdb1822b0_0_26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12cdb1822b0_0_5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2" name="Google Shape;1502;g12cdb1822b0_0_55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2cdb1822b0_0_5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4" name="Google Shape;1534;g12cdb1822b0_0_54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2cdb1822b0_7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2cdb1822b0_7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59"/>
          <p:cNvGrpSpPr/>
          <p:nvPr/>
        </p:nvGrpSpPr>
        <p:grpSpPr>
          <a:xfrm>
            <a:off x="10900" y="0"/>
            <a:ext cx="9142800" cy="5143500"/>
            <a:chOff x="10900" y="0"/>
            <a:chExt cx="9142800" cy="5143500"/>
          </a:xfrm>
        </p:grpSpPr>
        <p:cxnSp>
          <p:nvCxnSpPr>
            <p:cNvPr id="10" name="Google Shape;10;p59"/>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 name="Google Shape;11;p59"/>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 name="Google Shape;12;p59"/>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3" name="Google Shape;13;p59"/>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4" name="Google Shape;14;p59"/>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 name="Google Shape;15;p59"/>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 name="Google Shape;16;p59"/>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7" name="Google Shape;17;p59"/>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8" name="Google Shape;18;p59"/>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 name="Google Shape;19;p59"/>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 name="Google Shape;20;p59"/>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1" name="Google Shape;21;p59"/>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2" name="Google Shape;22;p59"/>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3" name="Google Shape;23;p59"/>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 name="Google Shape;24;p59"/>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 name="Google Shape;25;p59"/>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6" name="Google Shape;26;p59"/>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7" name="Google Shape;27;p59"/>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8" name="Google Shape;28;p59"/>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9" name="Google Shape;29;p59"/>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0" name="Google Shape;30;p59"/>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 name="Google Shape;31;p59"/>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2" name="Google Shape;32;p59"/>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3" name="Google Shape;33;p59"/>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4" name="Google Shape;34;p59"/>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5" name="Google Shape;35;p59"/>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 name="Google Shape;36;p59"/>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7" name="Google Shape;37;p59"/>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sp>
        <p:nvSpPr>
          <p:cNvPr id="38" name="Google Shape;38;p59"/>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9"/>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9"/>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9"/>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9"/>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9"/>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9"/>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9"/>
          <p:cNvSpPr txBox="1">
            <a:spLocks noGrp="1"/>
          </p:cNvSpPr>
          <p:nvPr>
            <p:ph type="ctrTitle"/>
          </p:nvPr>
        </p:nvSpPr>
        <p:spPr>
          <a:xfrm>
            <a:off x="747700" y="1353000"/>
            <a:ext cx="4417500" cy="218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8500" b="1">
                <a:solidFill>
                  <a:srgbClr val="191919"/>
                </a:solidFill>
                <a:latin typeface="Patrick Hand"/>
                <a:ea typeface="Patrick Hand"/>
                <a:cs typeface="Patrick Hand"/>
                <a:sym typeface="Patrick Han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46" name="Google Shape;46;p59"/>
          <p:cNvSpPr txBox="1">
            <a:spLocks noGrp="1"/>
          </p:cNvSpPr>
          <p:nvPr>
            <p:ph type="subTitle" idx="1"/>
          </p:nvPr>
        </p:nvSpPr>
        <p:spPr>
          <a:xfrm>
            <a:off x="747700" y="3533400"/>
            <a:ext cx="4359000" cy="40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7" name="Google Shape;47;p59"/>
          <p:cNvSpPr/>
          <p:nvPr/>
        </p:nvSpPr>
        <p:spPr>
          <a:xfrm>
            <a:off x="8032959"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9"/>
          <p:cNvSpPr/>
          <p:nvPr/>
        </p:nvSpPr>
        <p:spPr>
          <a:xfrm>
            <a:off x="194988"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9"/>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1"/>
        <p:cNvGrpSpPr/>
        <p:nvPr/>
      </p:nvGrpSpPr>
      <p:grpSpPr>
        <a:xfrm>
          <a:off x="0" y="0"/>
          <a:ext cx="0" cy="0"/>
          <a:chOff x="0" y="0"/>
          <a:chExt cx="0" cy="0"/>
        </a:xfrm>
      </p:grpSpPr>
      <p:grpSp>
        <p:nvGrpSpPr>
          <p:cNvPr id="422" name="Google Shape;422;p65"/>
          <p:cNvGrpSpPr/>
          <p:nvPr/>
        </p:nvGrpSpPr>
        <p:grpSpPr>
          <a:xfrm>
            <a:off x="10900" y="0"/>
            <a:ext cx="9142800" cy="5143500"/>
            <a:chOff x="10900" y="0"/>
            <a:chExt cx="9142800" cy="5143500"/>
          </a:xfrm>
        </p:grpSpPr>
        <p:cxnSp>
          <p:nvCxnSpPr>
            <p:cNvPr id="423" name="Google Shape;423;p65"/>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4" name="Google Shape;424;p65"/>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5" name="Google Shape;425;p65"/>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6" name="Google Shape;426;p65"/>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7" name="Google Shape;427;p65"/>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8" name="Google Shape;428;p65"/>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29" name="Google Shape;429;p65"/>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0" name="Google Shape;430;p65"/>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1" name="Google Shape;431;p65"/>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2" name="Google Shape;432;p65"/>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3" name="Google Shape;433;p65"/>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4" name="Google Shape;434;p65"/>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5" name="Google Shape;435;p65"/>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6" name="Google Shape;436;p65"/>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7" name="Google Shape;437;p65"/>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8" name="Google Shape;438;p65"/>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39" name="Google Shape;439;p65"/>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40" name="Google Shape;440;p65"/>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41" name="Google Shape;441;p65"/>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2" name="Google Shape;442;p65"/>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3" name="Google Shape;443;p65"/>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4" name="Google Shape;444;p65"/>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5" name="Google Shape;445;p65"/>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6" name="Google Shape;446;p65"/>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7" name="Google Shape;447;p65"/>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8" name="Google Shape;448;p65"/>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49" name="Google Shape;449;p65"/>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50" name="Google Shape;450;p65"/>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451" name="Google Shape;451;p65"/>
          <p:cNvGrpSpPr/>
          <p:nvPr/>
        </p:nvGrpSpPr>
        <p:grpSpPr>
          <a:xfrm rot="10800000">
            <a:off x="-44062" y="-749742"/>
            <a:ext cx="9384877" cy="6019445"/>
            <a:chOff x="-44062" y="-749742"/>
            <a:chExt cx="9384877" cy="6019445"/>
          </a:xfrm>
        </p:grpSpPr>
        <p:sp>
          <p:nvSpPr>
            <p:cNvPr id="452" name="Google Shape;452;p65"/>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65"/>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65"/>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65"/>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5"/>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5"/>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8" name="Google Shape;458;p65"/>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65"/>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60" name="Google Shape;460;p65"/>
          <p:cNvSpPr txBox="1">
            <a:spLocks noGrp="1"/>
          </p:cNvSpPr>
          <p:nvPr>
            <p:ph type="body" idx="1"/>
          </p:nvPr>
        </p:nvSpPr>
        <p:spPr>
          <a:xfrm>
            <a:off x="720000" y="1547400"/>
            <a:ext cx="4587000" cy="2212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595959"/>
              </a:buClr>
              <a:buSzPts val="1400"/>
              <a:buChar char="●"/>
              <a:defRPr sz="1500">
                <a:solidFill>
                  <a:srgbClr val="434343"/>
                </a:solidFill>
                <a:latin typeface="Barlow Medium"/>
                <a:ea typeface="Barlow Medium"/>
                <a:cs typeface="Barlow Medium"/>
                <a:sym typeface="Barlow Medium"/>
              </a:defRPr>
            </a:lvl1pPr>
            <a:lvl2pPr marL="914400" lvl="1" indent="-317500" algn="l">
              <a:lnSpc>
                <a:spcPct val="115000"/>
              </a:lnSpc>
              <a:spcBef>
                <a:spcPts val="0"/>
              </a:spcBef>
              <a:spcAft>
                <a:spcPts val="0"/>
              </a:spcAft>
              <a:buClr>
                <a:srgbClr val="595959"/>
              </a:buClr>
              <a:buSzPts val="1400"/>
              <a:buChar char="○"/>
              <a:defRPr>
                <a:solidFill>
                  <a:srgbClr val="434343"/>
                </a:solidFill>
              </a:defRPr>
            </a:lvl2pPr>
            <a:lvl3pPr marL="1371600" lvl="2" indent="-317500" algn="l">
              <a:lnSpc>
                <a:spcPct val="115000"/>
              </a:lnSpc>
              <a:spcBef>
                <a:spcPts val="0"/>
              </a:spcBef>
              <a:spcAft>
                <a:spcPts val="0"/>
              </a:spcAft>
              <a:buClr>
                <a:srgbClr val="595959"/>
              </a:buClr>
              <a:buSzPts val="1400"/>
              <a:buChar char="■"/>
              <a:defRPr>
                <a:solidFill>
                  <a:srgbClr val="434343"/>
                </a:solidFill>
              </a:defRPr>
            </a:lvl3pPr>
            <a:lvl4pPr marL="1828800" lvl="3" indent="-317500" algn="l">
              <a:lnSpc>
                <a:spcPct val="115000"/>
              </a:lnSpc>
              <a:spcBef>
                <a:spcPts val="0"/>
              </a:spcBef>
              <a:spcAft>
                <a:spcPts val="0"/>
              </a:spcAft>
              <a:buClr>
                <a:srgbClr val="595959"/>
              </a:buClr>
              <a:buSzPts val="1400"/>
              <a:buChar char="●"/>
              <a:defRPr>
                <a:solidFill>
                  <a:srgbClr val="434343"/>
                </a:solidFill>
              </a:defRPr>
            </a:lvl4pPr>
            <a:lvl5pPr marL="2286000" lvl="4" indent="-317500" algn="l">
              <a:lnSpc>
                <a:spcPct val="115000"/>
              </a:lnSpc>
              <a:spcBef>
                <a:spcPts val="0"/>
              </a:spcBef>
              <a:spcAft>
                <a:spcPts val="0"/>
              </a:spcAft>
              <a:buClr>
                <a:srgbClr val="595959"/>
              </a:buClr>
              <a:buSzPts val="1400"/>
              <a:buChar char="○"/>
              <a:defRPr>
                <a:solidFill>
                  <a:srgbClr val="434343"/>
                </a:solidFill>
              </a:defRPr>
            </a:lvl5pPr>
            <a:lvl6pPr marL="2743200" lvl="5" indent="-317500" algn="l">
              <a:lnSpc>
                <a:spcPct val="115000"/>
              </a:lnSpc>
              <a:spcBef>
                <a:spcPts val="0"/>
              </a:spcBef>
              <a:spcAft>
                <a:spcPts val="0"/>
              </a:spcAft>
              <a:buClr>
                <a:srgbClr val="595959"/>
              </a:buClr>
              <a:buSzPts val="1400"/>
              <a:buChar char="■"/>
              <a:defRPr>
                <a:solidFill>
                  <a:srgbClr val="434343"/>
                </a:solidFill>
              </a:defRPr>
            </a:lvl6pPr>
            <a:lvl7pPr marL="3200400" lvl="6" indent="-317500" algn="l">
              <a:lnSpc>
                <a:spcPct val="115000"/>
              </a:lnSpc>
              <a:spcBef>
                <a:spcPts val="0"/>
              </a:spcBef>
              <a:spcAft>
                <a:spcPts val="0"/>
              </a:spcAft>
              <a:buClr>
                <a:srgbClr val="595959"/>
              </a:buClr>
              <a:buSzPts val="1400"/>
              <a:buChar char="●"/>
              <a:defRPr>
                <a:solidFill>
                  <a:srgbClr val="434343"/>
                </a:solidFill>
              </a:defRPr>
            </a:lvl7pPr>
            <a:lvl8pPr marL="3657600" lvl="7" indent="-317500" algn="l">
              <a:lnSpc>
                <a:spcPct val="115000"/>
              </a:lnSpc>
              <a:spcBef>
                <a:spcPts val="0"/>
              </a:spcBef>
              <a:spcAft>
                <a:spcPts val="0"/>
              </a:spcAft>
              <a:buClr>
                <a:srgbClr val="595959"/>
              </a:buClr>
              <a:buSzPts val="1400"/>
              <a:buChar char="○"/>
              <a:defRPr>
                <a:solidFill>
                  <a:srgbClr val="434343"/>
                </a:solidFill>
              </a:defRPr>
            </a:lvl8pPr>
            <a:lvl9pPr marL="4114800" lvl="8" indent="-317500" algn="l">
              <a:lnSpc>
                <a:spcPct val="115000"/>
              </a:lnSpc>
              <a:spcBef>
                <a:spcPts val="0"/>
              </a:spcBef>
              <a:spcAft>
                <a:spcPts val="0"/>
              </a:spcAft>
              <a:buClr>
                <a:srgbClr val="595959"/>
              </a:buClr>
              <a:buSzPts val="1400"/>
              <a:buChar char="■"/>
              <a:defRPr>
                <a:solidFill>
                  <a:srgbClr val="434343"/>
                </a:solidFill>
              </a:defRPr>
            </a:lvl9pPr>
          </a:lstStyle>
          <a:p>
            <a:endParaRPr/>
          </a:p>
        </p:txBody>
      </p:sp>
      <p:sp>
        <p:nvSpPr>
          <p:cNvPr id="461" name="Google Shape;461;p65"/>
          <p:cNvSpPr/>
          <p:nvPr/>
        </p:nvSpPr>
        <p:spPr>
          <a:xfrm rot="10800000">
            <a:off x="443088" y="401711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65"/>
          <p:cNvSpPr/>
          <p:nvPr/>
        </p:nvSpPr>
        <p:spPr>
          <a:xfrm rot="10800000">
            <a:off x="8423988" y="4174000"/>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65"/>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BLANK_1_2_1">
    <p:spTree>
      <p:nvGrpSpPr>
        <p:cNvPr id="1" name="Shape 464"/>
        <p:cNvGrpSpPr/>
        <p:nvPr/>
      </p:nvGrpSpPr>
      <p:grpSpPr>
        <a:xfrm>
          <a:off x="0" y="0"/>
          <a:ext cx="0" cy="0"/>
          <a:chOff x="0" y="0"/>
          <a:chExt cx="0" cy="0"/>
        </a:xfrm>
      </p:grpSpPr>
      <p:grpSp>
        <p:nvGrpSpPr>
          <p:cNvPr id="465" name="Google Shape;465;p83"/>
          <p:cNvGrpSpPr/>
          <p:nvPr/>
        </p:nvGrpSpPr>
        <p:grpSpPr>
          <a:xfrm>
            <a:off x="10900" y="0"/>
            <a:ext cx="9142800" cy="5143500"/>
            <a:chOff x="10900" y="0"/>
            <a:chExt cx="9142800" cy="5143500"/>
          </a:xfrm>
        </p:grpSpPr>
        <p:cxnSp>
          <p:nvCxnSpPr>
            <p:cNvPr id="466" name="Google Shape;466;p83"/>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67" name="Google Shape;467;p83"/>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68" name="Google Shape;468;p83"/>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69" name="Google Shape;469;p83"/>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0" name="Google Shape;470;p83"/>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1" name="Google Shape;471;p83"/>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2" name="Google Shape;472;p83"/>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3" name="Google Shape;473;p83"/>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4" name="Google Shape;474;p83"/>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5" name="Google Shape;475;p83"/>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6" name="Google Shape;476;p83"/>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7" name="Google Shape;477;p83"/>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8" name="Google Shape;478;p83"/>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79" name="Google Shape;479;p83"/>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80" name="Google Shape;480;p83"/>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81" name="Google Shape;481;p83"/>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82" name="Google Shape;482;p83"/>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83" name="Google Shape;483;p83"/>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484" name="Google Shape;484;p83"/>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85" name="Google Shape;485;p83"/>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86" name="Google Shape;486;p83"/>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87" name="Google Shape;487;p83"/>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88" name="Google Shape;488;p83"/>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89" name="Google Shape;489;p83"/>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90" name="Google Shape;490;p83"/>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91" name="Google Shape;491;p83"/>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92" name="Google Shape;492;p83"/>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93" name="Google Shape;493;p83"/>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494" name="Google Shape;494;p83"/>
          <p:cNvGrpSpPr/>
          <p:nvPr/>
        </p:nvGrpSpPr>
        <p:grpSpPr>
          <a:xfrm rot="10800000" flipH="1">
            <a:off x="-44062" y="-749742"/>
            <a:ext cx="9384877" cy="6019445"/>
            <a:chOff x="-44062" y="-749742"/>
            <a:chExt cx="9384877" cy="6019445"/>
          </a:xfrm>
        </p:grpSpPr>
        <p:sp>
          <p:nvSpPr>
            <p:cNvPr id="495" name="Google Shape;495;p83"/>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83"/>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3"/>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3"/>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83"/>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83"/>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1" name="Google Shape;501;p83"/>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83"/>
          <p:cNvSpPr txBox="1">
            <a:spLocks noGrp="1"/>
          </p:cNvSpPr>
          <p:nvPr>
            <p:ph type="title"/>
          </p:nvPr>
        </p:nvSpPr>
        <p:spPr>
          <a:xfrm>
            <a:off x="3386075" y="3116600"/>
            <a:ext cx="4580700" cy="596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000" b="1">
                <a:latin typeface="Patrick Hand"/>
                <a:ea typeface="Patrick Hand"/>
                <a:cs typeface="Patrick Hand"/>
                <a:sym typeface="Patrick Han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03" name="Google Shape;503;p83"/>
          <p:cNvSpPr txBox="1">
            <a:spLocks noGrp="1"/>
          </p:cNvSpPr>
          <p:nvPr>
            <p:ph type="title" idx="2"/>
          </p:nvPr>
        </p:nvSpPr>
        <p:spPr>
          <a:xfrm>
            <a:off x="6705850" y="1871225"/>
            <a:ext cx="10323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04" name="Google Shape;504;p83"/>
          <p:cNvSpPr txBox="1">
            <a:spLocks noGrp="1"/>
          </p:cNvSpPr>
          <p:nvPr>
            <p:ph type="subTitle" idx="1"/>
          </p:nvPr>
        </p:nvSpPr>
        <p:spPr>
          <a:xfrm>
            <a:off x="3606600" y="3733800"/>
            <a:ext cx="4360200" cy="416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5" name="Google Shape;505;p83"/>
          <p:cNvSpPr/>
          <p:nvPr/>
        </p:nvSpPr>
        <p:spPr>
          <a:xfrm rot="1788335" flipH="1">
            <a:off x="8032961" y="4096967"/>
            <a:ext cx="544014" cy="934806"/>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83"/>
          <p:cNvSpPr/>
          <p:nvPr/>
        </p:nvSpPr>
        <p:spPr>
          <a:xfrm>
            <a:off x="194988"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83"/>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8"/>
        <p:cNvGrpSpPr/>
        <p:nvPr/>
      </p:nvGrpSpPr>
      <p:grpSpPr>
        <a:xfrm>
          <a:off x="0" y="0"/>
          <a:ext cx="0" cy="0"/>
          <a:chOff x="0" y="0"/>
          <a:chExt cx="0" cy="0"/>
        </a:xfrm>
      </p:grpSpPr>
      <p:grpSp>
        <p:nvGrpSpPr>
          <p:cNvPr id="509" name="Google Shape;509;p62"/>
          <p:cNvGrpSpPr/>
          <p:nvPr/>
        </p:nvGrpSpPr>
        <p:grpSpPr>
          <a:xfrm>
            <a:off x="10900" y="0"/>
            <a:ext cx="9142800" cy="5143500"/>
            <a:chOff x="10900" y="0"/>
            <a:chExt cx="9142800" cy="5143500"/>
          </a:xfrm>
        </p:grpSpPr>
        <p:cxnSp>
          <p:nvCxnSpPr>
            <p:cNvPr id="510" name="Google Shape;510;p62"/>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1" name="Google Shape;511;p62"/>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2" name="Google Shape;512;p62"/>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3" name="Google Shape;513;p62"/>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4" name="Google Shape;514;p62"/>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5" name="Google Shape;515;p62"/>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6" name="Google Shape;516;p62"/>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7" name="Google Shape;517;p62"/>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8" name="Google Shape;518;p62"/>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19" name="Google Shape;519;p62"/>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0" name="Google Shape;520;p62"/>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1" name="Google Shape;521;p62"/>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2" name="Google Shape;522;p62"/>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3" name="Google Shape;523;p62"/>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4" name="Google Shape;524;p62"/>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5" name="Google Shape;525;p62"/>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6" name="Google Shape;526;p62"/>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7" name="Google Shape;527;p62"/>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28" name="Google Shape;528;p62"/>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29" name="Google Shape;529;p62"/>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0" name="Google Shape;530;p62"/>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1" name="Google Shape;531;p62"/>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2" name="Google Shape;532;p62"/>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3" name="Google Shape;533;p62"/>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4" name="Google Shape;534;p62"/>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5" name="Google Shape;535;p62"/>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6" name="Google Shape;536;p62"/>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37" name="Google Shape;537;p62"/>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538" name="Google Shape;538;p62"/>
          <p:cNvGrpSpPr/>
          <p:nvPr/>
        </p:nvGrpSpPr>
        <p:grpSpPr>
          <a:xfrm rot="10800000" flipH="1">
            <a:off x="-44062" y="-749742"/>
            <a:ext cx="9384877" cy="6019445"/>
            <a:chOff x="-44062" y="-749742"/>
            <a:chExt cx="9384877" cy="6019445"/>
          </a:xfrm>
        </p:grpSpPr>
        <p:sp>
          <p:nvSpPr>
            <p:cNvPr id="539" name="Google Shape;539;p62"/>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62"/>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62"/>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62"/>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62"/>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62"/>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5" name="Google Shape;545;p62"/>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62"/>
          <p:cNvSpPr txBox="1">
            <a:spLocks noGrp="1"/>
          </p:cNvSpPr>
          <p:nvPr>
            <p:ph type="title"/>
          </p:nvPr>
        </p:nvSpPr>
        <p:spPr>
          <a:xfrm>
            <a:off x="715100" y="2513863"/>
            <a:ext cx="4108800" cy="68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200" b="1">
                <a:latin typeface="Patrick Hand"/>
                <a:ea typeface="Patrick Hand"/>
                <a:cs typeface="Patrick Hand"/>
                <a:sym typeface="Patrick Han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47" name="Google Shape;547;p62"/>
          <p:cNvSpPr txBox="1">
            <a:spLocks noGrp="1"/>
          </p:cNvSpPr>
          <p:nvPr>
            <p:ph type="subTitle" idx="1"/>
          </p:nvPr>
        </p:nvSpPr>
        <p:spPr>
          <a:xfrm>
            <a:off x="720000" y="3285788"/>
            <a:ext cx="41088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48" name="Google Shape;548;p62"/>
          <p:cNvSpPr/>
          <p:nvPr/>
        </p:nvSpPr>
        <p:spPr>
          <a:xfrm rot="10800000" flipH="1">
            <a:off x="8032959"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62"/>
          <p:cNvSpPr/>
          <p:nvPr/>
        </p:nvSpPr>
        <p:spPr>
          <a:xfrm rot="10800000" flipH="1">
            <a:off x="194988"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62"/>
          <p:cNvSpPr/>
          <p:nvPr/>
        </p:nvSpPr>
        <p:spPr>
          <a:xfrm rot="10800000" flipH="1">
            <a:off x="715108"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1"/>
        <p:cNvGrpSpPr/>
        <p:nvPr/>
      </p:nvGrpSpPr>
      <p:grpSpPr>
        <a:xfrm>
          <a:off x="0" y="0"/>
          <a:ext cx="0" cy="0"/>
          <a:chOff x="0" y="0"/>
          <a:chExt cx="0" cy="0"/>
        </a:xfrm>
      </p:grpSpPr>
      <p:grpSp>
        <p:nvGrpSpPr>
          <p:cNvPr id="552" name="Google Shape;552;p60"/>
          <p:cNvGrpSpPr/>
          <p:nvPr/>
        </p:nvGrpSpPr>
        <p:grpSpPr>
          <a:xfrm>
            <a:off x="10900" y="0"/>
            <a:ext cx="9142800" cy="5143500"/>
            <a:chOff x="10900" y="0"/>
            <a:chExt cx="9142800" cy="5143500"/>
          </a:xfrm>
        </p:grpSpPr>
        <p:cxnSp>
          <p:nvCxnSpPr>
            <p:cNvPr id="553" name="Google Shape;553;p60"/>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4" name="Google Shape;554;p60"/>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5" name="Google Shape;555;p60"/>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6" name="Google Shape;556;p60"/>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7" name="Google Shape;557;p60"/>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8" name="Google Shape;558;p60"/>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9" name="Google Shape;559;p60"/>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0" name="Google Shape;560;p60"/>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1" name="Google Shape;561;p60"/>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2" name="Google Shape;562;p60"/>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3" name="Google Shape;563;p60"/>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4" name="Google Shape;564;p60"/>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5" name="Google Shape;565;p60"/>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6" name="Google Shape;566;p60"/>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7" name="Google Shape;567;p60"/>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8" name="Google Shape;568;p60"/>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9" name="Google Shape;569;p60"/>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70" name="Google Shape;570;p60"/>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71" name="Google Shape;571;p60"/>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2" name="Google Shape;572;p60"/>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3" name="Google Shape;573;p60"/>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4" name="Google Shape;574;p60"/>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5" name="Google Shape;575;p60"/>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6" name="Google Shape;576;p60"/>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7" name="Google Shape;577;p60"/>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8" name="Google Shape;578;p60"/>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579" name="Google Shape;579;p60"/>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580" name="Google Shape;580;p60"/>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581" name="Google Shape;581;p60"/>
          <p:cNvGrpSpPr/>
          <p:nvPr/>
        </p:nvGrpSpPr>
        <p:grpSpPr>
          <a:xfrm flipH="1">
            <a:off x="-44062" y="-749742"/>
            <a:ext cx="9384877" cy="6019445"/>
            <a:chOff x="-44062" y="-749742"/>
            <a:chExt cx="9384877" cy="6019445"/>
          </a:xfrm>
        </p:grpSpPr>
        <p:sp>
          <p:nvSpPr>
            <p:cNvPr id="582" name="Google Shape;582;p60"/>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60"/>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60"/>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0"/>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60"/>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60"/>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8" name="Google Shape;588;p60"/>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60"/>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90" name="Google Shape;590;p60"/>
          <p:cNvSpPr txBox="1">
            <a:spLocks noGrp="1"/>
          </p:cNvSpPr>
          <p:nvPr>
            <p:ph type="body" idx="1"/>
          </p:nvPr>
        </p:nvSpPr>
        <p:spPr>
          <a:xfrm>
            <a:off x="720000" y="1449325"/>
            <a:ext cx="7704000" cy="315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Font typeface="Barlow Medium"/>
              <a:buChar char="●"/>
              <a:defRPr sz="1100">
                <a:solidFill>
                  <a:srgbClr val="434343"/>
                </a:solidFill>
                <a:latin typeface="Barlow Medium"/>
                <a:ea typeface="Barlow Medium"/>
                <a:cs typeface="Barlow Medium"/>
                <a:sym typeface="Barlow Medium"/>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591" name="Google Shape;591;p60"/>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60"/>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3"/>
        <p:cNvGrpSpPr/>
        <p:nvPr/>
      </p:nvGrpSpPr>
      <p:grpSpPr>
        <a:xfrm>
          <a:off x="0" y="0"/>
          <a:ext cx="0" cy="0"/>
          <a:chOff x="0" y="0"/>
          <a:chExt cx="0" cy="0"/>
        </a:xfrm>
      </p:grpSpPr>
      <p:grpSp>
        <p:nvGrpSpPr>
          <p:cNvPr id="594" name="Google Shape;594;p61"/>
          <p:cNvGrpSpPr/>
          <p:nvPr/>
        </p:nvGrpSpPr>
        <p:grpSpPr>
          <a:xfrm>
            <a:off x="10900" y="0"/>
            <a:ext cx="9142800" cy="5143500"/>
            <a:chOff x="10900" y="0"/>
            <a:chExt cx="9142800" cy="5143500"/>
          </a:xfrm>
        </p:grpSpPr>
        <p:cxnSp>
          <p:nvCxnSpPr>
            <p:cNvPr id="595" name="Google Shape;595;p61"/>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96" name="Google Shape;596;p61"/>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97" name="Google Shape;597;p61"/>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98" name="Google Shape;598;p61"/>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99" name="Google Shape;599;p61"/>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0" name="Google Shape;600;p61"/>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1" name="Google Shape;601;p61"/>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2" name="Google Shape;602;p61"/>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3" name="Google Shape;603;p61"/>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4" name="Google Shape;604;p61"/>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5" name="Google Shape;605;p61"/>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6" name="Google Shape;606;p61"/>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7" name="Google Shape;607;p61"/>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8" name="Google Shape;608;p61"/>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9" name="Google Shape;609;p61"/>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10" name="Google Shape;610;p61"/>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11" name="Google Shape;611;p61"/>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12" name="Google Shape;612;p61"/>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13" name="Google Shape;613;p61"/>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4" name="Google Shape;614;p61"/>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5" name="Google Shape;615;p61"/>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6" name="Google Shape;616;p61"/>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7" name="Google Shape;617;p61"/>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8" name="Google Shape;618;p61"/>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19" name="Google Shape;619;p61"/>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20" name="Google Shape;620;p61"/>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21" name="Google Shape;621;p61"/>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22" name="Google Shape;622;p61"/>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623" name="Google Shape;623;p61"/>
          <p:cNvGrpSpPr/>
          <p:nvPr/>
        </p:nvGrpSpPr>
        <p:grpSpPr>
          <a:xfrm>
            <a:off x="-44062" y="-749742"/>
            <a:ext cx="9384877" cy="6019445"/>
            <a:chOff x="-44062" y="-749742"/>
            <a:chExt cx="9384877" cy="6019445"/>
          </a:xfrm>
        </p:grpSpPr>
        <p:sp>
          <p:nvSpPr>
            <p:cNvPr id="624" name="Google Shape;624;p61"/>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61"/>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61"/>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61"/>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61"/>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61"/>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0" name="Google Shape;630;p61"/>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61"/>
          <p:cNvSpPr txBox="1">
            <a:spLocks noGrp="1"/>
          </p:cNvSpPr>
          <p:nvPr>
            <p:ph type="subTitle" idx="1"/>
          </p:nvPr>
        </p:nvSpPr>
        <p:spPr>
          <a:xfrm>
            <a:off x="2185950" y="3121350"/>
            <a:ext cx="47721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2" name="Google Shape;632;p61"/>
          <p:cNvSpPr txBox="1">
            <a:spLocks noGrp="1"/>
          </p:cNvSpPr>
          <p:nvPr>
            <p:ph type="title"/>
          </p:nvPr>
        </p:nvSpPr>
        <p:spPr>
          <a:xfrm>
            <a:off x="2185950" y="1601850"/>
            <a:ext cx="4772100" cy="144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2000">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33" name="Google Shape;633;p61"/>
          <p:cNvSpPr/>
          <p:nvPr/>
        </p:nvSpPr>
        <p:spPr>
          <a:xfrm rot="10800000">
            <a:off x="194988"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61"/>
          <p:cNvSpPr/>
          <p:nvPr/>
        </p:nvSpPr>
        <p:spPr>
          <a:xfrm rot="10800000">
            <a:off x="8056863"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61"/>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6"/>
        <p:cNvGrpSpPr/>
        <p:nvPr/>
      </p:nvGrpSpPr>
      <p:grpSpPr>
        <a:xfrm>
          <a:off x="0" y="0"/>
          <a:ext cx="0" cy="0"/>
          <a:chOff x="0" y="0"/>
          <a:chExt cx="0" cy="0"/>
        </a:xfrm>
      </p:grpSpPr>
      <p:grpSp>
        <p:nvGrpSpPr>
          <p:cNvPr id="637" name="Google Shape;637;p66"/>
          <p:cNvGrpSpPr/>
          <p:nvPr/>
        </p:nvGrpSpPr>
        <p:grpSpPr>
          <a:xfrm>
            <a:off x="10900" y="0"/>
            <a:ext cx="9142800" cy="5143500"/>
            <a:chOff x="10900" y="0"/>
            <a:chExt cx="9142800" cy="5143500"/>
          </a:xfrm>
        </p:grpSpPr>
        <p:cxnSp>
          <p:nvCxnSpPr>
            <p:cNvPr id="638" name="Google Shape;638;p66"/>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39" name="Google Shape;639;p66"/>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0" name="Google Shape;640;p66"/>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1" name="Google Shape;641;p66"/>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2" name="Google Shape;642;p66"/>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3" name="Google Shape;643;p66"/>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4" name="Google Shape;644;p66"/>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5" name="Google Shape;645;p66"/>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6" name="Google Shape;646;p66"/>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7" name="Google Shape;647;p66"/>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8" name="Google Shape;648;p66"/>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9" name="Google Shape;649;p66"/>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0" name="Google Shape;650;p66"/>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1" name="Google Shape;651;p66"/>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2" name="Google Shape;652;p66"/>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3" name="Google Shape;653;p66"/>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4" name="Google Shape;654;p66"/>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5" name="Google Shape;655;p66"/>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6" name="Google Shape;656;p66"/>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57" name="Google Shape;657;p66"/>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58" name="Google Shape;658;p66"/>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59" name="Google Shape;659;p66"/>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0" name="Google Shape;660;p66"/>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1" name="Google Shape;661;p66"/>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2" name="Google Shape;662;p66"/>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3" name="Google Shape;663;p66"/>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4" name="Google Shape;664;p66"/>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665" name="Google Shape;665;p66"/>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666" name="Google Shape;666;p66"/>
          <p:cNvGrpSpPr/>
          <p:nvPr/>
        </p:nvGrpSpPr>
        <p:grpSpPr>
          <a:xfrm rot="10800000" flipH="1">
            <a:off x="-44062" y="-749742"/>
            <a:ext cx="9384877" cy="6019445"/>
            <a:chOff x="-44062" y="-749742"/>
            <a:chExt cx="9384877" cy="6019445"/>
          </a:xfrm>
        </p:grpSpPr>
        <p:sp>
          <p:nvSpPr>
            <p:cNvPr id="667" name="Google Shape;667;p66"/>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66"/>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66"/>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66"/>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66"/>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66"/>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3" name="Google Shape;673;p66"/>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66"/>
          <p:cNvSpPr txBox="1">
            <a:spLocks noGrp="1"/>
          </p:cNvSpPr>
          <p:nvPr>
            <p:ph type="subTitle" idx="1"/>
          </p:nvPr>
        </p:nvSpPr>
        <p:spPr>
          <a:xfrm>
            <a:off x="1455463" y="2713225"/>
            <a:ext cx="25782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dk1"/>
                </a:solidFill>
                <a:latin typeface="Patrick Hand"/>
                <a:ea typeface="Patrick Hand"/>
                <a:cs typeface="Patrick Hand"/>
                <a:sym typeface="Patrick Han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75" name="Google Shape;675;p66"/>
          <p:cNvSpPr txBox="1">
            <a:spLocks noGrp="1"/>
          </p:cNvSpPr>
          <p:nvPr>
            <p:ph type="subTitle" idx="2"/>
          </p:nvPr>
        </p:nvSpPr>
        <p:spPr>
          <a:xfrm>
            <a:off x="5110338" y="2713175"/>
            <a:ext cx="25782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dk1"/>
                </a:solidFill>
                <a:latin typeface="Patrick Hand"/>
                <a:ea typeface="Patrick Hand"/>
                <a:cs typeface="Patrick Hand"/>
                <a:sym typeface="Patrick Han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76" name="Google Shape;676;p66"/>
          <p:cNvSpPr txBox="1">
            <a:spLocks noGrp="1"/>
          </p:cNvSpPr>
          <p:nvPr>
            <p:ph type="subTitle" idx="3"/>
          </p:nvPr>
        </p:nvSpPr>
        <p:spPr>
          <a:xfrm>
            <a:off x="1455463" y="3270250"/>
            <a:ext cx="25782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7" name="Google Shape;677;p66"/>
          <p:cNvSpPr txBox="1">
            <a:spLocks noGrp="1"/>
          </p:cNvSpPr>
          <p:nvPr>
            <p:ph type="subTitle" idx="4"/>
          </p:nvPr>
        </p:nvSpPr>
        <p:spPr>
          <a:xfrm>
            <a:off x="5110338" y="3270250"/>
            <a:ext cx="25782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8" name="Google Shape;678;p66"/>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79" name="Google Shape;679;p66"/>
          <p:cNvSpPr/>
          <p:nvPr/>
        </p:nvSpPr>
        <p:spPr>
          <a:xfrm>
            <a:off x="8032959"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66"/>
          <p:cNvSpPr/>
          <p:nvPr/>
        </p:nvSpPr>
        <p:spPr>
          <a:xfrm>
            <a:off x="87438" y="2011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66"/>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82"/>
        <p:cNvGrpSpPr/>
        <p:nvPr/>
      </p:nvGrpSpPr>
      <p:grpSpPr>
        <a:xfrm>
          <a:off x="0" y="0"/>
          <a:ext cx="0" cy="0"/>
          <a:chOff x="0" y="0"/>
          <a:chExt cx="0" cy="0"/>
        </a:xfrm>
      </p:grpSpPr>
      <p:grpSp>
        <p:nvGrpSpPr>
          <p:cNvPr id="683" name="Google Shape;683;p69"/>
          <p:cNvGrpSpPr/>
          <p:nvPr/>
        </p:nvGrpSpPr>
        <p:grpSpPr>
          <a:xfrm>
            <a:off x="10900" y="0"/>
            <a:ext cx="9142800" cy="5143500"/>
            <a:chOff x="10900" y="0"/>
            <a:chExt cx="9142800" cy="5143500"/>
          </a:xfrm>
        </p:grpSpPr>
        <p:cxnSp>
          <p:nvCxnSpPr>
            <p:cNvPr id="684" name="Google Shape;684;p69"/>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5" name="Google Shape;685;p69"/>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6" name="Google Shape;686;p69"/>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7" name="Google Shape;687;p69"/>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8" name="Google Shape;688;p69"/>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9" name="Google Shape;689;p69"/>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0" name="Google Shape;690;p69"/>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1" name="Google Shape;691;p69"/>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2" name="Google Shape;692;p69"/>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3" name="Google Shape;693;p69"/>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4" name="Google Shape;694;p69"/>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5" name="Google Shape;695;p69"/>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6" name="Google Shape;696;p69"/>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7" name="Google Shape;697;p69"/>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8" name="Google Shape;698;p69"/>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9" name="Google Shape;699;p69"/>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00" name="Google Shape;700;p69"/>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01" name="Google Shape;701;p69"/>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02" name="Google Shape;702;p69"/>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3" name="Google Shape;703;p69"/>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4" name="Google Shape;704;p69"/>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5" name="Google Shape;705;p69"/>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6" name="Google Shape;706;p69"/>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7" name="Google Shape;707;p69"/>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8" name="Google Shape;708;p69"/>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09" name="Google Shape;709;p69"/>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10" name="Google Shape;710;p69"/>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11" name="Google Shape;711;p69"/>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712" name="Google Shape;712;p69"/>
          <p:cNvGrpSpPr/>
          <p:nvPr/>
        </p:nvGrpSpPr>
        <p:grpSpPr>
          <a:xfrm rot="10800000">
            <a:off x="-44062" y="-749742"/>
            <a:ext cx="9384877" cy="6019445"/>
            <a:chOff x="-44062" y="-749742"/>
            <a:chExt cx="9384877" cy="6019445"/>
          </a:xfrm>
        </p:grpSpPr>
        <p:sp>
          <p:nvSpPr>
            <p:cNvPr id="713" name="Google Shape;713;p69"/>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69"/>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69"/>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69"/>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69"/>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69"/>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9" name="Google Shape;719;p69"/>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69"/>
          <p:cNvSpPr txBox="1">
            <a:spLocks noGrp="1"/>
          </p:cNvSpPr>
          <p:nvPr>
            <p:ph type="title"/>
          </p:nvPr>
        </p:nvSpPr>
        <p:spPr>
          <a:xfrm>
            <a:off x="720000" y="1803150"/>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21" name="Google Shape;721;p69"/>
          <p:cNvSpPr txBox="1">
            <a:spLocks noGrp="1"/>
          </p:cNvSpPr>
          <p:nvPr>
            <p:ph type="subTitle" idx="1"/>
          </p:nvPr>
        </p:nvSpPr>
        <p:spPr>
          <a:xfrm>
            <a:off x="720000"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2" name="Google Shape;722;p69"/>
          <p:cNvSpPr txBox="1">
            <a:spLocks noGrp="1"/>
          </p:cNvSpPr>
          <p:nvPr>
            <p:ph type="title" idx="2"/>
          </p:nvPr>
        </p:nvSpPr>
        <p:spPr>
          <a:xfrm>
            <a:off x="3419271" y="1803150"/>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23" name="Google Shape;723;p69"/>
          <p:cNvSpPr txBox="1">
            <a:spLocks noGrp="1"/>
          </p:cNvSpPr>
          <p:nvPr>
            <p:ph type="subTitle" idx="3"/>
          </p:nvPr>
        </p:nvSpPr>
        <p:spPr>
          <a:xfrm>
            <a:off x="3419269"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4" name="Google Shape;724;p69"/>
          <p:cNvSpPr txBox="1">
            <a:spLocks noGrp="1"/>
          </p:cNvSpPr>
          <p:nvPr>
            <p:ph type="title" idx="4"/>
          </p:nvPr>
        </p:nvSpPr>
        <p:spPr>
          <a:xfrm>
            <a:off x="720000" y="3236475"/>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25" name="Google Shape;725;p69"/>
          <p:cNvSpPr txBox="1">
            <a:spLocks noGrp="1"/>
          </p:cNvSpPr>
          <p:nvPr>
            <p:ph type="subTitle" idx="5"/>
          </p:nvPr>
        </p:nvSpPr>
        <p:spPr>
          <a:xfrm>
            <a:off x="720000"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6" name="Google Shape;726;p69"/>
          <p:cNvSpPr txBox="1">
            <a:spLocks noGrp="1"/>
          </p:cNvSpPr>
          <p:nvPr>
            <p:ph type="title" idx="6"/>
          </p:nvPr>
        </p:nvSpPr>
        <p:spPr>
          <a:xfrm>
            <a:off x="3419271" y="3236475"/>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27" name="Google Shape;727;p69"/>
          <p:cNvSpPr txBox="1">
            <a:spLocks noGrp="1"/>
          </p:cNvSpPr>
          <p:nvPr>
            <p:ph type="subTitle" idx="7"/>
          </p:nvPr>
        </p:nvSpPr>
        <p:spPr>
          <a:xfrm>
            <a:off x="3419269"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8" name="Google Shape;728;p69"/>
          <p:cNvSpPr txBox="1">
            <a:spLocks noGrp="1"/>
          </p:cNvSpPr>
          <p:nvPr>
            <p:ph type="title" idx="8"/>
          </p:nvPr>
        </p:nvSpPr>
        <p:spPr>
          <a:xfrm>
            <a:off x="6118549" y="1803150"/>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29" name="Google Shape;729;p69"/>
          <p:cNvSpPr txBox="1">
            <a:spLocks noGrp="1"/>
          </p:cNvSpPr>
          <p:nvPr>
            <p:ph type="subTitle" idx="9"/>
          </p:nvPr>
        </p:nvSpPr>
        <p:spPr>
          <a:xfrm>
            <a:off x="6118545"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0" name="Google Shape;730;p69"/>
          <p:cNvSpPr txBox="1">
            <a:spLocks noGrp="1"/>
          </p:cNvSpPr>
          <p:nvPr>
            <p:ph type="title" idx="13"/>
          </p:nvPr>
        </p:nvSpPr>
        <p:spPr>
          <a:xfrm>
            <a:off x="6118549" y="3236475"/>
            <a:ext cx="23055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31" name="Google Shape;731;p69"/>
          <p:cNvSpPr txBox="1">
            <a:spLocks noGrp="1"/>
          </p:cNvSpPr>
          <p:nvPr>
            <p:ph type="subTitle" idx="14"/>
          </p:nvPr>
        </p:nvSpPr>
        <p:spPr>
          <a:xfrm>
            <a:off x="6118545"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2" name="Google Shape;732;p69"/>
          <p:cNvSpPr txBox="1">
            <a:spLocks noGrp="1"/>
          </p:cNvSpPr>
          <p:nvPr>
            <p:ph type="title" idx="15"/>
          </p:nvPr>
        </p:nvSpPr>
        <p:spPr>
          <a:xfrm>
            <a:off x="720000" y="805025"/>
            <a:ext cx="7704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33" name="Google Shape;733;p69"/>
          <p:cNvSpPr/>
          <p:nvPr/>
        </p:nvSpPr>
        <p:spPr>
          <a:xfrm>
            <a:off x="8492534" y="3167971"/>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69"/>
          <p:cNvSpPr/>
          <p:nvPr/>
        </p:nvSpPr>
        <p:spPr>
          <a:xfrm>
            <a:off x="79338" y="18907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69"/>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36"/>
        <p:cNvGrpSpPr/>
        <p:nvPr/>
      </p:nvGrpSpPr>
      <p:grpSpPr>
        <a:xfrm>
          <a:off x="0" y="0"/>
          <a:ext cx="0" cy="0"/>
          <a:chOff x="0" y="0"/>
          <a:chExt cx="0" cy="0"/>
        </a:xfrm>
      </p:grpSpPr>
      <p:grpSp>
        <p:nvGrpSpPr>
          <p:cNvPr id="737" name="Google Shape;737;p71"/>
          <p:cNvGrpSpPr/>
          <p:nvPr/>
        </p:nvGrpSpPr>
        <p:grpSpPr>
          <a:xfrm>
            <a:off x="10900" y="0"/>
            <a:ext cx="9142800" cy="5143500"/>
            <a:chOff x="10900" y="0"/>
            <a:chExt cx="9142800" cy="5143500"/>
          </a:xfrm>
        </p:grpSpPr>
        <p:cxnSp>
          <p:nvCxnSpPr>
            <p:cNvPr id="738" name="Google Shape;738;p71"/>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39" name="Google Shape;739;p71"/>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0" name="Google Shape;740;p71"/>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1" name="Google Shape;741;p71"/>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2" name="Google Shape;742;p71"/>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3" name="Google Shape;743;p71"/>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4" name="Google Shape;744;p71"/>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5" name="Google Shape;745;p71"/>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6" name="Google Shape;746;p71"/>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7" name="Google Shape;747;p71"/>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8" name="Google Shape;748;p71"/>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49" name="Google Shape;749;p71"/>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0" name="Google Shape;750;p71"/>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1" name="Google Shape;751;p71"/>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2" name="Google Shape;752;p71"/>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3" name="Google Shape;753;p71"/>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4" name="Google Shape;754;p71"/>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5" name="Google Shape;755;p71"/>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56" name="Google Shape;756;p71"/>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57" name="Google Shape;757;p71"/>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58" name="Google Shape;758;p71"/>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59" name="Google Shape;759;p71"/>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0" name="Google Shape;760;p71"/>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1" name="Google Shape;761;p71"/>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2" name="Google Shape;762;p71"/>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3" name="Google Shape;763;p71"/>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4" name="Google Shape;764;p71"/>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5" name="Google Shape;765;p71"/>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766" name="Google Shape;766;p71"/>
          <p:cNvGrpSpPr/>
          <p:nvPr/>
        </p:nvGrpSpPr>
        <p:grpSpPr>
          <a:xfrm>
            <a:off x="-44062" y="-749742"/>
            <a:ext cx="9384877" cy="6019445"/>
            <a:chOff x="-44062" y="-749742"/>
            <a:chExt cx="9384877" cy="6019445"/>
          </a:xfrm>
        </p:grpSpPr>
        <p:sp>
          <p:nvSpPr>
            <p:cNvPr id="767" name="Google Shape;767;p71"/>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71"/>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71"/>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71"/>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71"/>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71"/>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3" name="Google Shape;773;p71"/>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71"/>
          <p:cNvSpPr txBox="1">
            <a:spLocks noGrp="1"/>
          </p:cNvSpPr>
          <p:nvPr>
            <p:ph type="title"/>
          </p:nvPr>
        </p:nvSpPr>
        <p:spPr>
          <a:xfrm>
            <a:off x="3879500" y="3637125"/>
            <a:ext cx="4320900" cy="531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2200" b="1">
                <a:latin typeface="Patrick Hand"/>
                <a:ea typeface="Patrick Hand"/>
                <a:cs typeface="Patrick Hand"/>
                <a:sym typeface="Patrick Han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75" name="Google Shape;775;p71"/>
          <p:cNvSpPr txBox="1">
            <a:spLocks noGrp="1"/>
          </p:cNvSpPr>
          <p:nvPr>
            <p:ph type="subTitle" idx="1"/>
          </p:nvPr>
        </p:nvSpPr>
        <p:spPr>
          <a:xfrm>
            <a:off x="3879500" y="1896825"/>
            <a:ext cx="4320900" cy="1740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600">
                <a:latin typeface="Barlow Medium"/>
                <a:ea typeface="Barlow Medium"/>
                <a:cs typeface="Barlow Medium"/>
                <a:sym typeface="Barlow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76" name="Google Shape;776;p71"/>
          <p:cNvSpPr/>
          <p:nvPr/>
        </p:nvSpPr>
        <p:spPr>
          <a:xfrm rot="7974970">
            <a:off x="5602478" y="534807"/>
            <a:ext cx="544009" cy="934797"/>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71"/>
          <p:cNvSpPr/>
          <p:nvPr/>
        </p:nvSpPr>
        <p:spPr>
          <a:xfrm rot="10800000">
            <a:off x="77613" y="11348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71"/>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71"/>
          <p:cNvSpPr/>
          <p:nvPr/>
        </p:nvSpPr>
        <p:spPr>
          <a:xfrm rot="10800000">
            <a:off x="6853913" y="4388912"/>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grpSp>
        <p:nvGrpSpPr>
          <p:cNvPr id="781" name="Google Shape;781;p72"/>
          <p:cNvGrpSpPr/>
          <p:nvPr/>
        </p:nvGrpSpPr>
        <p:grpSpPr>
          <a:xfrm flipH="1">
            <a:off x="-44062" y="-749742"/>
            <a:ext cx="9594277" cy="6019445"/>
            <a:chOff x="-253462" y="-749742"/>
            <a:chExt cx="9594277" cy="6019445"/>
          </a:xfrm>
        </p:grpSpPr>
        <p:sp>
          <p:nvSpPr>
            <p:cNvPr id="782" name="Google Shape;782;p72"/>
            <p:cNvSpPr/>
            <p:nvPr/>
          </p:nvSpPr>
          <p:spPr>
            <a:xfrm>
              <a:off x="-2534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72"/>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72"/>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72"/>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6" name="Google Shape;786;p72"/>
          <p:cNvSpPr txBox="1">
            <a:spLocks noGrp="1"/>
          </p:cNvSpPr>
          <p:nvPr>
            <p:ph type="title"/>
          </p:nvPr>
        </p:nvSpPr>
        <p:spPr>
          <a:xfrm>
            <a:off x="720000" y="3635075"/>
            <a:ext cx="4745100" cy="97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solidFill>
                  <a:schemeClr val="lt2"/>
                </a:solidFill>
                <a:latin typeface="Patrick Hand"/>
                <a:ea typeface="Patrick Hand"/>
                <a:cs typeface="Patrick Hand"/>
                <a:sym typeface="Patrick Han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87" name="Google Shape;787;p72"/>
          <p:cNvSpPr/>
          <p:nvPr/>
        </p:nvSpPr>
        <p:spPr>
          <a:xfrm>
            <a:off x="8796809" y="12284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72"/>
          <p:cNvSpPr/>
          <p:nvPr/>
        </p:nvSpPr>
        <p:spPr>
          <a:xfrm>
            <a:off x="-299587" y="1730488"/>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789"/>
        <p:cNvGrpSpPr/>
        <p:nvPr/>
      </p:nvGrpSpPr>
      <p:grpSpPr>
        <a:xfrm>
          <a:off x="0" y="0"/>
          <a:ext cx="0" cy="0"/>
          <a:chOff x="0" y="0"/>
          <a:chExt cx="0" cy="0"/>
        </a:xfrm>
      </p:grpSpPr>
      <p:grpSp>
        <p:nvGrpSpPr>
          <p:cNvPr id="790" name="Google Shape;790;p73"/>
          <p:cNvGrpSpPr/>
          <p:nvPr/>
        </p:nvGrpSpPr>
        <p:grpSpPr>
          <a:xfrm>
            <a:off x="10900" y="0"/>
            <a:ext cx="9142800" cy="5143500"/>
            <a:chOff x="10900" y="0"/>
            <a:chExt cx="9142800" cy="5143500"/>
          </a:xfrm>
        </p:grpSpPr>
        <p:cxnSp>
          <p:nvCxnSpPr>
            <p:cNvPr id="791" name="Google Shape;791;p73"/>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2" name="Google Shape;792;p73"/>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3" name="Google Shape;793;p73"/>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4" name="Google Shape;794;p73"/>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5" name="Google Shape;795;p73"/>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6" name="Google Shape;796;p73"/>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7" name="Google Shape;797;p73"/>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8" name="Google Shape;798;p73"/>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99" name="Google Shape;799;p73"/>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0" name="Google Shape;800;p73"/>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1" name="Google Shape;801;p73"/>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2" name="Google Shape;802;p73"/>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3" name="Google Shape;803;p73"/>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4" name="Google Shape;804;p73"/>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5" name="Google Shape;805;p73"/>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6" name="Google Shape;806;p73"/>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7" name="Google Shape;807;p73"/>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8" name="Google Shape;808;p73"/>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09" name="Google Shape;809;p73"/>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0" name="Google Shape;810;p73"/>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1" name="Google Shape;811;p73"/>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2" name="Google Shape;812;p73"/>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3" name="Google Shape;813;p73"/>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4" name="Google Shape;814;p73"/>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5" name="Google Shape;815;p73"/>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6" name="Google Shape;816;p73"/>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7" name="Google Shape;817;p73"/>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18" name="Google Shape;818;p73"/>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819" name="Google Shape;819;p73"/>
          <p:cNvGrpSpPr/>
          <p:nvPr/>
        </p:nvGrpSpPr>
        <p:grpSpPr>
          <a:xfrm rot="10800000">
            <a:off x="-44062" y="-749742"/>
            <a:ext cx="9384877" cy="6019445"/>
            <a:chOff x="-44062" y="-749742"/>
            <a:chExt cx="9384877" cy="6019445"/>
          </a:xfrm>
        </p:grpSpPr>
        <p:sp>
          <p:nvSpPr>
            <p:cNvPr id="820" name="Google Shape;820;p73"/>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73"/>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73"/>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73"/>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73"/>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73"/>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6" name="Google Shape;826;p73"/>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73"/>
          <p:cNvSpPr txBox="1">
            <a:spLocks noGrp="1"/>
          </p:cNvSpPr>
          <p:nvPr>
            <p:ph type="subTitle" idx="1"/>
          </p:nvPr>
        </p:nvSpPr>
        <p:spPr>
          <a:xfrm>
            <a:off x="715100" y="3208200"/>
            <a:ext cx="3739800" cy="824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8" name="Google Shape;828;p73"/>
          <p:cNvSpPr txBox="1">
            <a:spLocks noGrp="1"/>
          </p:cNvSpPr>
          <p:nvPr>
            <p:ph type="title"/>
          </p:nvPr>
        </p:nvSpPr>
        <p:spPr>
          <a:xfrm>
            <a:off x="715100" y="1569600"/>
            <a:ext cx="3739800" cy="163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29" name="Google Shape;829;p73"/>
          <p:cNvSpPr/>
          <p:nvPr/>
        </p:nvSpPr>
        <p:spPr>
          <a:xfrm rot="-4052368" flipH="1">
            <a:off x="443086" y="4141101"/>
            <a:ext cx="544015" cy="934807"/>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73"/>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73"/>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0"/>
        <p:cNvGrpSpPr/>
        <p:nvPr/>
      </p:nvGrpSpPr>
      <p:grpSpPr>
        <a:xfrm>
          <a:off x="0" y="0"/>
          <a:ext cx="0" cy="0"/>
          <a:chOff x="0" y="0"/>
          <a:chExt cx="0" cy="0"/>
        </a:xfrm>
      </p:grpSpPr>
      <p:grpSp>
        <p:nvGrpSpPr>
          <p:cNvPr id="51" name="Google Shape;51;p63"/>
          <p:cNvGrpSpPr/>
          <p:nvPr/>
        </p:nvGrpSpPr>
        <p:grpSpPr>
          <a:xfrm>
            <a:off x="10900" y="0"/>
            <a:ext cx="9142800" cy="5143500"/>
            <a:chOff x="10900" y="0"/>
            <a:chExt cx="9142800" cy="5143500"/>
          </a:xfrm>
        </p:grpSpPr>
        <p:cxnSp>
          <p:nvCxnSpPr>
            <p:cNvPr id="52" name="Google Shape;52;p63"/>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3" name="Google Shape;53;p63"/>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4" name="Google Shape;54;p63"/>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5" name="Google Shape;55;p63"/>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6" name="Google Shape;56;p63"/>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7" name="Google Shape;57;p63"/>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8" name="Google Shape;58;p63"/>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59" name="Google Shape;59;p63"/>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0" name="Google Shape;60;p63"/>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1" name="Google Shape;61;p63"/>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2" name="Google Shape;62;p63"/>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3" name="Google Shape;63;p63"/>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4" name="Google Shape;64;p63"/>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5" name="Google Shape;65;p63"/>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6" name="Google Shape;66;p63"/>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7" name="Google Shape;67;p63"/>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8" name="Google Shape;68;p63"/>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69" name="Google Shape;69;p63"/>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70" name="Google Shape;70;p63"/>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1" name="Google Shape;71;p63"/>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2" name="Google Shape;72;p63"/>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3" name="Google Shape;73;p63"/>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4" name="Google Shape;74;p63"/>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5" name="Google Shape;75;p63"/>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6" name="Google Shape;76;p63"/>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7" name="Google Shape;77;p63"/>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78" name="Google Shape;78;p63"/>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79" name="Google Shape;79;p63"/>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80" name="Google Shape;80;p63"/>
          <p:cNvGrpSpPr/>
          <p:nvPr/>
        </p:nvGrpSpPr>
        <p:grpSpPr>
          <a:xfrm>
            <a:off x="-44062" y="-749742"/>
            <a:ext cx="9384877" cy="6019445"/>
            <a:chOff x="-44062" y="-749742"/>
            <a:chExt cx="9384877" cy="6019445"/>
          </a:xfrm>
        </p:grpSpPr>
        <p:sp>
          <p:nvSpPr>
            <p:cNvPr id="81" name="Google Shape;81;p63"/>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3"/>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3"/>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3"/>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3"/>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3"/>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63"/>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3"/>
          <p:cNvSpPr txBox="1">
            <a:spLocks noGrp="1"/>
          </p:cNvSpPr>
          <p:nvPr>
            <p:ph type="title"/>
          </p:nvPr>
        </p:nvSpPr>
        <p:spPr>
          <a:xfrm>
            <a:off x="1427263" y="1712888"/>
            <a:ext cx="266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9" name="Google Shape;89;p63"/>
          <p:cNvSpPr txBox="1">
            <a:spLocks noGrp="1"/>
          </p:cNvSpPr>
          <p:nvPr>
            <p:ph type="title" idx="2"/>
          </p:nvPr>
        </p:nvSpPr>
        <p:spPr>
          <a:xfrm>
            <a:off x="715088" y="1746650"/>
            <a:ext cx="648900" cy="46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latin typeface="Patrick Hand"/>
                <a:ea typeface="Patrick Hand"/>
                <a:cs typeface="Patrick Hand"/>
                <a:sym typeface="Patrick Han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0" name="Google Shape;90;p63"/>
          <p:cNvSpPr txBox="1">
            <a:spLocks noGrp="1"/>
          </p:cNvSpPr>
          <p:nvPr>
            <p:ph type="subTitle" idx="1"/>
          </p:nvPr>
        </p:nvSpPr>
        <p:spPr>
          <a:xfrm>
            <a:off x="1427276" y="2299425"/>
            <a:ext cx="2669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3"/>
          <p:cNvSpPr txBox="1">
            <a:spLocks noGrp="1"/>
          </p:cNvSpPr>
          <p:nvPr>
            <p:ph type="title" idx="3"/>
          </p:nvPr>
        </p:nvSpPr>
        <p:spPr>
          <a:xfrm>
            <a:off x="5754900" y="1712888"/>
            <a:ext cx="266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63"/>
          <p:cNvSpPr txBox="1">
            <a:spLocks noGrp="1"/>
          </p:cNvSpPr>
          <p:nvPr>
            <p:ph type="title" idx="4"/>
          </p:nvPr>
        </p:nvSpPr>
        <p:spPr>
          <a:xfrm>
            <a:off x="5052700" y="1746638"/>
            <a:ext cx="648900" cy="46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latin typeface="Patrick Hand"/>
                <a:ea typeface="Patrick Hand"/>
                <a:cs typeface="Patrick Hand"/>
                <a:sym typeface="Patrick Han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3" name="Google Shape;93;p63"/>
          <p:cNvSpPr txBox="1">
            <a:spLocks noGrp="1"/>
          </p:cNvSpPr>
          <p:nvPr>
            <p:ph type="subTitle" idx="5"/>
          </p:nvPr>
        </p:nvSpPr>
        <p:spPr>
          <a:xfrm>
            <a:off x="5754900" y="2299425"/>
            <a:ext cx="2669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63"/>
          <p:cNvSpPr txBox="1">
            <a:spLocks noGrp="1"/>
          </p:cNvSpPr>
          <p:nvPr>
            <p:ph type="title" idx="6"/>
          </p:nvPr>
        </p:nvSpPr>
        <p:spPr>
          <a:xfrm>
            <a:off x="3591081" y="3286300"/>
            <a:ext cx="2669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5" name="Google Shape;95;p63"/>
          <p:cNvSpPr txBox="1">
            <a:spLocks noGrp="1"/>
          </p:cNvSpPr>
          <p:nvPr>
            <p:ph type="title" idx="7"/>
          </p:nvPr>
        </p:nvSpPr>
        <p:spPr>
          <a:xfrm>
            <a:off x="2883894" y="3241825"/>
            <a:ext cx="648900" cy="46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latin typeface="Patrick Hand"/>
                <a:ea typeface="Patrick Hand"/>
                <a:cs typeface="Patrick Hand"/>
                <a:sym typeface="Patrick Han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6" name="Google Shape;96;p63"/>
          <p:cNvSpPr txBox="1">
            <a:spLocks noGrp="1"/>
          </p:cNvSpPr>
          <p:nvPr>
            <p:ph type="subTitle" idx="8"/>
          </p:nvPr>
        </p:nvSpPr>
        <p:spPr>
          <a:xfrm>
            <a:off x="3591088" y="3870925"/>
            <a:ext cx="2669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3"/>
          <p:cNvSpPr txBox="1">
            <a:spLocks noGrp="1"/>
          </p:cNvSpPr>
          <p:nvPr>
            <p:ph type="title" idx="9"/>
          </p:nvPr>
        </p:nvSpPr>
        <p:spPr>
          <a:xfrm>
            <a:off x="720000" y="819425"/>
            <a:ext cx="7704000" cy="46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8" name="Google Shape;98;p63"/>
          <p:cNvSpPr/>
          <p:nvPr/>
        </p:nvSpPr>
        <p:spPr>
          <a:xfrm>
            <a:off x="8032959"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3"/>
          <p:cNvSpPr/>
          <p:nvPr/>
        </p:nvSpPr>
        <p:spPr>
          <a:xfrm>
            <a:off x="194988"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3"/>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2"/>
        <p:cNvGrpSpPr/>
        <p:nvPr/>
      </p:nvGrpSpPr>
      <p:grpSpPr>
        <a:xfrm>
          <a:off x="0" y="0"/>
          <a:ext cx="0" cy="0"/>
          <a:chOff x="0" y="0"/>
          <a:chExt cx="0" cy="0"/>
        </a:xfrm>
      </p:grpSpPr>
      <p:grpSp>
        <p:nvGrpSpPr>
          <p:cNvPr id="833" name="Google Shape;833;p74"/>
          <p:cNvGrpSpPr/>
          <p:nvPr/>
        </p:nvGrpSpPr>
        <p:grpSpPr>
          <a:xfrm>
            <a:off x="10900" y="0"/>
            <a:ext cx="9142800" cy="5143500"/>
            <a:chOff x="10900" y="0"/>
            <a:chExt cx="9142800" cy="5143500"/>
          </a:xfrm>
        </p:grpSpPr>
        <p:cxnSp>
          <p:nvCxnSpPr>
            <p:cNvPr id="834" name="Google Shape;834;p74"/>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35" name="Google Shape;835;p74"/>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36" name="Google Shape;836;p74"/>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37" name="Google Shape;837;p74"/>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38" name="Google Shape;838;p74"/>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39" name="Google Shape;839;p74"/>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0" name="Google Shape;840;p74"/>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1" name="Google Shape;841;p74"/>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2" name="Google Shape;842;p74"/>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3" name="Google Shape;843;p74"/>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4" name="Google Shape;844;p74"/>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5" name="Google Shape;845;p74"/>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6" name="Google Shape;846;p74"/>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7" name="Google Shape;847;p74"/>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8" name="Google Shape;848;p74"/>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49" name="Google Shape;849;p74"/>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50" name="Google Shape;850;p74"/>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51" name="Google Shape;851;p74"/>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52" name="Google Shape;852;p74"/>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3" name="Google Shape;853;p74"/>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4" name="Google Shape;854;p74"/>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5" name="Google Shape;855;p74"/>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6" name="Google Shape;856;p74"/>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7" name="Google Shape;857;p74"/>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8" name="Google Shape;858;p74"/>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59" name="Google Shape;859;p74"/>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60" name="Google Shape;860;p74"/>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61" name="Google Shape;861;p74"/>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862" name="Google Shape;862;p74"/>
          <p:cNvGrpSpPr/>
          <p:nvPr/>
        </p:nvGrpSpPr>
        <p:grpSpPr>
          <a:xfrm rot="10800000" flipH="1">
            <a:off x="-44062" y="-749742"/>
            <a:ext cx="9384877" cy="6019445"/>
            <a:chOff x="-44062" y="-749742"/>
            <a:chExt cx="9384877" cy="6019445"/>
          </a:xfrm>
        </p:grpSpPr>
        <p:sp>
          <p:nvSpPr>
            <p:cNvPr id="863" name="Google Shape;863;p74"/>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74"/>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74"/>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74"/>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74"/>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74"/>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9" name="Google Shape;869;p74"/>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74"/>
          <p:cNvSpPr txBox="1">
            <a:spLocks noGrp="1"/>
          </p:cNvSpPr>
          <p:nvPr>
            <p:ph type="title" hasCustomPrompt="1"/>
          </p:nvPr>
        </p:nvSpPr>
        <p:spPr>
          <a:xfrm>
            <a:off x="1036525" y="2495188"/>
            <a:ext cx="4619100" cy="13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9600"/>
              <a:buNone/>
              <a:defRPr sz="11000" b="1">
                <a:latin typeface="Patrick Hand"/>
                <a:ea typeface="Patrick Hand"/>
                <a:cs typeface="Patrick Hand"/>
                <a:sym typeface="Patrick Hand"/>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71" name="Google Shape;871;p74"/>
          <p:cNvSpPr txBox="1">
            <a:spLocks noGrp="1"/>
          </p:cNvSpPr>
          <p:nvPr>
            <p:ph type="subTitle" idx="1"/>
          </p:nvPr>
        </p:nvSpPr>
        <p:spPr>
          <a:xfrm>
            <a:off x="1036525" y="3882863"/>
            <a:ext cx="46191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500">
                <a:latin typeface="Barlow Medium"/>
                <a:ea typeface="Barlow Medium"/>
                <a:cs typeface="Barlow Medium"/>
                <a:sym typeface="Barlow Medium"/>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872" name="Google Shape;872;p74"/>
          <p:cNvSpPr/>
          <p:nvPr/>
        </p:nvSpPr>
        <p:spPr>
          <a:xfrm rot="10800000" flipH="1">
            <a:off x="8032959"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74"/>
          <p:cNvSpPr/>
          <p:nvPr/>
        </p:nvSpPr>
        <p:spPr>
          <a:xfrm rot="10800000" flipH="1">
            <a:off x="194988"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74"/>
          <p:cNvSpPr/>
          <p:nvPr/>
        </p:nvSpPr>
        <p:spPr>
          <a:xfrm rot="10800000" flipH="1">
            <a:off x="715108"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75"/>
        <p:cNvGrpSpPr/>
        <p:nvPr/>
      </p:nvGrpSpPr>
      <p:grpSpPr>
        <a:xfrm>
          <a:off x="0" y="0"/>
          <a:ext cx="0" cy="0"/>
          <a:chOff x="0" y="0"/>
          <a:chExt cx="0" cy="0"/>
        </a:xfrm>
      </p:grpSpPr>
      <p:grpSp>
        <p:nvGrpSpPr>
          <p:cNvPr id="876" name="Google Shape;876;p75"/>
          <p:cNvGrpSpPr/>
          <p:nvPr/>
        </p:nvGrpSpPr>
        <p:grpSpPr>
          <a:xfrm>
            <a:off x="10900" y="0"/>
            <a:ext cx="9142800" cy="5143500"/>
            <a:chOff x="10900" y="0"/>
            <a:chExt cx="9142800" cy="5143500"/>
          </a:xfrm>
        </p:grpSpPr>
        <p:cxnSp>
          <p:nvCxnSpPr>
            <p:cNvPr id="877" name="Google Shape;877;p75"/>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78" name="Google Shape;878;p75"/>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79" name="Google Shape;879;p75"/>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0" name="Google Shape;880;p75"/>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1" name="Google Shape;881;p75"/>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2" name="Google Shape;882;p75"/>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3" name="Google Shape;883;p75"/>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4" name="Google Shape;884;p75"/>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5" name="Google Shape;885;p75"/>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6" name="Google Shape;886;p75"/>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7" name="Google Shape;887;p75"/>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8" name="Google Shape;888;p75"/>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89" name="Google Shape;889;p75"/>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0" name="Google Shape;890;p75"/>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1" name="Google Shape;891;p75"/>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2" name="Google Shape;892;p75"/>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3" name="Google Shape;893;p75"/>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4" name="Google Shape;894;p75"/>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895" name="Google Shape;895;p75"/>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96" name="Google Shape;896;p75"/>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97" name="Google Shape;897;p75"/>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898" name="Google Shape;898;p75"/>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899" name="Google Shape;899;p75"/>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00" name="Google Shape;900;p75"/>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01" name="Google Shape;901;p75"/>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02" name="Google Shape;902;p75"/>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03" name="Google Shape;903;p75"/>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04" name="Google Shape;904;p75"/>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905" name="Google Shape;905;p75"/>
          <p:cNvGrpSpPr/>
          <p:nvPr/>
        </p:nvGrpSpPr>
        <p:grpSpPr>
          <a:xfrm>
            <a:off x="-44062" y="-749742"/>
            <a:ext cx="9384877" cy="6019445"/>
            <a:chOff x="-44062" y="-749742"/>
            <a:chExt cx="9384877" cy="6019445"/>
          </a:xfrm>
        </p:grpSpPr>
        <p:sp>
          <p:nvSpPr>
            <p:cNvPr id="906" name="Google Shape;906;p75"/>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75"/>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75"/>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75"/>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75"/>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75"/>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2" name="Google Shape;912;p75"/>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75"/>
          <p:cNvSpPr txBox="1">
            <a:spLocks noGrp="1"/>
          </p:cNvSpPr>
          <p:nvPr>
            <p:ph type="title"/>
          </p:nvPr>
        </p:nvSpPr>
        <p:spPr>
          <a:xfrm>
            <a:off x="2316750" y="879675"/>
            <a:ext cx="4510500" cy="71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b="1">
                <a:latin typeface="Patrick Hand"/>
                <a:ea typeface="Patrick Hand"/>
                <a:cs typeface="Patrick Hand"/>
                <a:sym typeface="Patrick Han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14" name="Google Shape;914;p75"/>
          <p:cNvSpPr txBox="1">
            <a:spLocks noGrp="1"/>
          </p:cNvSpPr>
          <p:nvPr>
            <p:ph type="subTitle" idx="1"/>
          </p:nvPr>
        </p:nvSpPr>
        <p:spPr>
          <a:xfrm>
            <a:off x="2316750" y="1474627"/>
            <a:ext cx="45105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5" name="Google Shape;915;p75"/>
          <p:cNvSpPr txBox="1">
            <a:spLocks noGrp="1"/>
          </p:cNvSpPr>
          <p:nvPr>
            <p:ph type="title" idx="2"/>
          </p:nvPr>
        </p:nvSpPr>
        <p:spPr>
          <a:xfrm>
            <a:off x="2316750" y="2107153"/>
            <a:ext cx="4510500" cy="71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b="1">
                <a:latin typeface="Patrick Hand"/>
                <a:ea typeface="Patrick Hand"/>
                <a:cs typeface="Patrick Hand"/>
                <a:sym typeface="Patrick Han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16" name="Google Shape;916;p75"/>
          <p:cNvSpPr txBox="1">
            <a:spLocks noGrp="1"/>
          </p:cNvSpPr>
          <p:nvPr>
            <p:ph type="subTitle" idx="3"/>
          </p:nvPr>
        </p:nvSpPr>
        <p:spPr>
          <a:xfrm>
            <a:off x="2316750" y="2702170"/>
            <a:ext cx="45105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7" name="Google Shape;917;p75"/>
          <p:cNvSpPr txBox="1">
            <a:spLocks noGrp="1"/>
          </p:cNvSpPr>
          <p:nvPr>
            <p:ph type="title" idx="4"/>
          </p:nvPr>
        </p:nvSpPr>
        <p:spPr>
          <a:xfrm>
            <a:off x="2316750" y="3334708"/>
            <a:ext cx="4510500" cy="71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b="1">
                <a:latin typeface="Patrick Hand"/>
                <a:ea typeface="Patrick Hand"/>
                <a:cs typeface="Patrick Hand"/>
                <a:sym typeface="Patrick Han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18" name="Google Shape;918;p75"/>
          <p:cNvSpPr txBox="1">
            <a:spLocks noGrp="1"/>
          </p:cNvSpPr>
          <p:nvPr>
            <p:ph type="subTitle" idx="5"/>
          </p:nvPr>
        </p:nvSpPr>
        <p:spPr>
          <a:xfrm>
            <a:off x="2316750" y="3929725"/>
            <a:ext cx="45105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9" name="Google Shape;919;p75"/>
          <p:cNvSpPr/>
          <p:nvPr/>
        </p:nvSpPr>
        <p:spPr>
          <a:xfrm>
            <a:off x="8032959"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75"/>
          <p:cNvSpPr/>
          <p:nvPr/>
        </p:nvSpPr>
        <p:spPr>
          <a:xfrm>
            <a:off x="194988"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75"/>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922"/>
        <p:cNvGrpSpPr/>
        <p:nvPr/>
      </p:nvGrpSpPr>
      <p:grpSpPr>
        <a:xfrm>
          <a:off x="0" y="0"/>
          <a:ext cx="0" cy="0"/>
          <a:chOff x="0" y="0"/>
          <a:chExt cx="0" cy="0"/>
        </a:xfrm>
      </p:grpSpPr>
      <p:grpSp>
        <p:nvGrpSpPr>
          <p:cNvPr id="923" name="Google Shape;923;p77"/>
          <p:cNvGrpSpPr/>
          <p:nvPr/>
        </p:nvGrpSpPr>
        <p:grpSpPr>
          <a:xfrm>
            <a:off x="10900" y="0"/>
            <a:ext cx="9142800" cy="5143500"/>
            <a:chOff x="10900" y="0"/>
            <a:chExt cx="9142800" cy="5143500"/>
          </a:xfrm>
        </p:grpSpPr>
        <p:cxnSp>
          <p:nvCxnSpPr>
            <p:cNvPr id="924" name="Google Shape;924;p77"/>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25" name="Google Shape;925;p77"/>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26" name="Google Shape;926;p77"/>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27" name="Google Shape;927;p77"/>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28" name="Google Shape;928;p77"/>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29" name="Google Shape;929;p77"/>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0" name="Google Shape;930;p77"/>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1" name="Google Shape;931;p77"/>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2" name="Google Shape;932;p77"/>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3" name="Google Shape;933;p77"/>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4" name="Google Shape;934;p77"/>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5" name="Google Shape;935;p77"/>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6" name="Google Shape;936;p77"/>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7" name="Google Shape;937;p77"/>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8" name="Google Shape;938;p77"/>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39" name="Google Shape;939;p77"/>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40" name="Google Shape;940;p77"/>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41" name="Google Shape;941;p77"/>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42" name="Google Shape;942;p77"/>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3" name="Google Shape;943;p77"/>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4" name="Google Shape;944;p77"/>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5" name="Google Shape;945;p77"/>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6" name="Google Shape;946;p77"/>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7" name="Google Shape;947;p77"/>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8" name="Google Shape;948;p77"/>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49" name="Google Shape;949;p77"/>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50" name="Google Shape;950;p77"/>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51" name="Google Shape;951;p77"/>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952" name="Google Shape;952;p77"/>
          <p:cNvGrpSpPr/>
          <p:nvPr/>
        </p:nvGrpSpPr>
        <p:grpSpPr>
          <a:xfrm rot="10800000" flipH="1">
            <a:off x="-44062" y="-749742"/>
            <a:ext cx="9384877" cy="6019445"/>
            <a:chOff x="-44062" y="-749742"/>
            <a:chExt cx="9384877" cy="6019445"/>
          </a:xfrm>
        </p:grpSpPr>
        <p:sp>
          <p:nvSpPr>
            <p:cNvPr id="953" name="Google Shape;953;p77"/>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77"/>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77"/>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77"/>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77"/>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77"/>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9" name="Google Shape;959;p77"/>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77"/>
          <p:cNvSpPr txBox="1">
            <a:spLocks noGrp="1"/>
          </p:cNvSpPr>
          <p:nvPr>
            <p:ph type="subTitle" idx="1"/>
          </p:nvPr>
        </p:nvSpPr>
        <p:spPr>
          <a:xfrm>
            <a:off x="1090977" y="2449713"/>
            <a:ext cx="2907600" cy="101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1" name="Google Shape;961;p77"/>
          <p:cNvSpPr txBox="1">
            <a:spLocks noGrp="1"/>
          </p:cNvSpPr>
          <p:nvPr>
            <p:ph type="title"/>
          </p:nvPr>
        </p:nvSpPr>
        <p:spPr>
          <a:xfrm>
            <a:off x="1090977" y="1831288"/>
            <a:ext cx="2907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62" name="Google Shape;962;p77"/>
          <p:cNvSpPr/>
          <p:nvPr/>
        </p:nvSpPr>
        <p:spPr>
          <a:xfrm flipH="1">
            <a:off x="194988"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77"/>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77"/>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965"/>
        <p:cNvGrpSpPr/>
        <p:nvPr/>
      </p:nvGrpSpPr>
      <p:grpSpPr>
        <a:xfrm>
          <a:off x="0" y="0"/>
          <a:ext cx="0" cy="0"/>
          <a:chOff x="0" y="0"/>
          <a:chExt cx="0" cy="0"/>
        </a:xfrm>
      </p:grpSpPr>
      <p:grpSp>
        <p:nvGrpSpPr>
          <p:cNvPr id="966" name="Google Shape;966;p78"/>
          <p:cNvGrpSpPr/>
          <p:nvPr/>
        </p:nvGrpSpPr>
        <p:grpSpPr>
          <a:xfrm>
            <a:off x="10900" y="0"/>
            <a:ext cx="9142800" cy="5143500"/>
            <a:chOff x="10900" y="0"/>
            <a:chExt cx="9142800" cy="5143500"/>
          </a:xfrm>
        </p:grpSpPr>
        <p:cxnSp>
          <p:nvCxnSpPr>
            <p:cNvPr id="967" name="Google Shape;967;p78"/>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68" name="Google Shape;968;p78"/>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69" name="Google Shape;969;p78"/>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0" name="Google Shape;970;p78"/>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1" name="Google Shape;971;p78"/>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2" name="Google Shape;972;p78"/>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3" name="Google Shape;973;p78"/>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4" name="Google Shape;974;p78"/>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5" name="Google Shape;975;p78"/>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6" name="Google Shape;976;p78"/>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7" name="Google Shape;977;p78"/>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8" name="Google Shape;978;p78"/>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79" name="Google Shape;979;p78"/>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0" name="Google Shape;980;p78"/>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1" name="Google Shape;981;p78"/>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2" name="Google Shape;982;p78"/>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3" name="Google Shape;983;p78"/>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4" name="Google Shape;984;p78"/>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985" name="Google Shape;985;p78"/>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86" name="Google Shape;986;p78"/>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87" name="Google Shape;987;p78"/>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88" name="Google Shape;988;p78"/>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89" name="Google Shape;989;p78"/>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90" name="Google Shape;990;p78"/>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91" name="Google Shape;991;p78"/>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92" name="Google Shape;992;p78"/>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993" name="Google Shape;993;p78"/>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994" name="Google Shape;994;p78"/>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995" name="Google Shape;995;p78"/>
          <p:cNvGrpSpPr/>
          <p:nvPr/>
        </p:nvGrpSpPr>
        <p:grpSpPr>
          <a:xfrm>
            <a:off x="-44062" y="-749742"/>
            <a:ext cx="9384877" cy="6019445"/>
            <a:chOff x="-44062" y="-749742"/>
            <a:chExt cx="9384877" cy="6019445"/>
          </a:xfrm>
        </p:grpSpPr>
        <p:sp>
          <p:nvSpPr>
            <p:cNvPr id="996" name="Google Shape;996;p78"/>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78"/>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78"/>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78"/>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78"/>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78"/>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2" name="Google Shape;1002;p78"/>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78"/>
          <p:cNvSpPr txBox="1">
            <a:spLocks noGrp="1"/>
          </p:cNvSpPr>
          <p:nvPr>
            <p:ph type="subTitle" idx="1"/>
          </p:nvPr>
        </p:nvSpPr>
        <p:spPr>
          <a:xfrm>
            <a:off x="4590554" y="2464975"/>
            <a:ext cx="2793600" cy="976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4" name="Google Shape;1004;p78"/>
          <p:cNvSpPr txBox="1">
            <a:spLocks noGrp="1"/>
          </p:cNvSpPr>
          <p:nvPr>
            <p:ph type="title"/>
          </p:nvPr>
        </p:nvSpPr>
        <p:spPr>
          <a:xfrm>
            <a:off x="4590554" y="1824900"/>
            <a:ext cx="2793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05" name="Google Shape;1005;p78"/>
          <p:cNvSpPr/>
          <p:nvPr/>
        </p:nvSpPr>
        <p:spPr>
          <a:xfrm rot="10800000">
            <a:off x="194988"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78"/>
          <p:cNvSpPr/>
          <p:nvPr/>
        </p:nvSpPr>
        <p:spPr>
          <a:xfrm rot="10800000">
            <a:off x="8056863"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78"/>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1008"/>
        <p:cNvGrpSpPr/>
        <p:nvPr/>
      </p:nvGrpSpPr>
      <p:grpSpPr>
        <a:xfrm>
          <a:off x="0" y="0"/>
          <a:ext cx="0" cy="0"/>
          <a:chOff x="0" y="0"/>
          <a:chExt cx="0" cy="0"/>
        </a:xfrm>
      </p:grpSpPr>
      <p:grpSp>
        <p:nvGrpSpPr>
          <p:cNvPr id="1009" name="Google Shape;1009;p79"/>
          <p:cNvGrpSpPr/>
          <p:nvPr/>
        </p:nvGrpSpPr>
        <p:grpSpPr>
          <a:xfrm>
            <a:off x="10900" y="0"/>
            <a:ext cx="9142800" cy="5143500"/>
            <a:chOff x="10900" y="0"/>
            <a:chExt cx="9142800" cy="5143500"/>
          </a:xfrm>
        </p:grpSpPr>
        <p:cxnSp>
          <p:nvCxnSpPr>
            <p:cNvPr id="1010" name="Google Shape;1010;p79"/>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1" name="Google Shape;1011;p79"/>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2" name="Google Shape;1012;p79"/>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3" name="Google Shape;1013;p79"/>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4" name="Google Shape;1014;p79"/>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5" name="Google Shape;1015;p79"/>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6" name="Google Shape;1016;p79"/>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7" name="Google Shape;1017;p79"/>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8" name="Google Shape;1018;p79"/>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19" name="Google Shape;1019;p79"/>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0" name="Google Shape;1020;p79"/>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1" name="Google Shape;1021;p79"/>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2" name="Google Shape;1022;p79"/>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3" name="Google Shape;1023;p79"/>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4" name="Google Shape;1024;p79"/>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5" name="Google Shape;1025;p79"/>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6" name="Google Shape;1026;p79"/>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7" name="Google Shape;1027;p79"/>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28" name="Google Shape;1028;p79"/>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29" name="Google Shape;1029;p79"/>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0" name="Google Shape;1030;p79"/>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1" name="Google Shape;1031;p79"/>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2" name="Google Shape;1032;p79"/>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3" name="Google Shape;1033;p79"/>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4" name="Google Shape;1034;p79"/>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5" name="Google Shape;1035;p79"/>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6" name="Google Shape;1036;p79"/>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37" name="Google Shape;1037;p79"/>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038" name="Google Shape;1038;p79"/>
          <p:cNvGrpSpPr/>
          <p:nvPr/>
        </p:nvGrpSpPr>
        <p:grpSpPr>
          <a:xfrm flipH="1">
            <a:off x="-44062" y="-749742"/>
            <a:ext cx="9384877" cy="6019445"/>
            <a:chOff x="-44062" y="-749742"/>
            <a:chExt cx="9384877" cy="6019445"/>
          </a:xfrm>
        </p:grpSpPr>
        <p:sp>
          <p:nvSpPr>
            <p:cNvPr id="1039" name="Google Shape;1039;p79"/>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79"/>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79"/>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79"/>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79"/>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79"/>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5" name="Google Shape;1045;p79"/>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79"/>
          <p:cNvSpPr txBox="1">
            <a:spLocks noGrp="1"/>
          </p:cNvSpPr>
          <p:nvPr>
            <p:ph type="subTitle" idx="1"/>
          </p:nvPr>
        </p:nvSpPr>
        <p:spPr>
          <a:xfrm>
            <a:off x="2039836" y="2448325"/>
            <a:ext cx="29076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47" name="Google Shape;1047;p79"/>
          <p:cNvSpPr txBox="1">
            <a:spLocks noGrp="1"/>
          </p:cNvSpPr>
          <p:nvPr>
            <p:ph type="title"/>
          </p:nvPr>
        </p:nvSpPr>
        <p:spPr>
          <a:xfrm>
            <a:off x="2039836" y="1829950"/>
            <a:ext cx="2907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48" name="Google Shape;1048;p79"/>
          <p:cNvSpPr/>
          <p:nvPr/>
        </p:nvSpPr>
        <p:spPr>
          <a:xfrm>
            <a:off x="8032959"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79"/>
          <p:cNvSpPr/>
          <p:nvPr/>
        </p:nvSpPr>
        <p:spPr>
          <a:xfrm>
            <a:off x="194988"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79"/>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1"/>
        <p:cNvGrpSpPr/>
        <p:nvPr/>
      </p:nvGrpSpPr>
      <p:grpSpPr>
        <a:xfrm>
          <a:off x="0" y="0"/>
          <a:ext cx="0" cy="0"/>
          <a:chOff x="0" y="0"/>
          <a:chExt cx="0" cy="0"/>
        </a:xfrm>
      </p:grpSpPr>
      <p:grpSp>
        <p:nvGrpSpPr>
          <p:cNvPr id="1052" name="Google Shape;1052;p80"/>
          <p:cNvGrpSpPr/>
          <p:nvPr/>
        </p:nvGrpSpPr>
        <p:grpSpPr>
          <a:xfrm>
            <a:off x="10900" y="0"/>
            <a:ext cx="9142800" cy="5143500"/>
            <a:chOff x="10900" y="0"/>
            <a:chExt cx="9142800" cy="5143500"/>
          </a:xfrm>
        </p:grpSpPr>
        <p:cxnSp>
          <p:nvCxnSpPr>
            <p:cNvPr id="1053" name="Google Shape;1053;p80"/>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4" name="Google Shape;1054;p80"/>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5" name="Google Shape;1055;p80"/>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6" name="Google Shape;1056;p80"/>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7" name="Google Shape;1057;p80"/>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8" name="Google Shape;1058;p80"/>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9" name="Google Shape;1059;p80"/>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0" name="Google Shape;1060;p80"/>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1" name="Google Shape;1061;p80"/>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2" name="Google Shape;1062;p80"/>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3" name="Google Shape;1063;p80"/>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4" name="Google Shape;1064;p80"/>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5" name="Google Shape;1065;p80"/>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6" name="Google Shape;1066;p80"/>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7" name="Google Shape;1067;p80"/>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8" name="Google Shape;1068;p80"/>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9" name="Google Shape;1069;p80"/>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70" name="Google Shape;1070;p80"/>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71" name="Google Shape;1071;p80"/>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2" name="Google Shape;1072;p80"/>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3" name="Google Shape;1073;p80"/>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4" name="Google Shape;1074;p80"/>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5" name="Google Shape;1075;p80"/>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6" name="Google Shape;1076;p80"/>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7" name="Google Shape;1077;p80"/>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8" name="Google Shape;1078;p80"/>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79" name="Google Shape;1079;p80"/>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080" name="Google Shape;1080;p80"/>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081" name="Google Shape;1081;p80"/>
          <p:cNvGrpSpPr/>
          <p:nvPr/>
        </p:nvGrpSpPr>
        <p:grpSpPr>
          <a:xfrm rot="10800000" flipH="1">
            <a:off x="-44062" y="-749742"/>
            <a:ext cx="9384877" cy="6019445"/>
            <a:chOff x="-44062" y="-749742"/>
            <a:chExt cx="9384877" cy="6019445"/>
          </a:xfrm>
        </p:grpSpPr>
        <p:sp>
          <p:nvSpPr>
            <p:cNvPr id="1082" name="Google Shape;1082;p80"/>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80"/>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80"/>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80"/>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80"/>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80"/>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8" name="Google Shape;1088;p80"/>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80"/>
          <p:cNvSpPr txBox="1">
            <a:spLocks noGrp="1"/>
          </p:cNvSpPr>
          <p:nvPr>
            <p:ph type="subTitle" idx="1"/>
          </p:nvPr>
        </p:nvSpPr>
        <p:spPr>
          <a:xfrm>
            <a:off x="1827613" y="3372025"/>
            <a:ext cx="22911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dk1"/>
                </a:solidFill>
                <a:latin typeface="Patrick Hand"/>
                <a:ea typeface="Patrick Hand"/>
                <a:cs typeface="Patrick Hand"/>
                <a:sym typeface="Patrick Han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0" name="Google Shape;1090;p80"/>
          <p:cNvSpPr txBox="1">
            <a:spLocks noGrp="1"/>
          </p:cNvSpPr>
          <p:nvPr>
            <p:ph type="subTitle" idx="2"/>
          </p:nvPr>
        </p:nvSpPr>
        <p:spPr>
          <a:xfrm>
            <a:off x="5025288" y="3372025"/>
            <a:ext cx="22911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dk1"/>
                </a:solidFill>
                <a:latin typeface="Patrick Hand"/>
                <a:ea typeface="Patrick Hand"/>
                <a:cs typeface="Patrick Hand"/>
                <a:sym typeface="Patrick Han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1" name="Google Shape;1091;p80"/>
          <p:cNvSpPr txBox="1">
            <a:spLocks noGrp="1"/>
          </p:cNvSpPr>
          <p:nvPr>
            <p:ph type="subTitle" idx="3"/>
          </p:nvPr>
        </p:nvSpPr>
        <p:spPr>
          <a:xfrm>
            <a:off x="1827613" y="3860350"/>
            <a:ext cx="22911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2" name="Google Shape;1092;p80"/>
          <p:cNvSpPr txBox="1">
            <a:spLocks noGrp="1"/>
          </p:cNvSpPr>
          <p:nvPr>
            <p:ph type="subTitle" idx="4"/>
          </p:nvPr>
        </p:nvSpPr>
        <p:spPr>
          <a:xfrm>
            <a:off x="5025288" y="3860350"/>
            <a:ext cx="22911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3" name="Google Shape;1093;p80"/>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94" name="Google Shape;1094;p80"/>
          <p:cNvSpPr/>
          <p:nvPr/>
        </p:nvSpPr>
        <p:spPr>
          <a:xfrm flipH="1">
            <a:off x="194988"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80"/>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80"/>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097"/>
        <p:cNvGrpSpPr/>
        <p:nvPr/>
      </p:nvGrpSpPr>
      <p:grpSpPr>
        <a:xfrm>
          <a:off x="0" y="0"/>
          <a:ext cx="0" cy="0"/>
          <a:chOff x="0" y="0"/>
          <a:chExt cx="0" cy="0"/>
        </a:xfrm>
      </p:grpSpPr>
      <p:grpSp>
        <p:nvGrpSpPr>
          <p:cNvPr id="1098" name="Google Shape;1098;p84"/>
          <p:cNvGrpSpPr/>
          <p:nvPr/>
        </p:nvGrpSpPr>
        <p:grpSpPr>
          <a:xfrm>
            <a:off x="10900" y="0"/>
            <a:ext cx="9142800" cy="5143500"/>
            <a:chOff x="10900" y="0"/>
            <a:chExt cx="9142800" cy="5143500"/>
          </a:xfrm>
        </p:grpSpPr>
        <p:cxnSp>
          <p:nvCxnSpPr>
            <p:cNvPr id="1099" name="Google Shape;1099;p84"/>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0" name="Google Shape;1100;p84"/>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1" name="Google Shape;1101;p84"/>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2" name="Google Shape;1102;p84"/>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3" name="Google Shape;1103;p84"/>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4" name="Google Shape;1104;p84"/>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5" name="Google Shape;1105;p84"/>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6" name="Google Shape;1106;p84"/>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7" name="Google Shape;1107;p84"/>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8" name="Google Shape;1108;p84"/>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9" name="Google Shape;1109;p84"/>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0" name="Google Shape;1110;p84"/>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1" name="Google Shape;1111;p84"/>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2" name="Google Shape;1112;p84"/>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3" name="Google Shape;1113;p84"/>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4" name="Google Shape;1114;p84"/>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5" name="Google Shape;1115;p84"/>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6" name="Google Shape;1116;p84"/>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7" name="Google Shape;1117;p84"/>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18" name="Google Shape;1118;p84"/>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19" name="Google Shape;1119;p84"/>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0" name="Google Shape;1120;p84"/>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1" name="Google Shape;1121;p84"/>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2" name="Google Shape;1122;p84"/>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3" name="Google Shape;1123;p84"/>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4" name="Google Shape;1124;p84"/>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5" name="Google Shape;1125;p84"/>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26" name="Google Shape;1126;p84"/>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127" name="Google Shape;1127;p84"/>
          <p:cNvGrpSpPr/>
          <p:nvPr/>
        </p:nvGrpSpPr>
        <p:grpSpPr>
          <a:xfrm rot="10800000" flipH="1">
            <a:off x="-44062" y="-749742"/>
            <a:ext cx="9384877" cy="6019445"/>
            <a:chOff x="-44062" y="-749742"/>
            <a:chExt cx="9384877" cy="6019445"/>
          </a:xfrm>
        </p:grpSpPr>
        <p:sp>
          <p:nvSpPr>
            <p:cNvPr id="1128" name="Google Shape;1128;p84"/>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84"/>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84"/>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84"/>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84"/>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84"/>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4" name="Google Shape;1134;p84"/>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84"/>
          <p:cNvSpPr/>
          <p:nvPr/>
        </p:nvSpPr>
        <p:spPr>
          <a:xfrm rot="10800000" flipH="1">
            <a:off x="7884884" y="40550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84"/>
          <p:cNvSpPr/>
          <p:nvPr/>
        </p:nvSpPr>
        <p:spPr>
          <a:xfrm rot="10800000" flipH="1">
            <a:off x="194988"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84"/>
          <p:cNvSpPr/>
          <p:nvPr/>
        </p:nvSpPr>
        <p:spPr>
          <a:xfrm rot="10800000" flipH="1">
            <a:off x="715108"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84"/>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1139"/>
        <p:cNvGrpSpPr/>
        <p:nvPr/>
      </p:nvGrpSpPr>
      <p:grpSpPr>
        <a:xfrm>
          <a:off x="0" y="0"/>
          <a:ext cx="0" cy="0"/>
          <a:chOff x="0" y="0"/>
          <a:chExt cx="0" cy="0"/>
        </a:xfrm>
      </p:grpSpPr>
      <p:grpSp>
        <p:nvGrpSpPr>
          <p:cNvPr id="1140" name="Google Shape;1140;p85"/>
          <p:cNvGrpSpPr/>
          <p:nvPr/>
        </p:nvGrpSpPr>
        <p:grpSpPr>
          <a:xfrm>
            <a:off x="10900" y="0"/>
            <a:ext cx="9142800" cy="5143500"/>
            <a:chOff x="10900" y="0"/>
            <a:chExt cx="9142800" cy="5143500"/>
          </a:xfrm>
        </p:grpSpPr>
        <p:cxnSp>
          <p:nvCxnSpPr>
            <p:cNvPr id="1141" name="Google Shape;1141;p85"/>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2" name="Google Shape;1142;p85"/>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3" name="Google Shape;1143;p85"/>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4" name="Google Shape;1144;p85"/>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5" name="Google Shape;1145;p85"/>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6" name="Google Shape;1146;p85"/>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7" name="Google Shape;1147;p85"/>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8" name="Google Shape;1148;p85"/>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9" name="Google Shape;1149;p85"/>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0" name="Google Shape;1150;p85"/>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1" name="Google Shape;1151;p85"/>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2" name="Google Shape;1152;p85"/>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3" name="Google Shape;1153;p85"/>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4" name="Google Shape;1154;p85"/>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5" name="Google Shape;1155;p85"/>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6" name="Google Shape;1156;p85"/>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7" name="Google Shape;1157;p85"/>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8" name="Google Shape;1158;p85"/>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9" name="Google Shape;1159;p85"/>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0" name="Google Shape;1160;p85"/>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1" name="Google Shape;1161;p85"/>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2" name="Google Shape;1162;p85"/>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3" name="Google Shape;1163;p85"/>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4" name="Google Shape;1164;p85"/>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5" name="Google Shape;1165;p85"/>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6" name="Google Shape;1166;p85"/>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7" name="Google Shape;1167;p85"/>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168" name="Google Shape;1168;p85"/>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169" name="Google Shape;1169;p85"/>
          <p:cNvGrpSpPr/>
          <p:nvPr/>
        </p:nvGrpSpPr>
        <p:grpSpPr>
          <a:xfrm flipH="1">
            <a:off x="-44062" y="-749742"/>
            <a:ext cx="9384877" cy="6019445"/>
            <a:chOff x="-44062" y="-749742"/>
            <a:chExt cx="9384877" cy="6019445"/>
          </a:xfrm>
        </p:grpSpPr>
        <p:sp>
          <p:nvSpPr>
            <p:cNvPr id="1170" name="Google Shape;1170;p85"/>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5"/>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5"/>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5"/>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5"/>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5"/>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6" name="Google Shape;1176;p85"/>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5"/>
          <p:cNvSpPr txBox="1">
            <a:spLocks noGrp="1"/>
          </p:cNvSpPr>
          <p:nvPr>
            <p:ph type="subTitle" idx="1"/>
          </p:nvPr>
        </p:nvSpPr>
        <p:spPr>
          <a:xfrm>
            <a:off x="3700225" y="3013575"/>
            <a:ext cx="4376400" cy="1196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78" name="Google Shape;1178;p85"/>
          <p:cNvSpPr txBox="1">
            <a:spLocks noGrp="1"/>
          </p:cNvSpPr>
          <p:nvPr>
            <p:ph type="title"/>
          </p:nvPr>
        </p:nvSpPr>
        <p:spPr>
          <a:xfrm>
            <a:off x="3700225" y="2382800"/>
            <a:ext cx="4376400" cy="572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79" name="Google Shape;1179;p85"/>
          <p:cNvSpPr/>
          <p:nvPr/>
        </p:nvSpPr>
        <p:spPr>
          <a:xfrm flipH="1">
            <a:off x="194988"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5"/>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5"/>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82"/>
        <p:cNvGrpSpPr/>
        <p:nvPr/>
      </p:nvGrpSpPr>
      <p:grpSpPr>
        <a:xfrm>
          <a:off x="0" y="0"/>
          <a:ext cx="0" cy="0"/>
          <a:chOff x="0" y="0"/>
          <a:chExt cx="0" cy="0"/>
        </a:xfrm>
      </p:grpSpPr>
      <p:grpSp>
        <p:nvGrpSpPr>
          <p:cNvPr id="1183" name="Google Shape;1183;p86"/>
          <p:cNvGrpSpPr/>
          <p:nvPr/>
        </p:nvGrpSpPr>
        <p:grpSpPr>
          <a:xfrm>
            <a:off x="10900" y="0"/>
            <a:ext cx="9142800" cy="5143500"/>
            <a:chOff x="10900" y="0"/>
            <a:chExt cx="9142800" cy="5143500"/>
          </a:xfrm>
        </p:grpSpPr>
        <p:cxnSp>
          <p:nvCxnSpPr>
            <p:cNvPr id="1184" name="Google Shape;1184;p86"/>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5" name="Google Shape;1185;p86"/>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6" name="Google Shape;1186;p86"/>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7" name="Google Shape;1187;p86"/>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8" name="Google Shape;1188;p86"/>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9" name="Google Shape;1189;p86"/>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0" name="Google Shape;1190;p86"/>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1" name="Google Shape;1191;p86"/>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2" name="Google Shape;1192;p86"/>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3" name="Google Shape;1193;p86"/>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4" name="Google Shape;1194;p86"/>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5" name="Google Shape;1195;p86"/>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6" name="Google Shape;1196;p86"/>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7" name="Google Shape;1197;p86"/>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8" name="Google Shape;1198;p86"/>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9" name="Google Shape;1199;p86"/>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00" name="Google Shape;1200;p86"/>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01" name="Google Shape;1201;p86"/>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02" name="Google Shape;1202;p86"/>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3" name="Google Shape;1203;p86"/>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4" name="Google Shape;1204;p86"/>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5" name="Google Shape;1205;p86"/>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6" name="Google Shape;1206;p86"/>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7" name="Google Shape;1207;p86"/>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8" name="Google Shape;1208;p86"/>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09" name="Google Shape;1209;p86"/>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10" name="Google Shape;1210;p86"/>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11" name="Google Shape;1211;p86"/>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212" name="Google Shape;1212;p86"/>
          <p:cNvGrpSpPr/>
          <p:nvPr/>
        </p:nvGrpSpPr>
        <p:grpSpPr>
          <a:xfrm rot="10800000">
            <a:off x="-44062" y="-749742"/>
            <a:ext cx="9384877" cy="6019445"/>
            <a:chOff x="-44062" y="-749742"/>
            <a:chExt cx="9384877" cy="6019445"/>
          </a:xfrm>
        </p:grpSpPr>
        <p:sp>
          <p:nvSpPr>
            <p:cNvPr id="1213" name="Google Shape;1213;p86"/>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6"/>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6"/>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6"/>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6"/>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6"/>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9" name="Google Shape;1219;p86"/>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6"/>
          <p:cNvSpPr txBox="1">
            <a:spLocks noGrp="1"/>
          </p:cNvSpPr>
          <p:nvPr>
            <p:ph type="ctrTitle"/>
          </p:nvPr>
        </p:nvSpPr>
        <p:spPr>
          <a:xfrm>
            <a:off x="2429950" y="883375"/>
            <a:ext cx="4284000" cy="86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7000" b="1">
                <a:latin typeface="Patrick Hand"/>
                <a:ea typeface="Patrick Hand"/>
                <a:cs typeface="Patrick Hand"/>
                <a:sym typeface="Patrick Han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21" name="Google Shape;1221;p86"/>
          <p:cNvSpPr txBox="1">
            <a:spLocks noGrp="1"/>
          </p:cNvSpPr>
          <p:nvPr>
            <p:ph type="subTitle" idx="1"/>
          </p:nvPr>
        </p:nvSpPr>
        <p:spPr>
          <a:xfrm>
            <a:off x="2425075" y="1856950"/>
            <a:ext cx="4293900" cy="107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22" name="Google Shape;1222;p86"/>
          <p:cNvSpPr txBox="1"/>
          <p:nvPr/>
        </p:nvSpPr>
        <p:spPr>
          <a:xfrm>
            <a:off x="2685600" y="3980950"/>
            <a:ext cx="3772800" cy="390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1000" b="0" i="0" u="none" strike="noStrike" cap="none">
                <a:solidFill>
                  <a:schemeClr val="dk2"/>
                </a:solidFill>
                <a:latin typeface="Barlow Medium"/>
                <a:ea typeface="Barlow Medium"/>
                <a:cs typeface="Barlow Medium"/>
                <a:sym typeface="Barlow Medium"/>
              </a:rPr>
              <a:t>CREDITS: This presentation template was created by </a:t>
            </a:r>
            <a:r>
              <a:rPr lang="en" sz="1000" b="1" i="0" u="none" strike="noStrike" cap="none">
                <a:solidFill>
                  <a:schemeClr val="dk2"/>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b="0" i="0" u="none" strike="noStrike" cap="none">
                <a:solidFill>
                  <a:schemeClr val="dk2"/>
                </a:solidFill>
                <a:latin typeface="Barlow Medium"/>
                <a:ea typeface="Barlow Medium"/>
                <a:cs typeface="Barlow Medium"/>
                <a:sym typeface="Barlow Medium"/>
              </a:rPr>
              <a:t>, including icons by </a:t>
            </a:r>
            <a:r>
              <a:rPr lang="en" sz="1000" b="1" i="0" u="none" strike="noStrike" cap="none">
                <a:solidFill>
                  <a:schemeClr val="dk2"/>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b="0" i="0" u="none" strike="noStrike" cap="none">
                <a:solidFill>
                  <a:schemeClr val="dk2"/>
                </a:solidFill>
                <a:latin typeface="Barlow Medium"/>
                <a:ea typeface="Barlow Medium"/>
                <a:cs typeface="Barlow Medium"/>
                <a:sym typeface="Barlow Medium"/>
              </a:rPr>
              <a:t> and infographics &amp; images by </a:t>
            </a:r>
            <a:r>
              <a:rPr lang="en" sz="1000" b="1" i="0" u="none" strike="noStrike" cap="none">
                <a:solidFill>
                  <a:schemeClr val="dk2"/>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b="1" i="0" u="none" strike="noStrike" cap="none">
              <a:solidFill>
                <a:schemeClr val="dk2"/>
              </a:solidFill>
              <a:latin typeface="Barlow"/>
              <a:ea typeface="Barlow"/>
              <a:cs typeface="Barlow"/>
              <a:sym typeface="Barlow"/>
            </a:endParaRPr>
          </a:p>
        </p:txBody>
      </p:sp>
      <p:sp>
        <p:nvSpPr>
          <p:cNvPr id="1223" name="Google Shape;1223;p86"/>
          <p:cNvSpPr/>
          <p:nvPr/>
        </p:nvSpPr>
        <p:spPr>
          <a:xfrm flipH="1">
            <a:off x="194988"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6"/>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6"/>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2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64"/>
          <p:cNvGrpSpPr/>
          <p:nvPr/>
        </p:nvGrpSpPr>
        <p:grpSpPr>
          <a:xfrm>
            <a:off x="10900" y="0"/>
            <a:ext cx="9142800" cy="5143500"/>
            <a:chOff x="10900" y="0"/>
            <a:chExt cx="9142800" cy="5143500"/>
          </a:xfrm>
        </p:grpSpPr>
        <p:cxnSp>
          <p:nvCxnSpPr>
            <p:cNvPr id="103" name="Google Shape;103;p64"/>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4" name="Google Shape;104;p64"/>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5" name="Google Shape;105;p64"/>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6" name="Google Shape;106;p64"/>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7" name="Google Shape;107;p64"/>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8" name="Google Shape;108;p64"/>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09" name="Google Shape;109;p64"/>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0" name="Google Shape;110;p64"/>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1" name="Google Shape;111;p64"/>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2" name="Google Shape;112;p64"/>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3" name="Google Shape;113;p64"/>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4" name="Google Shape;114;p64"/>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5" name="Google Shape;115;p64"/>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6" name="Google Shape;116;p64"/>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7" name="Google Shape;117;p64"/>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8" name="Google Shape;118;p64"/>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19" name="Google Shape;119;p64"/>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0" name="Google Shape;120;p64"/>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1" name="Google Shape;121;p64"/>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2" name="Google Shape;122;p64"/>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3" name="Google Shape;123;p64"/>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4" name="Google Shape;124;p64"/>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 name="Google Shape;125;p64"/>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6" name="Google Shape;126;p64"/>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7" name="Google Shape;127;p64"/>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8" name="Google Shape;128;p64"/>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 name="Google Shape;129;p64"/>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30" name="Google Shape;130;p64"/>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31" name="Google Shape;131;p64"/>
          <p:cNvGrpSpPr/>
          <p:nvPr/>
        </p:nvGrpSpPr>
        <p:grpSpPr>
          <a:xfrm flipH="1">
            <a:off x="-44062" y="-749742"/>
            <a:ext cx="9384877" cy="6019445"/>
            <a:chOff x="-44062" y="-749742"/>
            <a:chExt cx="9384877" cy="6019445"/>
          </a:xfrm>
        </p:grpSpPr>
        <p:sp>
          <p:nvSpPr>
            <p:cNvPr id="132" name="Google Shape;132;p64"/>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4"/>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4"/>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4"/>
            <p:cNvSpPr/>
            <p:nvPr/>
          </p:nvSpPr>
          <p:spPr>
            <a:xfrm rot="-2225305">
              <a:off x="8520032" y="12613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4"/>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4"/>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64"/>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4"/>
          <p:cNvSpPr txBox="1">
            <a:spLocks noGrp="1"/>
          </p:cNvSpPr>
          <p:nvPr>
            <p:ph type="title"/>
          </p:nvPr>
        </p:nvSpPr>
        <p:spPr>
          <a:xfrm>
            <a:off x="2228250" y="2671825"/>
            <a:ext cx="4687500" cy="104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000" b="1">
                <a:latin typeface="Patrick Hand"/>
                <a:ea typeface="Patrick Hand"/>
                <a:cs typeface="Patrick Hand"/>
                <a:sym typeface="Patrick Han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0" name="Google Shape;140;p64"/>
          <p:cNvSpPr txBox="1">
            <a:spLocks noGrp="1"/>
          </p:cNvSpPr>
          <p:nvPr>
            <p:ph type="title" idx="2"/>
          </p:nvPr>
        </p:nvSpPr>
        <p:spPr>
          <a:xfrm>
            <a:off x="4047000" y="1418750"/>
            <a:ext cx="1050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41" name="Google Shape;141;p64"/>
          <p:cNvSpPr txBox="1">
            <a:spLocks noGrp="1"/>
          </p:cNvSpPr>
          <p:nvPr>
            <p:ph type="subTitle" idx="1"/>
          </p:nvPr>
        </p:nvSpPr>
        <p:spPr>
          <a:xfrm>
            <a:off x="2391900" y="3859075"/>
            <a:ext cx="4360200" cy="38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64"/>
          <p:cNvSpPr/>
          <p:nvPr/>
        </p:nvSpPr>
        <p:spPr>
          <a:xfrm flipH="1">
            <a:off x="194988" y="4096946"/>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4"/>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4"/>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227"/>
        <p:cNvGrpSpPr/>
        <p:nvPr/>
      </p:nvGrpSpPr>
      <p:grpSpPr>
        <a:xfrm>
          <a:off x="0" y="0"/>
          <a:ext cx="0" cy="0"/>
          <a:chOff x="0" y="0"/>
          <a:chExt cx="0" cy="0"/>
        </a:xfrm>
      </p:grpSpPr>
      <p:grpSp>
        <p:nvGrpSpPr>
          <p:cNvPr id="1228" name="Google Shape;1228;p91"/>
          <p:cNvGrpSpPr/>
          <p:nvPr/>
        </p:nvGrpSpPr>
        <p:grpSpPr>
          <a:xfrm>
            <a:off x="10900" y="0"/>
            <a:ext cx="9142800" cy="5143500"/>
            <a:chOff x="10900" y="0"/>
            <a:chExt cx="9142800" cy="5143500"/>
          </a:xfrm>
        </p:grpSpPr>
        <p:cxnSp>
          <p:nvCxnSpPr>
            <p:cNvPr id="1229" name="Google Shape;1229;p91"/>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0" name="Google Shape;1230;p91"/>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1" name="Google Shape;1231;p91"/>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2" name="Google Shape;1232;p91"/>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3" name="Google Shape;1233;p91"/>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4" name="Google Shape;1234;p91"/>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5" name="Google Shape;1235;p91"/>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6" name="Google Shape;1236;p91"/>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7" name="Google Shape;1237;p91"/>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8" name="Google Shape;1238;p91"/>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39" name="Google Shape;1239;p91"/>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0" name="Google Shape;1240;p91"/>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1" name="Google Shape;1241;p91"/>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2" name="Google Shape;1242;p91"/>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3" name="Google Shape;1243;p91"/>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4" name="Google Shape;1244;p91"/>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5" name="Google Shape;1245;p91"/>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6" name="Google Shape;1246;p91"/>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47" name="Google Shape;1247;p91"/>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48" name="Google Shape;1248;p91"/>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49" name="Google Shape;1249;p91"/>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0" name="Google Shape;1250;p91"/>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1" name="Google Shape;1251;p91"/>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2" name="Google Shape;1252;p91"/>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3" name="Google Shape;1253;p91"/>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4" name="Google Shape;1254;p91"/>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5" name="Google Shape;1255;p91"/>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56" name="Google Shape;1256;p91"/>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sp>
        <p:nvSpPr>
          <p:cNvPr id="1257" name="Google Shape;1257;p91"/>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1"/>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1"/>
          <p:cNvSpPr/>
          <p:nvPr/>
        </p:nvSpPr>
        <p:spPr>
          <a:xfrm rot="4240344">
            <a:off x="715076" y="-583501"/>
            <a:ext cx="748466" cy="1751975"/>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1"/>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1"/>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1"/>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1"/>
          <p:cNvSpPr/>
          <p:nvPr/>
        </p:nvSpPr>
        <p:spPr>
          <a:xfrm>
            <a:off x="-112759" y="12816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1"/>
          <p:cNvSpPr/>
          <p:nvPr/>
        </p:nvSpPr>
        <p:spPr>
          <a:xfrm rot="-2225305">
            <a:off x="8513182" y="113934"/>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1"/>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1"/>
          <p:cNvSpPr/>
          <p:nvPr/>
        </p:nvSpPr>
        <p:spPr>
          <a:xfrm rot="2114296" flipH="1">
            <a:off x="5798111" y="67620"/>
            <a:ext cx="543992" cy="934767"/>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1"/>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1"/>
          <p:cNvSpPr/>
          <p:nvPr/>
        </p:nvSpPr>
        <p:spPr>
          <a:xfrm flipH="1">
            <a:off x="7881940" y="4356613"/>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1"/>
          <p:cNvSpPr/>
          <p:nvPr/>
        </p:nvSpPr>
        <p:spPr>
          <a:xfrm rot="5626181" flipH="1">
            <a:off x="1833758" y="4191374"/>
            <a:ext cx="544009" cy="934798"/>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270"/>
        <p:cNvGrpSpPr/>
        <p:nvPr/>
      </p:nvGrpSpPr>
      <p:grpSpPr>
        <a:xfrm>
          <a:off x="0" y="0"/>
          <a:ext cx="0" cy="0"/>
          <a:chOff x="0" y="0"/>
          <a:chExt cx="0" cy="0"/>
        </a:xfrm>
      </p:grpSpPr>
      <p:grpSp>
        <p:nvGrpSpPr>
          <p:cNvPr id="1271" name="Google Shape;1271;p92"/>
          <p:cNvGrpSpPr/>
          <p:nvPr/>
        </p:nvGrpSpPr>
        <p:grpSpPr>
          <a:xfrm rot="10800000">
            <a:off x="32318" y="-11277"/>
            <a:ext cx="9142800" cy="5143500"/>
            <a:chOff x="10900" y="0"/>
            <a:chExt cx="9142800" cy="5143500"/>
          </a:xfrm>
        </p:grpSpPr>
        <p:cxnSp>
          <p:nvCxnSpPr>
            <p:cNvPr id="1272" name="Google Shape;1272;p92"/>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3" name="Google Shape;1273;p92"/>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4" name="Google Shape;1274;p92"/>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5" name="Google Shape;1275;p92"/>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6" name="Google Shape;1276;p92"/>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7" name="Google Shape;1277;p92"/>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8" name="Google Shape;1278;p92"/>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79" name="Google Shape;1279;p92"/>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0" name="Google Shape;1280;p92"/>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1" name="Google Shape;1281;p92"/>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2" name="Google Shape;1282;p92"/>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3" name="Google Shape;1283;p92"/>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4" name="Google Shape;1284;p92"/>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5" name="Google Shape;1285;p92"/>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6" name="Google Shape;1286;p92"/>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7" name="Google Shape;1287;p92"/>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8" name="Google Shape;1288;p92"/>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89" name="Google Shape;1289;p92"/>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290" name="Google Shape;1290;p92"/>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1" name="Google Shape;1291;p92"/>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2" name="Google Shape;1292;p92"/>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3" name="Google Shape;1293;p92"/>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4" name="Google Shape;1294;p92"/>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5" name="Google Shape;1295;p92"/>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6" name="Google Shape;1296;p92"/>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7" name="Google Shape;1297;p92"/>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8" name="Google Shape;1298;p92"/>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299" name="Google Shape;1299;p92"/>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sp>
        <p:nvSpPr>
          <p:cNvPr id="1300" name="Google Shape;1300;p92"/>
          <p:cNvSpPr/>
          <p:nvPr/>
        </p:nvSpPr>
        <p:spPr>
          <a:xfrm rot="10800000">
            <a:off x="8680305" y="1786659"/>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2"/>
          <p:cNvSpPr/>
          <p:nvPr/>
        </p:nvSpPr>
        <p:spPr>
          <a:xfrm rot="10800000">
            <a:off x="8470906" y="-137480"/>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2"/>
          <p:cNvSpPr/>
          <p:nvPr/>
        </p:nvSpPr>
        <p:spPr>
          <a:xfrm rot="-6559656">
            <a:off x="7722476" y="3963748"/>
            <a:ext cx="748466" cy="1751975"/>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2"/>
          <p:cNvSpPr/>
          <p:nvPr/>
        </p:nvSpPr>
        <p:spPr>
          <a:xfrm rot="8574695">
            <a:off x="237072" y="-3665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2"/>
          <p:cNvSpPr/>
          <p:nvPr/>
        </p:nvSpPr>
        <p:spPr>
          <a:xfrm rot="10800000">
            <a:off x="76357" y="3780789"/>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2"/>
          <p:cNvSpPr/>
          <p:nvPr/>
        </p:nvSpPr>
        <p:spPr>
          <a:xfrm rot="10800000">
            <a:off x="-154797" y="1212214"/>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2"/>
          <p:cNvSpPr/>
          <p:nvPr/>
        </p:nvSpPr>
        <p:spPr>
          <a:xfrm rot="10800000">
            <a:off x="8835728" y="3064414"/>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2"/>
          <p:cNvSpPr/>
          <p:nvPr/>
        </p:nvSpPr>
        <p:spPr>
          <a:xfrm rot="8574695">
            <a:off x="237072" y="3595216"/>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2"/>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2"/>
          <p:cNvSpPr/>
          <p:nvPr/>
        </p:nvSpPr>
        <p:spPr>
          <a:xfrm rot="6333257">
            <a:off x="2160455" y="4330648"/>
            <a:ext cx="544028" cy="934830"/>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2"/>
          <p:cNvSpPr/>
          <p:nvPr/>
        </p:nvSpPr>
        <p:spPr>
          <a:xfrm rot="10800000">
            <a:off x="343713" y="2376762"/>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2"/>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2"/>
          <p:cNvSpPr/>
          <p:nvPr/>
        </p:nvSpPr>
        <p:spPr>
          <a:xfrm rot="10800000">
            <a:off x="8056838" y="3364712"/>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BLANK_1_2">
    <p:spTree>
      <p:nvGrpSpPr>
        <p:cNvPr id="1" name="Shape 145"/>
        <p:cNvGrpSpPr/>
        <p:nvPr/>
      </p:nvGrpSpPr>
      <p:grpSpPr>
        <a:xfrm>
          <a:off x="0" y="0"/>
          <a:ext cx="0" cy="0"/>
          <a:chOff x="0" y="0"/>
          <a:chExt cx="0" cy="0"/>
        </a:xfrm>
      </p:grpSpPr>
      <p:grpSp>
        <p:nvGrpSpPr>
          <p:cNvPr id="146" name="Google Shape;146;p82"/>
          <p:cNvGrpSpPr/>
          <p:nvPr/>
        </p:nvGrpSpPr>
        <p:grpSpPr>
          <a:xfrm>
            <a:off x="10900" y="0"/>
            <a:ext cx="9142800" cy="5143500"/>
            <a:chOff x="10900" y="0"/>
            <a:chExt cx="9142800" cy="5143500"/>
          </a:xfrm>
        </p:grpSpPr>
        <p:cxnSp>
          <p:nvCxnSpPr>
            <p:cNvPr id="147" name="Google Shape;147;p82"/>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48" name="Google Shape;148;p82"/>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49" name="Google Shape;149;p82"/>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0" name="Google Shape;150;p82"/>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1" name="Google Shape;151;p82"/>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2" name="Google Shape;152;p82"/>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3" name="Google Shape;153;p82"/>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4" name="Google Shape;154;p82"/>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5" name="Google Shape;155;p82"/>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6" name="Google Shape;156;p82"/>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7" name="Google Shape;157;p82"/>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8" name="Google Shape;158;p82"/>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59" name="Google Shape;159;p82"/>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0" name="Google Shape;160;p82"/>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1" name="Google Shape;161;p82"/>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2" name="Google Shape;162;p82"/>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3" name="Google Shape;163;p82"/>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4" name="Google Shape;164;p82"/>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65" name="Google Shape;165;p82"/>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66" name="Google Shape;166;p82"/>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67" name="Google Shape;167;p82"/>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68" name="Google Shape;168;p82"/>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69" name="Google Shape;169;p82"/>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70" name="Google Shape;170;p82"/>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71" name="Google Shape;171;p82"/>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72" name="Google Shape;172;p82"/>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173" name="Google Shape;173;p82"/>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174" name="Google Shape;174;p82"/>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175" name="Google Shape;175;p82"/>
          <p:cNvGrpSpPr/>
          <p:nvPr/>
        </p:nvGrpSpPr>
        <p:grpSpPr>
          <a:xfrm flipH="1">
            <a:off x="-44062" y="-749742"/>
            <a:ext cx="9384877" cy="6019445"/>
            <a:chOff x="-44062" y="-749742"/>
            <a:chExt cx="9384877" cy="6019445"/>
          </a:xfrm>
        </p:grpSpPr>
        <p:sp>
          <p:nvSpPr>
            <p:cNvPr id="176" name="Google Shape;176;p82"/>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82"/>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82"/>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82"/>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82"/>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82"/>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82"/>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82"/>
          <p:cNvSpPr txBox="1">
            <a:spLocks noGrp="1"/>
          </p:cNvSpPr>
          <p:nvPr>
            <p:ph type="title"/>
          </p:nvPr>
        </p:nvSpPr>
        <p:spPr>
          <a:xfrm>
            <a:off x="948600" y="2636825"/>
            <a:ext cx="4673100" cy="1119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000" b="1">
                <a:latin typeface="Patrick Hand"/>
                <a:ea typeface="Patrick Hand"/>
                <a:cs typeface="Patrick Hand"/>
                <a:sym typeface="Patrick Han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4" name="Google Shape;184;p82"/>
          <p:cNvSpPr txBox="1">
            <a:spLocks noGrp="1"/>
          </p:cNvSpPr>
          <p:nvPr>
            <p:ph type="title" idx="2"/>
          </p:nvPr>
        </p:nvSpPr>
        <p:spPr>
          <a:xfrm>
            <a:off x="1083900" y="1370600"/>
            <a:ext cx="1113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85" name="Google Shape;185;p82"/>
          <p:cNvSpPr txBox="1">
            <a:spLocks noGrp="1"/>
          </p:cNvSpPr>
          <p:nvPr>
            <p:ph type="subTitle" idx="1"/>
          </p:nvPr>
        </p:nvSpPr>
        <p:spPr>
          <a:xfrm>
            <a:off x="948600" y="3820850"/>
            <a:ext cx="4360200" cy="4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6" name="Google Shape;186;p82"/>
          <p:cNvSpPr/>
          <p:nvPr/>
        </p:nvSpPr>
        <p:spPr>
          <a:xfrm rot="10800000" flipH="1">
            <a:off x="8032959"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2"/>
          <p:cNvSpPr/>
          <p:nvPr/>
        </p:nvSpPr>
        <p:spPr>
          <a:xfrm rot="10800000" flipH="1">
            <a:off x="194988"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2"/>
          <p:cNvSpPr/>
          <p:nvPr/>
        </p:nvSpPr>
        <p:spPr>
          <a:xfrm rot="10800000" flipH="1">
            <a:off x="715108"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89"/>
        <p:cNvGrpSpPr/>
        <p:nvPr/>
      </p:nvGrpSpPr>
      <p:grpSpPr>
        <a:xfrm>
          <a:off x="0" y="0"/>
          <a:ext cx="0" cy="0"/>
          <a:chOff x="0" y="0"/>
          <a:chExt cx="0" cy="0"/>
        </a:xfrm>
      </p:grpSpPr>
      <p:grpSp>
        <p:nvGrpSpPr>
          <p:cNvPr id="190" name="Google Shape;190;p76"/>
          <p:cNvGrpSpPr/>
          <p:nvPr/>
        </p:nvGrpSpPr>
        <p:grpSpPr>
          <a:xfrm>
            <a:off x="10900" y="0"/>
            <a:ext cx="9142800" cy="5143500"/>
            <a:chOff x="10900" y="0"/>
            <a:chExt cx="9142800" cy="5143500"/>
          </a:xfrm>
        </p:grpSpPr>
        <p:cxnSp>
          <p:nvCxnSpPr>
            <p:cNvPr id="191" name="Google Shape;191;p76"/>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2" name="Google Shape;192;p76"/>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3" name="Google Shape;193;p76"/>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4" name="Google Shape;194;p76"/>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5" name="Google Shape;195;p76"/>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6" name="Google Shape;196;p76"/>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7" name="Google Shape;197;p76"/>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8" name="Google Shape;198;p76"/>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199" name="Google Shape;199;p76"/>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0" name="Google Shape;200;p76"/>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1" name="Google Shape;201;p76"/>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2" name="Google Shape;202;p76"/>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3" name="Google Shape;203;p76"/>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4" name="Google Shape;204;p76"/>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5" name="Google Shape;205;p76"/>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6" name="Google Shape;206;p76"/>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7" name="Google Shape;207;p76"/>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8" name="Google Shape;208;p76"/>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09" name="Google Shape;209;p76"/>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0" name="Google Shape;210;p76"/>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1" name="Google Shape;211;p76"/>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2" name="Google Shape;212;p76"/>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3" name="Google Shape;213;p76"/>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4" name="Google Shape;214;p76"/>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5" name="Google Shape;215;p76"/>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6" name="Google Shape;216;p76"/>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7" name="Google Shape;217;p76"/>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18" name="Google Shape;218;p76"/>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219" name="Google Shape;219;p76"/>
          <p:cNvGrpSpPr/>
          <p:nvPr/>
        </p:nvGrpSpPr>
        <p:grpSpPr>
          <a:xfrm flipH="1">
            <a:off x="-44062" y="-749742"/>
            <a:ext cx="9384877" cy="6019445"/>
            <a:chOff x="-44062" y="-749742"/>
            <a:chExt cx="9384877" cy="6019445"/>
          </a:xfrm>
        </p:grpSpPr>
        <p:sp>
          <p:nvSpPr>
            <p:cNvPr id="220" name="Google Shape;220;p76"/>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76"/>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76"/>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76"/>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76"/>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76"/>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6" name="Google Shape;226;p76"/>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76"/>
          <p:cNvSpPr txBox="1">
            <a:spLocks noGrp="1"/>
          </p:cNvSpPr>
          <p:nvPr>
            <p:ph type="title"/>
          </p:nvPr>
        </p:nvSpPr>
        <p:spPr>
          <a:xfrm>
            <a:off x="3465387" y="3316275"/>
            <a:ext cx="2213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3500"/>
              <a:buNone/>
              <a:defRPr>
                <a:latin typeface="Poppins"/>
                <a:ea typeface="Poppins"/>
                <a:cs typeface="Poppins"/>
                <a:sym typeface="Poppins"/>
              </a:defRPr>
            </a:lvl2pPr>
            <a:lvl3pPr lvl="2" algn="l">
              <a:lnSpc>
                <a:spcPct val="100000"/>
              </a:lnSpc>
              <a:spcBef>
                <a:spcPts val="0"/>
              </a:spcBef>
              <a:spcAft>
                <a:spcPts val="0"/>
              </a:spcAft>
              <a:buSzPts val="3500"/>
              <a:buNone/>
              <a:defRPr>
                <a:latin typeface="Poppins"/>
                <a:ea typeface="Poppins"/>
                <a:cs typeface="Poppins"/>
                <a:sym typeface="Poppins"/>
              </a:defRPr>
            </a:lvl3pPr>
            <a:lvl4pPr lvl="3" algn="l">
              <a:lnSpc>
                <a:spcPct val="100000"/>
              </a:lnSpc>
              <a:spcBef>
                <a:spcPts val="0"/>
              </a:spcBef>
              <a:spcAft>
                <a:spcPts val="0"/>
              </a:spcAft>
              <a:buSzPts val="3500"/>
              <a:buNone/>
              <a:defRPr>
                <a:latin typeface="Poppins"/>
                <a:ea typeface="Poppins"/>
                <a:cs typeface="Poppins"/>
                <a:sym typeface="Poppins"/>
              </a:defRPr>
            </a:lvl4pPr>
            <a:lvl5pPr lvl="4" algn="l">
              <a:lnSpc>
                <a:spcPct val="100000"/>
              </a:lnSpc>
              <a:spcBef>
                <a:spcPts val="0"/>
              </a:spcBef>
              <a:spcAft>
                <a:spcPts val="0"/>
              </a:spcAft>
              <a:buSzPts val="3500"/>
              <a:buNone/>
              <a:defRPr>
                <a:latin typeface="Poppins"/>
                <a:ea typeface="Poppins"/>
                <a:cs typeface="Poppins"/>
                <a:sym typeface="Poppins"/>
              </a:defRPr>
            </a:lvl5pPr>
            <a:lvl6pPr lvl="5" algn="l">
              <a:lnSpc>
                <a:spcPct val="100000"/>
              </a:lnSpc>
              <a:spcBef>
                <a:spcPts val="0"/>
              </a:spcBef>
              <a:spcAft>
                <a:spcPts val="0"/>
              </a:spcAft>
              <a:buSzPts val="3500"/>
              <a:buNone/>
              <a:defRPr>
                <a:latin typeface="Poppins"/>
                <a:ea typeface="Poppins"/>
                <a:cs typeface="Poppins"/>
                <a:sym typeface="Poppins"/>
              </a:defRPr>
            </a:lvl6pPr>
            <a:lvl7pPr lvl="6" algn="l">
              <a:lnSpc>
                <a:spcPct val="100000"/>
              </a:lnSpc>
              <a:spcBef>
                <a:spcPts val="0"/>
              </a:spcBef>
              <a:spcAft>
                <a:spcPts val="0"/>
              </a:spcAft>
              <a:buSzPts val="3500"/>
              <a:buNone/>
              <a:defRPr>
                <a:latin typeface="Poppins"/>
                <a:ea typeface="Poppins"/>
                <a:cs typeface="Poppins"/>
                <a:sym typeface="Poppins"/>
              </a:defRPr>
            </a:lvl7pPr>
            <a:lvl8pPr lvl="7" algn="l">
              <a:lnSpc>
                <a:spcPct val="100000"/>
              </a:lnSpc>
              <a:spcBef>
                <a:spcPts val="0"/>
              </a:spcBef>
              <a:spcAft>
                <a:spcPts val="0"/>
              </a:spcAft>
              <a:buSzPts val="3500"/>
              <a:buNone/>
              <a:defRPr>
                <a:latin typeface="Poppins"/>
                <a:ea typeface="Poppins"/>
                <a:cs typeface="Poppins"/>
                <a:sym typeface="Poppins"/>
              </a:defRPr>
            </a:lvl8pPr>
            <a:lvl9pPr lvl="8" algn="l">
              <a:lnSpc>
                <a:spcPct val="100000"/>
              </a:lnSpc>
              <a:spcBef>
                <a:spcPts val="0"/>
              </a:spcBef>
              <a:spcAft>
                <a:spcPts val="0"/>
              </a:spcAft>
              <a:buSzPts val="3500"/>
              <a:buNone/>
              <a:defRPr>
                <a:latin typeface="Poppins"/>
                <a:ea typeface="Poppins"/>
                <a:cs typeface="Poppins"/>
                <a:sym typeface="Poppins"/>
              </a:defRPr>
            </a:lvl9pPr>
          </a:lstStyle>
          <a:p>
            <a:endParaRPr/>
          </a:p>
        </p:txBody>
      </p:sp>
      <p:sp>
        <p:nvSpPr>
          <p:cNvPr id="228" name="Google Shape;228;p76"/>
          <p:cNvSpPr txBox="1"/>
          <p:nvPr/>
        </p:nvSpPr>
        <p:spPr>
          <a:xfrm>
            <a:off x="1042162" y="3184750"/>
            <a:ext cx="2181300" cy="527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D25A56"/>
              </a:solidFill>
              <a:latin typeface="Fredoka One"/>
              <a:ea typeface="Fredoka One"/>
              <a:cs typeface="Fredoka One"/>
              <a:sym typeface="Fredoka One"/>
            </a:endParaRPr>
          </a:p>
        </p:txBody>
      </p:sp>
      <p:sp>
        <p:nvSpPr>
          <p:cNvPr id="229" name="Google Shape;229;p76"/>
          <p:cNvSpPr txBox="1">
            <a:spLocks noGrp="1"/>
          </p:cNvSpPr>
          <p:nvPr>
            <p:ph type="title" idx="2"/>
          </p:nvPr>
        </p:nvSpPr>
        <p:spPr>
          <a:xfrm>
            <a:off x="997138" y="3316275"/>
            <a:ext cx="2213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3500"/>
              <a:buNone/>
              <a:defRPr>
                <a:latin typeface="Poppins"/>
                <a:ea typeface="Poppins"/>
                <a:cs typeface="Poppins"/>
                <a:sym typeface="Poppins"/>
              </a:defRPr>
            </a:lvl2pPr>
            <a:lvl3pPr lvl="2" algn="l">
              <a:lnSpc>
                <a:spcPct val="100000"/>
              </a:lnSpc>
              <a:spcBef>
                <a:spcPts val="0"/>
              </a:spcBef>
              <a:spcAft>
                <a:spcPts val="0"/>
              </a:spcAft>
              <a:buSzPts val="3500"/>
              <a:buNone/>
              <a:defRPr>
                <a:latin typeface="Poppins"/>
                <a:ea typeface="Poppins"/>
                <a:cs typeface="Poppins"/>
                <a:sym typeface="Poppins"/>
              </a:defRPr>
            </a:lvl3pPr>
            <a:lvl4pPr lvl="3" algn="l">
              <a:lnSpc>
                <a:spcPct val="100000"/>
              </a:lnSpc>
              <a:spcBef>
                <a:spcPts val="0"/>
              </a:spcBef>
              <a:spcAft>
                <a:spcPts val="0"/>
              </a:spcAft>
              <a:buSzPts val="3500"/>
              <a:buNone/>
              <a:defRPr>
                <a:latin typeface="Poppins"/>
                <a:ea typeface="Poppins"/>
                <a:cs typeface="Poppins"/>
                <a:sym typeface="Poppins"/>
              </a:defRPr>
            </a:lvl4pPr>
            <a:lvl5pPr lvl="4" algn="l">
              <a:lnSpc>
                <a:spcPct val="100000"/>
              </a:lnSpc>
              <a:spcBef>
                <a:spcPts val="0"/>
              </a:spcBef>
              <a:spcAft>
                <a:spcPts val="0"/>
              </a:spcAft>
              <a:buSzPts val="3500"/>
              <a:buNone/>
              <a:defRPr>
                <a:latin typeface="Poppins"/>
                <a:ea typeface="Poppins"/>
                <a:cs typeface="Poppins"/>
                <a:sym typeface="Poppins"/>
              </a:defRPr>
            </a:lvl5pPr>
            <a:lvl6pPr lvl="5" algn="l">
              <a:lnSpc>
                <a:spcPct val="100000"/>
              </a:lnSpc>
              <a:spcBef>
                <a:spcPts val="0"/>
              </a:spcBef>
              <a:spcAft>
                <a:spcPts val="0"/>
              </a:spcAft>
              <a:buSzPts val="3500"/>
              <a:buNone/>
              <a:defRPr>
                <a:latin typeface="Poppins"/>
                <a:ea typeface="Poppins"/>
                <a:cs typeface="Poppins"/>
                <a:sym typeface="Poppins"/>
              </a:defRPr>
            </a:lvl6pPr>
            <a:lvl7pPr lvl="6" algn="l">
              <a:lnSpc>
                <a:spcPct val="100000"/>
              </a:lnSpc>
              <a:spcBef>
                <a:spcPts val="0"/>
              </a:spcBef>
              <a:spcAft>
                <a:spcPts val="0"/>
              </a:spcAft>
              <a:buSzPts val="3500"/>
              <a:buNone/>
              <a:defRPr>
                <a:latin typeface="Poppins"/>
                <a:ea typeface="Poppins"/>
                <a:cs typeface="Poppins"/>
                <a:sym typeface="Poppins"/>
              </a:defRPr>
            </a:lvl7pPr>
            <a:lvl8pPr lvl="7" algn="l">
              <a:lnSpc>
                <a:spcPct val="100000"/>
              </a:lnSpc>
              <a:spcBef>
                <a:spcPts val="0"/>
              </a:spcBef>
              <a:spcAft>
                <a:spcPts val="0"/>
              </a:spcAft>
              <a:buSzPts val="3500"/>
              <a:buNone/>
              <a:defRPr>
                <a:latin typeface="Poppins"/>
                <a:ea typeface="Poppins"/>
                <a:cs typeface="Poppins"/>
                <a:sym typeface="Poppins"/>
              </a:defRPr>
            </a:lvl8pPr>
            <a:lvl9pPr lvl="8" algn="l">
              <a:lnSpc>
                <a:spcPct val="100000"/>
              </a:lnSpc>
              <a:spcBef>
                <a:spcPts val="0"/>
              </a:spcBef>
              <a:spcAft>
                <a:spcPts val="0"/>
              </a:spcAft>
              <a:buSzPts val="3500"/>
              <a:buNone/>
              <a:defRPr>
                <a:latin typeface="Poppins"/>
                <a:ea typeface="Poppins"/>
                <a:cs typeface="Poppins"/>
                <a:sym typeface="Poppins"/>
              </a:defRPr>
            </a:lvl9pPr>
          </a:lstStyle>
          <a:p>
            <a:endParaRPr/>
          </a:p>
        </p:txBody>
      </p:sp>
      <p:sp>
        <p:nvSpPr>
          <p:cNvPr id="230" name="Google Shape;230;p76"/>
          <p:cNvSpPr txBox="1">
            <a:spLocks noGrp="1"/>
          </p:cNvSpPr>
          <p:nvPr>
            <p:ph type="title" idx="3"/>
          </p:nvPr>
        </p:nvSpPr>
        <p:spPr>
          <a:xfrm>
            <a:off x="5933463" y="3316275"/>
            <a:ext cx="2213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b="1">
                <a:latin typeface="Patrick Hand"/>
                <a:ea typeface="Patrick Hand"/>
                <a:cs typeface="Patrick Hand"/>
                <a:sym typeface="Patrick Hand"/>
              </a:defRPr>
            </a:lvl1pPr>
            <a:lvl2pPr lvl="1" algn="l">
              <a:lnSpc>
                <a:spcPct val="100000"/>
              </a:lnSpc>
              <a:spcBef>
                <a:spcPts val="0"/>
              </a:spcBef>
              <a:spcAft>
                <a:spcPts val="0"/>
              </a:spcAft>
              <a:buSzPts val="3500"/>
              <a:buNone/>
              <a:defRPr>
                <a:latin typeface="Poppins"/>
                <a:ea typeface="Poppins"/>
                <a:cs typeface="Poppins"/>
                <a:sym typeface="Poppins"/>
              </a:defRPr>
            </a:lvl2pPr>
            <a:lvl3pPr lvl="2" algn="l">
              <a:lnSpc>
                <a:spcPct val="100000"/>
              </a:lnSpc>
              <a:spcBef>
                <a:spcPts val="0"/>
              </a:spcBef>
              <a:spcAft>
                <a:spcPts val="0"/>
              </a:spcAft>
              <a:buSzPts val="3500"/>
              <a:buNone/>
              <a:defRPr>
                <a:latin typeface="Poppins"/>
                <a:ea typeface="Poppins"/>
                <a:cs typeface="Poppins"/>
                <a:sym typeface="Poppins"/>
              </a:defRPr>
            </a:lvl3pPr>
            <a:lvl4pPr lvl="3" algn="l">
              <a:lnSpc>
                <a:spcPct val="100000"/>
              </a:lnSpc>
              <a:spcBef>
                <a:spcPts val="0"/>
              </a:spcBef>
              <a:spcAft>
                <a:spcPts val="0"/>
              </a:spcAft>
              <a:buSzPts val="3500"/>
              <a:buNone/>
              <a:defRPr>
                <a:latin typeface="Poppins"/>
                <a:ea typeface="Poppins"/>
                <a:cs typeface="Poppins"/>
                <a:sym typeface="Poppins"/>
              </a:defRPr>
            </a:lvl4pPr>
            <a:lvl5pPr lvl="4" algn="l">
              <a:lnSpc>
                <a:spcPct val="100000"/>
              </a:lnSpc>
              <a:spcBef>
                <a:spcPts val="0"/>
              </a:spcBef>
              <a:spcAft>
                <a:spcPts val="0"/>
              </a:spcAft>
              <a:buSzPts val="3500"/>
              <a:buNone/>
              <a:defRPr>
                <a:latin typeface="Poppins"/>
                <a:ea typeface="Poppins"/>
                <a:cs typeface="Poppins"/>
                <a:sym typeface="Poppins"/>
              </a:defRPr>
            </a:lvl5pPr>
            <a:lvl6pPr lvl="5" algn="l">
              <a:lnSpc>
                <a:spcPct val="100000"/>
              </a:lnSpc>
              <a:spcBef>
                <a:spcPts val="0"/>
              </a:spcBef>
              <a:spcAft>
                <a:spcPts val="0"/>
              </a:spcAft>
              <a:buSzPts val="3500"/>
              <a:buNone/>
              <a:defRPr>
                <a:latin typeface="Poppins"/>
                <a:ea typeface="Poppins"/>
                <a:cs typeface="Poppins"/>
                <a:sym typeface="Poppins"/>
              </a:defRPr>
            </a:lvl6pPr>
            <a:lvl7pPr lvl="6" algn="l">
              <a:lnSpc>
                <a:spcPct val="100000"/>
              </a:lnSpc>
              <a:spcBef>
                <a:spcPts val="0"/>
              </a:spcBef>
              <a:spcAft>
                <a:spcPts val="0"/>
              </a:spcAft>
              <a:buSzPts val="3500"/>
              <a:buNone/>
              <a:defRPr>
                <a:latin typeface="Poppins"/>
                <a:ea typeface="Poppins"/>
                <a:cs typeface="Poppins"/>
                <a:sym typeface="Poppins"/>
              </a:defRPr>
            </a:lvl7pPr>
            <a:lvl8pPr lvl="7" algn="l">
              <a:lnSpc>
                <a:spcPct val="100000"/>
              </a:lnSpc>
              <a:spcBef>
                <a:spcPts val="0"/>
              </a:spcBef>
              <a:spcAft>
                <a:spcPts val="0"/>
              </a:spcAft>
              <a:buSzPts val="3500"/>
              <a:buNone/>
              <a:defRPr>
                <a:latin typeface="Poppins"/>
                <a:ea typeface="Poppins"/>
                <a:cs typeface="Poppins"/>
                <a:sym typeface="Poppins"/>
              </a:defRPr>
            </a:lvl8pPr>
            <a:lvl9pPr lvl="8" algn="l">
              <a:lnSpc>
                <a:spcPct val="100000"/>
              </a:lnSpc>
              <a:spcBef>
                <a:spcPts val="0"/>
              </a:spcBef>
              <a:spcAft>
                <a:spcPts val="0"/>
              </a:spcAft>
              <a:buSzPts val="3500"/>
              <a:buNone/>
              <a:defRPr>
                <a:latin typeface="Poppins"/>
                <a:ea typeface="Poppins"/>
                <a:cs typeface="Poppins"/>
                <a:sym typeface="Poppins"/>
              </a:defRPr>
            </a:lvl9pPr>
          </a:lstStyle>
          <a:p>
            <a:endParaRPr/>
          </a:p>
        </p:txBody>
      </p:sp>
      <p:sp>
        <p:nvSpPr>
          <p:cNvPr id="231" name="Google Shape;231;p76"/>
          <p:cNvSpPr txBox="1">
            <a:spLocks noGrp="1"/>
          </p:cNvSpPr>
          <p:nvPr>
            <p:ph type="subTitle" idx="1"/>
          </p:nvPr>
        </p:nvSpPr>
        <p:spPr>
          <a:xfrm>
            <a:off x="997138" y="3804675"/>
            <a:ext cx="22134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32" name="Google Shape;232;p76"/>
          <p:cNvSpPr txBox="1">
            <a:spLocks noGrp="1"/>
          </p:cNvSpPr>
          <p:nvPr>
            <p:ph type="subTitle" idx="4"/>
          </p:nvPr>
        </p:nvSpPr>
        <p:spPr>
          <a:xfrm>
            <a:off x="3465387" y="3804675"/>
            <a:ext cx="22134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33" name="Google Shape;233;p76"/>
          <p:cNvSpPr txBox="1">
            <a:spLocks noGrp="1"/>
          </p:cNvSpPr>
          <p:nvPr>
            <p:ph type="subTitle" idx="5"/>
          </p:nvPr>
        </p:nvSpPr>
        <p:spPr>
          <a:xfrm>
            <a:off x="5933463" y="3804675"/>
            <a:ext cx="22134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34" name="Google Shape;234;p76"/>
          <p:cNvSpPr txBox="1">
            <a:spLocks noGrp="1"/>
          </p:cNvSpPr>
          <p:nvPr>
            <p:ph type="title" idx="6"/>
          </p:nvPr>
        </p:nvSpPr>
        <p:spPr>
          <a:xfrm>
            <a:off x="1494538" y="1532800"/>
            <a:ext cx="12186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5" name="Google Shape;235;p76"/>
          <p:cNvSpPr txBox="1">
            <a:spLocks noGrp="1"/>
          </p:cNvSpPr>
          <p:nvPr>
            <p:ph type="title" idx="7"/>
          </p:nvPr>
        </p:nvSpPr>
        <p:spPr>
          <a:xfrm>
            <a:off x="3962787" y="1532800"/>
            <a:ext cx="12186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6" name="Google Shape;236;p76"/>
          <p:cNvSpPr txBox="1">
            <a:spLocks noGrp="1"/>
          </p:cNvSpPr>
          <p:nvPr>
            <p:ph type="title" idx="8"/>
          </p:nvPr>
        </p:nvSpPr>
        <p:spPr>
          <a:xfrm>
            <a:off x="6430863" y="1532800"/>
            <a:ext cx="12186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b="1">
                <a:latin typeface="Patrick Hand"/>
                <a:ea typeface="Patrick Hand"/>
                <a:cs typeface="Patrick Hand"/>
                <a:sym typeface="Patrick H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7" name="Google Shape;237;p76"/>
          <p:cNvSpPr txBox="1">
            <a:spLocks noGrp="1"/>
          </p:cNvSpPr>
          <p:nvPr>
            <p:ph type="title" idx="9"/>
          </p:nvPr>
        </p:nvSpPr>
        <p:spPr>
          <a:xfrm>
            <a:off x="728375" y="807175"/>
            <a:ext cx="76872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atin typeface="Poppins"/>
                <a:ea typeface="Poppins"/>
                <a:cs typeface="Poppins"/>
                <a:sym typeface="Poppins"/>
              </a:defRPr>
            </a:lvl2pPr>
            <a:lvl3pPr lvl="2" algn="l">
              <a:lnSpc>
                <a:spcPct val="100000"/>
              </a:lnSpc>
              <a:spcBef>
                <a:spcPts val="0"/>
              </a:spcBef>
              <a:spcAft>
                <a:spcPts val="0"/>
              </a:spcAft>
              <a:buSzPts val="3500"/>
              <a:buNone/>
              <a:defRPr>
                <a:latin typeface="Poppins"/>
                <a:ea typeface="Poppins"/>
                <a:cs typeface="Poppins"/>
                <a:sym typeface="Poppins"/>
              </a:defRPr>
            </a:lvl3pPr>
            <a:lvl4pPr lvl="3" algn="l">
              <a:lnSpc>
                <a:spcPct val="100000"/>
              </a:lnSpc>
              <a:spcBef>
                <a:spcPts val="0"/>
              </a:spcBef>
              <a:spcAft>
                <a:spcPts val="0"/>
              </a:spcAft>
              <a:buSzPts val="3500"/>
              <a:buNone/>
              <a:defRPr>
                <a:latin typeface="Poppins"/>
                <a:ea typeface="Poppins"/>
                <a:cs typeface="Poppins"/>
                <a:sym typeface="Poppins"/>
              </a:defRPr>
            </a:lvl4pPr>
            <a:lvl5pPr lvl="4" algn="l">
              <a:lnSpc>
                <a:spcPct val="100000"/>
              </a:lnSpc>
              <a:spcBef>
                <a:spcPts val="0"/>
              </a:spcBef>
              <a:spcAft>
                <a:spcPts val="0"/>
              </a:spcAft>
              <a:buSzPts val="3500"/>
              <a:buNone/>
              <a:defRPr>
                <a:latin typeface="Poppins"/>
                <a:ea typeface="Poppins"/>
                <a:cs typeface="Poppins"/>
                <a:sym typeface="Poppins"/>
              </a:defRPr>
            </a:lvl5pPr>
            <a:lvl6pPr lvl="5" algn="l">
              <a:lnSpc>
                <a:spcPct val="100000"/>
              </a:lnSpc>
              <a:spcBef>
                <a:spcPts val="0"/>
              </a:spcBef>
              <a:spcAft>
                <a:spcPts val="0"/>
              </a:spcAft>
              <a:buSzPts val="3500"/>
              <a:buNone/>
              <a:defRPr>
                <a:latin typeface="Poppins"/>
                <a:ea typeface="Poppins"/>
                <a:cs typeface="Poppins"/>
                <a:sym typeface="Poppins"/>
              </a:defRPr>
            </a:lvl6pPr>
            <a:lvl7pPr lvl="6" algn="l">
              <a:lnSpc>
                <a:spcPct val="100000"/>
              </a:lnSpc>
              <a:spcBef>
                <a:spcPts val="0"/>
              </a:spcBef>
              <a:spcAft>
                <a:spcPts val="0"/>
              </a:spcAft>
              <a:buSzPts val="3500"/>
              <a:buNone/>
              <a:defRPr>
                <a:latin typeface="Poppins"/>
                <a:ea typeface="Poppins"/>
                <a:cs typeface="Poppins"/>
                <a:sym typeface="Poppins"/>
              </a:defRPr>
            </a:lvl7pPr>
            <a:lvl8pPr lvl="7" algn="l">
              <a:lnSpc>
                <a:spcPct val="100000"/>
              </a:lnSpc>
              <a:spcBef>
                <a:spcPts val="0"/>
              </a:spcBef>
              <a:spcAft>
                <a:spcPts val="0"/>
              </a:spcAft>
              <a:buSzPts val="3500"/>
              <a:buNone/>
              <a:defRPr>
                <a:latin typeface="Poppins"/>
                <a:ea typeface="Poppins"/>
                <a:cs typeface="Poppins"/>
                <a:sym typeface="Poppins"/>
              </a:defRPr>
            </a:lvl8pPr>
            <a:lvl9pPr lvl="8" algn="l">
              <a:lnSpc>
                <a:spcPct val="100000"/>
              </a:lnSpc>
              <a:spcBef>
                <a:spcPts val="0"/>
              </a:spcBef>
              <a:spcAft>
                <a:spcPts val="0"/>
              </a:spcAft>
              <a:buSzPts val="3500"/>
              <a:buNone/>
              <a:defRPr>
                <a:latin typeface="Poppins"/>
                <a:ea typeface="Poppins"/>
                <a:cs typeface="Poppins"/>
                <a:sym typeface="Poppins"/>
              </a:defRPr>
            </a:lvl9pPr>
          </a:lstStyle>
          <a:p>
            <a:endParaRPr/>
          </a:p>
        </p:txBody>
      </p:sp>
      <p:sp>
        <p:nvSpPr>
          <p:cNvPr id="238" name="Google Shape;238;p76"/>
          <p:cNvSpPr/>
          <p:nvPr/>
        </p:nvSpPr>
        <p:spPr>
          <a:xfrm rot="10800000" flipH="1">
            <a:off x="8032959" y="730363"/>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76"/>
          <p:cNvSpPr/>
          <p:nvPr/>
        </p:nvSpPr>
        <p:spPr>
          <a:xfrm rot="10800000" flipH="1">
            <a:off x="194988"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76"/>
          <p:cNvSpPr/>
          <p:nvPr/>
        </p:nvSpPr>
        <p:spPr>
          <a:xfrm rot="10800000" flipH="1">
            <a:off x="715108"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1"/>
        <p:cNvGrpSpPr/>
        <p:nvPr/>
      </p:nvGrpSpPr>
      <p:grpSpPr>
        <a:xfrm>
          <a:off x="0" y="0"/>
          <a:ext cx="0" cy="0"/>
          <a:chOff x="0" y="0"/>
          <a:chExt cx="0" cy="0"/>
        </a:xfrm>
      </p:grpSpPr>
      <p:grpSp>
        <p:nvGrpSpPr>
          <p:cNvPr id="242" name="Google Shape;242;p67"/>
          <p:cNvGrpSpPr/>
          <p:nvPr/>
        </p:nvGrpSpPr>
        <p:grpSpPr>
          <a:xfrm>
            <a:off x="10900" y="0"/>
            <a:ext cx="9142800" cy="5143500"/>
            <a:chOff x="10900" y="0"/>
            <a:chExt cx="9142800" cy="5143500"/>
          </a:xfrm>
        </p:grpSpPr>
        <p:cxnSp>
          <p:nvCxnSpPr>
            <p:cNvPr id="243" name="Google Shape;243;p67"/>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4" name="Google Shape;244;p67"/>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5" name="Google Shape;245;p67"/>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6" name="Google Shape;246;p67"/>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7" name="Google Shape;247;p67"/>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8" name="Google Shape;248;p67"/>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49" name="Google Shape;249;p67"/>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0" name="Google Shape;250;p67"/>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1" name="Google Shape;251;p67"/>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2" name="Google Shape;252;p67"/>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3" name="Google Shape;253;p67"/>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4" name="Google Shape;254;p67"/>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5" name="Google Shape;255;p67"/>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6" name="Google Shape;256;p67"/>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7" name="Google Shape;257;p67"/>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8" name="Google Shape;258;p67"/>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59" name="Google Shape;259;p67"/>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60" name="Google Shape;260;p67"/>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61" name="Google Shape;261;p67"/>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2" name="Google Shape;262;p67"/>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3" name="Google Shape;263;p67"/>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4" name="Google Shape;264;p67"/>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5" name="Google Shape;265;p67"/>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6" name="Google Shape;266;p67"/>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7" name="Google Shape;267;p67"/>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8" name="Google Shape;268;p67"/>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269" name="Google Shape;269;p67"/>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270" name="Google Shape;270;p67"/>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271" name="Google Shape;271;p67"/>
          <p:cNvGrpSpPr/>
          <p:nvPr/>
        </p:nvGrpSpPr>
        <p:grpSpPr>
          <a:xfrm>
            <a:off x="-44062" y="-749742"/>
            <a:ext cx="9384877" cy="6019445"/>
            <a:chOff x="-44062" y="-749742"/>
            <a:chExt cx="9384877" cy="6019445"/>
          </a:xfrm>
        </p:grpSpPr>
        <p:sp>
          <p:nvSpPr>
            <p:cNvPr id="272" name="Google Shape;272;p67"/>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7"/>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7"/>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7"/>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7"/>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7"/>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67"/>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67"/>
          <p:cNvSpPr txBox="1">
            <a:spLocks noGrp="1"/>
          </p:cNvSpPr>
          <p:nvPr>
            <p:ph type="title"/>
          </p:nvPr>
        </p:nvSpPr>
        <p:spPr>
          <a:xfrm>
            <a:off x="720000" y="28043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80" name="Google Shape;280;p67"/>
          <p:cNvSpPr txBox="1">
            <a:spLocks noGrp="1"/>
          </p:cNvSpPr>
          <p:nvPr>
            <p:ph type="subTitle" idx="1"/>
          </p:nvPr>
        </p:nvSpPr>
        <p:spPr>
          <a:xfrm>
            <a:off x="720000" y="3390854"/>
            <a:ext cx="2336400" cy="65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1" name="Google Shape;281;p67"/>
          <p:cNvSpPr txBox="1">
            <a:spLocks noGrp="1"/>
          </p:cNvSpPr>
          <p:nvPr>
            <p:ph type="title" idx="2"/>
          </p:nvPr>
        </p:nvSpPr>
        <p:spPr>
          <a:xfrm>
            <a:off x="3403800" y="28043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82" name="Google Shape;282;p67"/>
          <p:cNvSpPr txBox="1">
            <a:spLocks noGrp="1"/>
          </p:cNvSpPr>
          <p:nvPr>
            <p:ph type="subTitle" idx="3"/>
          </p:nvPr>
        </p:nvSpPr>
        <p:spPr>
          <a:xfrm>
            <a:off x="3403800" y="3390854"/>
            <a:ext cx="2336400" cy="65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3" name="Google Shape;283;p67"/>
          <p:cNvSpPr txBox="1">
            <a:spLocks noGrp="1"/>
          </p:cNvSpPr>
          <p:nvPr>
            <p:ph type="title" idx="4"/>
          </p:nvPr>
        </p:nvSpPr>
        <p:spPr>
          <a:xfrm>
            <a:off x="6087600" y="28043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84" name="Google Shape;284;p67"/>
          <p:cNvSpPr txBox="1">
            <a:spLocks noGrp="1"/>
          </p:cNvSpPr>
          <p:nvPr>
            <p:ph type="subTitle" idx="5"/>
          </p:nvPr>
        </p:nvSpPr>
        <p:spPr>
          <a:xfrm>
            <a:off x="6087600" y="3390854"/>
            <a:ext cx="2336400" cy="65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5" name="Google Shape;285;p67"/>
          <p:cNvSpPr txBox="1">
            <a:spLocks noGrp="1"/>
          </p:cNvSpPr>
          <p:nvPr>
            <p:ph type="title" idx="6"/>
          </p:nvPr>
        </p:nvSpPr>
        <p:spPr>
          <a:xfrm>
            <a:off x="720000" y="805025"/>
            <a:ext cx="7704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6" name="Google Shape;286;p67"/>
          <p:cNvSpPr/>
          <p:nvPr/>
        </p:nvSpPr>
        <p:spPr>
          <a:xfrm rot="8100000" flipH="1">
            <a:off x="126557" y="958090"/>
            <a:ext cx="543981" cy="934750"/>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67"/>
          <p:cNvSpPr/>
          <p:nvPr/>
        </p:nvSpPr>
        <p:spPr>
          <a:xfrm flipH="1">
            <a:off x="8056863" y="730363"/>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67"/>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89"/>
        <p:cNvGrpSpPr/>
        <p:nvPr/>
      </p:nvGrpSpPr>
      <p:grpSpPr>
        <a:xfrm>
          <a:off x="0" y="0"/>
          <a:ext cx="0" cy="0"/>
          <a:chOff x="0" y="0"/>
          <a:chExt cx="0" cy="0"/>
        </a:xfrm>
      </p:grpSpPr>
      <p:grpSp>
        <p:nvGrpSpPr>
          <p:cNvPr id="290" name="Google Shape;290;p68"/>
          <p:cNvGrpSpPr/>
          <p:nvPr/>
        </p:nvGrpSpPr>
        <p:grpSpPr>
          <a:xfrm>
            <a:off x="10900" y="0"/>
            <a:ext cx="9142800" cy="5143500"/>
            <a:chOff x="10900" y="0"/>
            <a:chExt cx="9142800" cy="5143500"/>
          </a:xfrm>
        </p:grpSpPr>
        <p:cxnSp>
          <p:nvCxnSpPr>
            <p:cNvPr id="291" name="Google Shape;291;p68"/>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2" name="Google Shape;292;p68"/>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3" name="Google Shape;293;p68"/>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4" name="Google Shape;294;p68"/>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5" name="Google Shape;295;p68"/>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6" name="Google Shape;296;p68"/>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7" name="Google Shape;297;p68"/>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8" name="Google Shape;298;p68"/>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299" name="Google Shape;299;p68"/>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0" name="Google Shape;300;p68"/>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1" name="Google Shape;301;p68"/>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2" name="Google Shape;302;p68"/>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3" name="Google Shape;303;p68"/>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4" name="Google Shape;304;p68"/>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5" name="Google Shape;305;p68"/>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6" name="Google Shape;306;p68"/>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7" name="Google Shape;307;p68"/>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8" name="Google Shape;308;p68"/>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09" name="Google Shape;309;p68"/>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0" name="Google Shape;310;p68"/>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1" name="Google Shape;311;p68"/>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2" name="Google Shape;312;p68"/>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3" name="Google Shape;313;p68"/>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4" name="Google Shape;314;p68"/>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5" name="Google Shape;315;p68"/>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6" name="Google Shape;316;p68"/>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7" name="Google Shape;317;p68"/>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18" name="Google Shape;318;p68"/>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319" name="Google Shape;319;p68"/>
          <p:cNvGrpSpPr/>
          <p:nvPr/>
        </p:nvGrpSpPr>
        <p:grpSpPr>
          <a:xfrm flipH="1">
            <a:off x="-44062" y="-749742"/>
            <a:ext cx="9384877" cy="6019445"/>
            <a:chOff x="-44062" y="-749742"/>
            <a:chExt cx="9384877" cy="6019445"/>
          </a:xfrm>
        </p:grpSpPr>
        <p:sp>
          <p:nvSpPr>
            <p:cNvPr id="320" name="Google Shape;320;p68"/>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8"/>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8"/>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8"/>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8"/>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8"/>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68"/>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8"/>
          <p:cNvSpPr txBox="1">
            <a:spLocks noGrp="1"/>
          </p:cNvSpPr>
          <p:nvPr>
            <p:ph type="title"/>
          </p:nvPr>
        </p:nvSpPr>
        <p:spPr>
          <a:xfrm>
            <a:off x="1424475" y="1682850"/>
            <a:ext cx="280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8" name="Google Shape;328;p68"/>
          <p:cNvSpPr txBox="1">
            <a:spLocks noGrp="1"/>
          </p:cNvSpPr>
          <p:nvPr>
            <p:ph type="subTitle" idx="1"/>
          </p:nvPr>
        </p:nvSpPr>
        <p:spPr>
          <a:xfrm>
            <a:off x="1424475" y="2269375"/>
            <a:ext cx="2803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9" name="Google Shape;329;p68"/>
          <p:cNvSpPr txBox="1">
            <a:spLocks noGrp="1"/>
          </p:cNvSpPr>
          <p:nvPr>
            <p:ph type="title" idx="2"/>
          </p:nvPr>
        </p:nvSpPr>
        <p:spPr>
          <a:xfrm>
            <a:off x="5309650" y="1682850"/>
            <a:ext cx="280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0" name="Google Shape;330;p68"/>
          <p:cNvSpPr txBox="1">
            <a:spLocks noGrp="1"/>
          </p:cNvSpPr>
          <p:nvPr>
            <p:ph type="subTitle" idx="3"/>
          </p:nvPr>
        </p:nvSpPr>
        <p:spPr>
          <a:xfrm>
            <a:off x="5309650" y="2269375"/>
            <a:ext cx="2803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1" name="Google Shape;331;p68"/>
          <p:cNvSpPr txBox="1">
            <a:spLocks noGrp="1"/>
          </p:cNvSpPr>
          <p:nvPr>
            <p:ph type="title" idx="4"/>
          </p:nvPr>
        </p:nvSpPr>
        <p:spPr>
          <a:xfrm>
            <a:off x="1424475" y="3268650"/>
            <a:ext cx="280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2" name="Google Shape;332;p68"/>
          <p:cNvSpPr txBox="1">
            <a:spLocks noGrp="1"/>
          </p:cNvSpPr>
          <p:nvPr>
            <p:ph type="subTitle" idx="5"/>
          </p:nvPr>
        </p:nvSpPr>
        <p:spPr>
          <a:xfrm>
            <a:off x="1424475" y="3855175"/>
            <a:ext cx="2803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3" name="Google Shape;333;p68"/>
          <p:cNvSpPr txBox="1">
            <a:spLocks noGrp="1"/>
          </p:cNvSpPr>
          <p:nvPr>
            <p:ph type="title" idx="6"/>
          </p:nvPr>
        </p:nvSpPr>
        <p:spPr>
          <a:xfrm>
            <a:off x="5309650" y="3268650"/>
            <a:ext cx="280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200" b="1">
                <a:latin typeface="Patrick Hand"/>
                <a:ea typeface="Patrick Hand"/>
                <a:cs typeface="Patrick Hand"/>
                <a:sym typeface="Patrick H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4" name="Google Shape;334;p68"/>
          <p:cNvSpPr txBox="1">
            <a:spLocks noGrp="1"/>
          </p:cNvSpPr>
          <p:nvPr>
            <p:ph type="subTitle" idx="7"/>
          </p:nvPr>
        </p:nvSpPr>
        <p:spPr>
          <a:xfrm>
            <a:off x="5309650" y="3855175"/>
            <a:ext cx="2803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500">
                <a:latin typeface="Barlow Medium"/>
                <a:ea typeface="Barlow Medium"/>
                <a:cs typeface="Barlow Medium"/>
                <a:sym typeface="Barlow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5" name="Google Shape;335;p68"/>
          <p:cNvSpPr txBox="1">
            <a:spLocks noGrp="1"/>
          </p:cNvSpPr>
          <p:nvPr>
            <p:ph type="title" idx="8"/>
          </p:nvPr>
        </p:nvSpPr>
        <p:spPr>
          <a:xfrm>
            <a:off x="720000" y="8050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36" name="Google Shape;336;p68"/>
          <p:cNvSpPr/>
          <p:nvPr/>
        </p:nvSpPr>
        <p:spPr>
          <a:xfrm rot="10800000">
            <a:off x="8056863" y="4410687"/>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8"/>
          <p:cNvSpPr/>
          <p:nvPr/>
        </p:nvSpPr>
        <p:spPr>
          <a:xfrm rot="10800000">
            <a:off x="7810615" y="1082890"/>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8"/>
        <p:cNvGrpSpPr/>
        <p:nvPr/>
      </p:nvGrpSpPr>
      <p:grpSpPr>
        <a:xfrm>
          <a:off x="0" y="0"/>
          <a:ext cx="0" cy="0"/>
          <a:chOff x="0" y="0"/>
          <a:chExt cx="0" cy="0"/>
        </a:xfrm>
      </p:grpSpPr>
      <p:grpSp>
        <p:nvGrpSpPr>
          <p:cNvPr id="339" name="Google Shape;339;p81"/>
          <p:cNvGrpSpPr/>
          <p:nvPr/>
        </p:nvGrpSpPr>
        <p:grpSpPr>
          <a:xfrm>
            <a:off x="10900" y="0"/>
            <a:ext cx="9142800" cy="5143500"/>
            <a:chOff x="10900" y="0"/>
            <a:chExt cx="9142800" cy="5143500"/>
          </a:xfrm>
        </p:grpSpPr>
        <p:cxnSp>
          <p:nvCxnSpPr>
            <p:cNvPr id="340" name="Google Shape;340;p81"/>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1" name="Google Shape;341;p81"/>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2" name="Google Shape;342;p81"/>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3" name="Google Shape;343;p81"/>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4" name="Google Shape;344;p81"/>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5" name="Google Shape;345;p81"/>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6" name="Google Shape;346;p81"/>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7" name="Google Shape;347;p81"/>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8" name="Google Shape;348;p81"/>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49" name="Google Shape;349;p81"/>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0" name="Google Shape;350;p81"/>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1" name="Google Shape;351;p81"/>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2" name="Google Shape;352;p81"/>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3" name="Google Shape;353;p81"/>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4" name="Google Shape;354;p81"/>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5" name="Google Shape;355;p81"/>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6" name="Google Shape;356;p81"/>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7" name="Google Shape;357;p81"/>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58" name="Google Shape;358;p81"/>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59" name="Google Shape;359;p81"/>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0" name="Google Shape;360;p81"/>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1" name="Google Shape;361;p81"/>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2" name="Google Shape;362;p81"/>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3" name="Google Shape;363;p81"/>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4" name="Google Shape;364;p81"/>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5" name="Google Shape;365;p81"/>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6" name="Google Shape;366;p81"/>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367" name="Google Shape;367;p81"/>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368" name="Google Shape;368;p81"/>
          <p:cNvGrpSpPr/>
          <p:nvPr/>
        </p:nvGrpSpPr>
        <p:grpSpPr>
          <a:xfrm>
            <a:off x="-44062" y="-749742"/>
            <a:ext cx="9384877" cy="6019445"/>
            <a:chOff x="-44062" y="-749742"/>
            <a:chExt cx="9384877" cy="6019445"/>
          </a:xfrm>
        </p:grpSpPr>
        <p:sp>
          <p:nvSpPr>
            <p:cNvPr id="369" name="Google Shape;369;p81"/>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81"/>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81"/>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81"/>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81"/>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81"/>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5" name="Google Shape;375;p81"/>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81"/>
          <p:cNvSpPr txBox="1">
            <a:spLocks noGrp="1"/>
          </p:cNvSpPr>
          <p:nvPr>
            <p:ph type="title"/>
          </p:nvPr>
        </p:nvSpPr>
        <p:spPr>
          <a:xfrm>
            <a:off x="720000" y="807175"/>
            <a:ext cx="7704000" cy="48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b="1">
                <a:latin typeface="Patrick Hand"/>
                <a:ea typeface="Patrick Hand"/>
                <a:cs typeface="Patrick Hand"/>
                <a:sym typeface="Patrick H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7" name="Google Shape;377;p81"/>
          <p:cNvSpPr/>
          <p:nvPr/>
        </p:nvSpPr>
        <p:spPr>
          <a:xfrm rot="1604515">
            <a:off x="136323" y="1317084"/>
            <a:ext cx="520083" cy="621028"/>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81"/>
          <p:cNvSpPr/>
          <p:nvPr/>
        </p:nvSpPr>
        <p:spPr>
          <a:xfrm>
            <a:off x="715108"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9"/>
        <p:cNvGrpSpPr/>
        <p:nvPr/>
      </p:nvGrpSpPr>
      <p:grpSpPr>
        <a:xfrm>
          <a:off x="0" y="0"/>
          <a:ext cx="0" cy="0"/>
          <a:chOff x="0" y="0"/>
          <a:chExt cx="0" cy="0"/>
        </a:xfrm>
      </p:grpSpPr>
      <p:grpSp>
        <p:nvGrpSpPr>
          <p:cNvPr id="380" name="Google Shape;380;p70"/>
          <p:cNvGrpSpPr/>
          <p:nvPr/>
        </p:nvGrpSpPr>
        <p:grpSpPr>
          <a:xfrm>
            <a:off x="10900" y="0"/>
            <a:ext cx="9142800" cy="5143500"/>
            <a:chOff x="10900" y="0"/>
            <a:chExt cx="9142800" cy="5143500"/>
          </a:xfrm>
        </p:grpSpPr>
        <p:cxnSp>
          <p:nvCxnSpPr>
            <p:cNvPr id="381" name="Google Shape;381;p70"/>
            <p:cNvCxnSpPr/>
            <p:nvPr/>
          </p:nvCxnSpPr>
          <p:spPr>
            <a:xfrm>
              <a:off x="45767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2" name="Google Shape;382;p70"/>
            <p:cNvCxnSpPr/>
            <p:nvPr/>
          </p:nvCxnSpPr>
          <p:spPr>
            <a:xfrm>
              <a:off x="578761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3" name="Google Shape;383;p70"/>
            <p:cNvCxnSpPr/>
            <p:nvPr/>
          </p:nvCxnSpPr>
          <p:spPr>
            <a:xfrm>
              <a:off x="627215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4" name="Google Shape;384;p70"/>
            <p:cNvCxnSpPr/>
            <p:nvPr/>
          </p:nvCxnSpPr>
          <p:spPr>
            <a:xfrm>
              <a:off x="675669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5" name="Google Shape;385;p70"/>
            <p:cNvCxnSpPr/>
            <p:nvPr/>
          </p:nvCxnSpPr>
          <p:spPr>
            <a:xfrm>
              <a:off x="724123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6" name="Google Shape;386;p70"/>
            <p:cNvCxnSpPr/>
            <p:nvPr/>
          </p:nvCxnSpPr>
          <p:spPr>
            <a:xfrm>
              <a:off x="7725771"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7" name="Google Shape;387;p70"/>
            <p:cNvCxnSpPr/>
            <p:nvPr/>
          </p:nvCxnSpPr>
          <p:spPr>
            <a:xfrm>
              <a:off x="821031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8" name="Google Shape;388;p70"/>
            <p:cNvCxnSpPr/>
            <p:nvPr/>
          </p:nvCxnSpPr>
          <p:spPr>
            <a:xfrm>
              <a:off x="8694850"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89" name="Google Shape;389;p70"/>
            <p:cNvCxnSpPr/>
            <p:nvPr/>
          </p:nvCxnSpPr>
          <p:spPr>
            <a:xfrm>
              <a:off x="942215"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0" name="Google Shape;390;p70"/>
            <p:cNvCxnSpPr/>
            <p:nvPr/>
          </p:nvCxnSpPr>
          <p:spPr>
            <a:xfrm>
              <a:off x="142675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1" name="Google Shape;391;p70"/>
            <p:cNvCxnSpPr/>
            <p:nvPr/>
          </p:nvCxnSpPr>
          <p:spPr>
            <a:xfrm>
              <a:off x="191129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2" name="Google Shape;392;p70"/>
            <p:cNvCxnSpPr/>
            <p:nvPr/>
          </p:nvCxnSpPr>
          <p:spPr>
            <a:xfrm>
              <a:off x="239583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3" name="Google Shape;393;p70"/>
            <p:cNvCxnSpPr/>
            <p:nvPr/>
          </p:nvCxnSpPr>
          <p:spPr>
            <a:xfrm>
              <a:off x="2880374"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4" name="Google Shape;394;p70"/>
            <p:cNvCxnSpPr/>
            <p:nvPr/>
          </p:nvCxnSpPr>
          <p:spPr>
            <a:xfrm>
              <a:off x="336491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5" name="Google Shape;395;p70"/>
            <p:cNvCxnSpPr/>
            <p:nvPr/>
          </p:nvCxnSpPr>
          <p:spPr>
            <a:xfrm>
              <a:off x="384945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6" name="Google Shape;396;p70"/>
            <p:cNvCxnSpPr/>
            <p:nvPr/>
          </p:nvCxnSpPr>
          <p:spPr>
            <a:xfrm>
              <a:off x="4333993"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7" name="Google Shape;397;p70"/>
            <p:cNvCxnSpPr/>
            <p:nvPr/>
          </p:nvCxnSpPr>
          <p:spPr>
            <a:xfrm>
              <a:off x="481853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8" name="Google Shape;398;p70"/>
            <p:cNvCxnSpPr/>
            <p:nvPr/>
          </p:nvCxnSpPr>
          <p:spPr>
            <a:xfrm>
              <a:off x="5303072" y="0"/>
              <a:ext cx="0" cy="5143500"/>
            </a:xfrm>
            <a:prstGeom prst="straightConnector1">
              <a:avLst/>
            </a:prstGeom>
            <a:noFill/>
            <a:ln w="28575" cap="flat" cmpd="sng">
              <a:solidFill>
                <a:srgbClr val="9FABFF"/>
              </a:solidFill>
              <a:prstDash val="solid"/>
              <a:round/>
              <a:headEnd type="none" w="sm" len="sm"/>
              <a:tailEnd type="none" w="sm" len="sm"/>
            </a:ln>
          </p:spPr>
        </p:cxnSp>
        <p:cxnSp>
          <p:nvCxnSpPr>
            <p:cNvPr id="399" name="Google Shape;399;p70"/>
            <p:cNvCxnSpPr/>
            <p:nvPr/>
          </p:nvCxnSpPr>
          <p:spPr>
            <a:xfrm>
              <a:off x="10900" y="4685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0" name="Google Shape;400;p70"/>
            <p:cNvCxnSpPr/>
            <p:nvPr/>
          </p:nvCxnSpPr>
          <p:spPr>
            <a:xfrm>
              <a:off x="10900" y="46965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1" name="Google Shape;401;p70"/>
            <p:cNvCxnSpPr/>
            <p:nvPr/>
          </p:nvCxnSpPr>
          <p:spPr>
            <a:xfrm>
              <a:off x="10900" y="9383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2" name="Google Shape;402;p70"/>
            <p:cNvCxnSpPr/>
            <p:nvPr/>
          </p:nvCxnSpPr>
          <p:spPr>
            <a:xfrm>
              <a:off x="10900" y="14081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3" name="Google Shape;403;p70"/>
            <p:cNvCxnSpPr/>
            <p:nvPr/>
          </p:nvCxnSpPr>
          <p:spPr>
            <a:xfrm>
              <a:off x="10900" y="18779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4" name="Google Shape;404;p70"/>
            <p:cNvCxnSpPr/>
            <p:nvPr/>
          </p:nvCxnSpPr>
          <p:spPr>
            <a:xfrm>
              <a:off x="10900" y="234767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5" name="Google Shape;405;p70"/>
            <p:cNvCxnSpPr/>
            <p:nvPr/>
          </p:nvCxnSpPr>
          <p:spPr>
            <a:xfrm>
              <a:off x="10900" y="281745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6" name="Google Shape;406;p70"/>
            <p:cNvCxnSpPr/>
            <p:nvPr/>
          </p:nvCxnSpPr>
          <p:spPr>
            <a:xfrm>
              <a:off x="10900" y="3287225"/>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7" name="Google Shape;407;p70"/>
            <p:cNvCxnSpPr/>
            <p:nvPr/>
          </p:nvCxnSpPr>
          <p:spPr>
            <a:xfrm>
              <a:off x="10900" y="3757000"/>
              <a:ext cx="9142800" cy="0"/>
            </a:xfrm>
            <a:prstGeom prst="straightConnector1">
              <a:avLst/>
            </a:prstGeom>
            <a:noFill/>
            <a:ln w="28575" cap="flat" cmpd="sng">
              <a:solidFill>
                <a:srgbClr val="9FABFF"/>
              </a:solidFill>
              <a:prstDash val="solid"/>
              <a:round/>
              <a:headEnd type="none" w="sm" len="sm"/>
              <a:tailEnd type="none" w="sm" len="sm"/>
            </a:ln>
          </p:spPr>
        </p:cxnSp>
        <p:cxnSp>
          <p:nvCxnSpPr>
            <p:cNvPr id="408" name="Google Shape;408;p70"/>
            <p:cNvCxnSpPr/>
            <p:nvPr/>
          </p:nvCxnSpPr>
          <p:spPr>
            <a:xfrm>
              <a:off x="10900" y="4226775"/>
              <a:ext cx="9142800" cy="0"/>
            </a:xfrm>
            <a:prstGeom prst="straightConnector1">
              <a:avLst/>
            </a:prstGeom>
            <a:noFill/>
            <a:ln w="28575" cap="flat" cmpd="sng">
              <a:solidFill>
                <a:srgbClr val="9FABFF"/>
              </a:solidFill>
              <a:prstDash val="solid"/>
              <a:round/>
              <a:headEnd type="none" w="sm" len="sm"/>
              <a:tailEnd type="none" w="sm" len="sm"/>
            </a:ln>
          </p:spPr>
        </p:cxnSp>
      </p:grpSp>
      <p:grpSp>
        <p:nvGrpSpPr>
          <p:cNvPr id="409" name="Google Shape;409;p70"/>
          <p:cNvGrpSpPr/>
          <p:nvPr/>
        </p:nvGrpSpPr>
        <p:grpSpPr>
          <a:xfrm rot="10800000" flipH="1">
            <a:off x="-44062" y="-749742"/>
            <a:ext cx="9384877" cy="6019445"/>
            <a:chOff x="-44062" y="-749742"/>
            <a:chExt cx="9384877" cy="6019445"/>
          </a:xfrm>
        </p:grpSpPr>
        <p:sp>
          <p:nvSpPr>
            <p:cNvPr id="410" name="Google Shape;410;p70"/>
            <p:cNvSpPr/>
            <p:nvPr/>
          </p:nvSpPr>
          <p:spPr>
            <a:xfrm>
              <a:off x="165315" y="2970308"/>
              <a:ext cx="340398" cy="375255"/>
            </a:xfrm>
            <a:custGeom>
              <a:avLst/>
              <a:gdLst/>
              <a:ahLst/>
              <a:cxnLst/>
              <a:rect l="l" t="t" r="r" b="b"/>
              <a:pathLst>
                <a:path w="11748" h="12951" extrusionOk="0">
                  <a:moveTo>
                    <a:pt x="2065" y="1"/>
                  </a:moveTo>
                  <a:cubicBezTo>
                    <a:pt x="1319" y="1"/>
                    <a:pt x="488" y="136"/>
                    <a:pt x="417" y="513"/>
                  </a:cubicBezTo>
                  <a:cubicBezTo>
                    <a:pt x="160" y="1879"/>
                    <a:pt x="0" y="3428"/>
                    <a:pt x="608" y="4730"/>
                  </a:cubicBezTo>
                  <a:cubicBezTo>
                    <a:pt x="1026" y="5631"/>
                    <a:pt x="1766" y="6254"/>
                    <a:pt x="2646" y="6678"/>
                  </a:cubicBezTo>
                  <a:cubicBezTo>
                    <a:pt x="3565" y="7119"/>
                    <a:pt x="4547" y="7373"/>
                    <a:pt x="5510" y="7692"/>
                  </a:cubicBezTo>
                  <a:cubicBezTo>
                    <a:pt x="6416" y="7993"/>
                    <a:pt x="7175" y="8275"/>
                    <a:pt x="7867" y="8994"/>
                  </a:cubicBezTo>
                  <a:cubicBezTo>
                    <a:pt x="8808" y="9972"/>
                    <a:pt x="8907" y="11419"/>
                    <a:pt x="8798" y="12704"/>
                  </a:cubicBezTo>
                  <a:cubicBezTo>
                    <a:pt x="8780" y="12905"/>
                    <a:pt x="9222" y="12951"/>
                    <a:pt x="9626" y="12951"/>
                  </a:cubicBezTo>
                  <a:cubicBezTo>
                    <a:pt x="9914" y="12951"/>
                    <a:pt x="10184" y="12928"/>
                    <a:pt x="10255" y="12921"/>
                  </a:cubicBezTo>
                  <a:cubicBezTo>
                    <a:pt x="10520" y="12894"/>
                    <a:pt x="11608" y="12825"/>
                    <a:pt x="11642" y="12424"/>
                  </a:cubicBezTo>
                  <a:cubicBezTo>
                    <a:pt x="11747" y="11189"/>
                    <a:pt x="11640" y="9918"/>
                    <a:pt x="10888" y="8889"/>
                  </a:cubicBezTo>
                  <a:cubicBezTo>
                    <a:pt x="10305" y="8095"/>
                    <a:pt x="9408" y="7638"/>
                    <a:pt x="8507" y="7294"/>
                  </a:cubicBezTo>
                  <a:cubicBezTo>
                    <a:pt x="6779" y="6638"/>
                    <a:pt x="4651" y="6461"/>
                    <a:pt x="3622" y="4774"/>
                  </a:cubicBezTo>
                  <a:cubicBezTo>
                    <a:pt x="2807" y="3438"/>
                    <a:pt x="2986" y="1695"/>
                    <a:pt x="3261" y="233"/>
                  </a:cubicBezTo>
                  <a:cubicBezTo>
                    <a:pt x="3286" y="101"/>
                    <a:pt x="2707" y="1"/>
                    <a:pt x="2065"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70"/>
            <p:cNvSpPr/>
            <p:nvPr/>
          </p:nvSpPr>
          <p:spPr>
            <a:xfrm>
              <a:off x="-44062" y="3571652"/>
              <a:ext cx="759174" cy="1698051"/>
            </a:xfrm>
            <a:custGeom>
              <a:avLst/>
              <a:gdLst/>
              <a:ahLst/>
              <a:cxnLst/>
              <a:rect l="l" t="t" r="r" b="b"/>
              <a:pathLst>
                <a:path w="26201" h="58604" extrusionOk="0">
                  <a:moveTo>
                    <a:pt x="5742" y="22424"/>
                  </a:moveTo>
                  <a:cubicBezTo>
                    <a:pt x="5704" y="22426"/>
                    <a:pt x="5689" y="22426"/>
                    <a:pt x="5687" y="22426"/>
                  </a:cubicBezTo>
                  <a:cubicBezTo>
                    <a:pt x="5683" y="22426"/>
                    <a:pt x="5717" y="22425"/>
                    <a:pt x="5742" y="22424"/>
                  </a:cubicBezTo>
                  <a:close/>
                  <a:moveTo>
                    <a:pt x="15230" y="22608"/>
                  </a:moveTo>
                  <a:lnTo>
                    <a:pt x="15230" y="22608"/>
                  </a:lnTo>
                  <a:cubicBezTo>
                    <a:pt x="15231" y="22608"/>
                    <a:pt x="15232" y="22608"/>
                    <a:pt x="15233" y="22608"/>
                  </a:cubicBezTo>
                  <a:lnTo>
                    <a:pt x="15233" y="22608"/>
                  </a:lnTo>
                  <a:cubicBezTo>
                    <a:pt x="15231" y="22608"/>
                    <a:pt x="15230" y="22608"/>
                    <a:pt x="15230" y="22608"/>
                  </a:cubicBezTo>
                  <a:close/>
                  <a:moveTo>
                    <a:pt x="15790" y="22813"/>
                  </a:moveTo>
                  <a:lnTo>
                    <a:pt x="15790" y="22813"/>
                  </a:lnTo>
                  <a:cubicBezTo>
                    <a:pt x="15802" y="22823"/>
                    <a:pt x="15812" y="22831"/>
                    <a:pt x="15820" y="22837"/>
                  </a:cubicBezTo>
                  <a:lnTo>
                    <a:pt x="15820" y="22837"/>
                  </a:lnTo>
                  <a:cubicBezTo>
                    <a:pt x="15810" y="22829"/>
                    <a:pt x="15800" y="22822"/>
                    <a:pt x="15791" y="22813"/>
                  </a:cubicBezTo>
                  <a:lnTo>
                    <a:pt x="15791" y="22813"/>
                  </a:lnTo>
                  <a:cubicBezTo>
                    <a:pt x="15791" y="22813"/>
                    <a:pt x="15791" y="22813"/>
                    <a:pt x="15790" y="22813"/>
                  </a:cubicBezTo>
                  <a:close/>
                  <a:moveTo>
                    <a:pt x="15987" y="22959"/>
                  </a:moveTo>
                  <a:cubicBezTo>
                    <a:pt x="16003" y="22971"/>
                    <a:pt x="16020" y="22982"/>
                    <a:pt x="16035" y="22994"/>
                  </a:cubicBezTo>
                  <a:cubicBezTo>
                    <a:pt x="16016" y="22980"/>
                    <a:pt x="16000" y="22968"/>
                    <a:pt x="15987" y="22959"/>
                  </a:cubicBezTo>
                  <a:close/>
                  <a:moveTo>
                    <a:pt x="16201" y="23148"/>
                  </a:moveTo>
                  <a:cubicBezTo>
                    <a:pt x="16275" y="23214"/>
                    <a:pt x="16300" y="23237"/>
                    <a:pt x="16300" y="23237"/>
                  </a:cubicBezTo>
                  <a:cubicBezTo>
                    <a:pt x="16300" y="23237"/>
                    <a:pt x="16243" y="23186"/>
                    <a:pt x="16201" y="23148"/>
                  </a:cubicBezTo>
                  <a:close/>
                  <a:moveTo>
                    <a:pt x="16412" y="25138"/>
                  </a:moveTo>
                  <a:lnTo>
                    <a:pt x="16412" y="25138"/>
                  </a:lnTo>
                  <a:cubicBezTo>
                    <a:pt x="16412" y="25139"/>
                    <a:pt x="16411" y="25140"/>
                    <a:pt x="16411" y="25141"/>
                  </a:cubicBezTo>
                  <a:lnTo>
                    <a:pt x="16411" y="25141"/>
                  </a:lnTo>
                  <a:cubicBezTo>
                    <a:pt x="16411" y="25140"/>
                    <a:pt x="16412" y="25139"/>
                    <a:pt x="16412" y="25138"/>
                  </a:cubicBezTo>
                  <a:close/>
                  <a:moveTo>
                    <a:pt x="19352" y="36701"/>
                  </a:moveTo>
                  <a:cubicBezTo>
                    <a:pt x="19353" y="36701"/>
                    <a:pt x="19353" y="36701"/>
                    <a:pt x="19354" y="36701"/>
                  </a:cubicBezTo>
                  <a:lnTo>
                    <a:pt x="19354" y="36701"/>
                  </a:lnTo>
                  <a:cubicBezTo>
                    <a:pt x="19354" y="36705"/>
                    <a:pt x="19353" y="36710"/>
                    <a:pt x="19353" y="36714"/>
                  </a:cubicBezTo>
                  <a:lnTo>
                    <a:pt x="19353" y="36714"/>
                  </a:lnTo>
                  <a:cubicBezTo>
                    <a:pt x="19353" y="36709"/>
                    <a:pt x="19353" y="36705"/>
                    <a:pt x="19352" y="36701"/>
                  </a:cubicBezTo>
                  <a:close/>
                  <a:moveTo>
                    <a:pt x="17957" y="36354"/>
                  </a:moveTo>
                  <a:cubicBezTo>
                    <a:pt x="18149" y="36354"/>
                    <a:pt x="18350" y="36377"/>
                    <a:pt x="18618" y="36421"/>
                  </a:cubicBezTo>
                  <a:cubicBezTo>
                    <a:pt x="18581" y="36415"/>
                    <a:pt x="18561" y="36413"/>
                    <a:pt x="18556" y="36413"/>
                  </a:cubicBezTo>
                  <a:cubicBezTo>
                    <a:pt x="18528" y="36413"/>
                    <a:pt x="18808" y="36472"/>
                    <a:pt x="18866" y="36490"/>
                  </a:cubicBezTo>
                  <a:cubicBezTo>
                    <a:pt x="18922" y="36508"/>
                    <a:pt x="18978" y="36530"/>
                    <a:pt x="19034" y="36546"/>
                  </a:cubicBezTo>
                  <a:cubicBezTo>
                    <a:pt x="19046" y="36549"/>
                    <a:pt x="19057" y="36552"/>
                    <a:pt x="19067" y="36555"/>
                  </a:cubicBezTo>
                  <a:lnTo>
                    <a:pt x="19067" y="36555"/>
                  </a:lnTo>
                  <a:cubicBezTo>
                    <a:pt x="19075" y="36559"/>
                    <a:pt x="19085" y="36564"/>
                    <a:pt x="19096" y="36570"/>
                  </a:cubicBezTo>
                  <a:cubicBezTo>
                    <a:pt x="19181" y="36613"/>
                    <a:pt x="19265" y="36655"/>
                    <a:pt x="19348" y="36698"/>
                  </a:cubicBezTo>
                  <a:lnTo>
                    <a:pt x="19348" y="36698"/>
                  </a:lnTo>
                  <a:cubicBezTo>
                    <a:pt x="19350" y="36708"/>
                    <a:pt x="19351" y="36718"/>
                    <a:pt x="19353" y="36728"/>
                  </a:cubicBezTo>
                  <a:lnTo>
                    <a:pt x="19353" y="36728"/>
                  </a:lnTo>
                  <a:cubicBezTo>
                    <a:pt x="19352" y="36754"/>
                    <a:pt x="19348" y="36785"/>
                    <a:pt x="19340" y="36816"/>
                  </a:cubicBezTo>
                  <a:cubicBezTo>
                    <a:pt x="19323" y="36888"/>
                    <a:pt x="19299" y="36960"/>
                    <a:pt x="19280" y="37032"/>
                  </a:cubicBezTo>
                  <a:cubicBezTo>
                    <a:pt x="19276" y="37048"/>
                    <a:pt x="19273" y="37061"/>
                    <a:pt x="19271" y="37070"/>
                  </a:cubicBezTo>
                  <a:lnTo>
                    <a:pt x="19271" y="37070"/>
                  </a:lnTo>
                  <a:cubicBezTo>
                    <a:pt x="19264" y="37079"/>
                    <a:pt x="19254" y="37092"/>
                    <a:pt x="19241" y="37111"/>
                  </a:cubicBezTo>
                  <a:cubicBezTo>
                    <a:pt x="19142" y="37257"/>
                    <a:pt x="19054" y="37402"/>
                    <a:pt x="18938" y="37535"/>
                  </a:cubicBezTo>
                  <a:cubicBezTo>
                    <a:pt x="18876" y="37607"/>
                    <a:pt x="18808" y="37674"/>
                    <a:pt x="18743" y="37742"/>
                  </a:cubicBezTo>
                  <a:cubicBezTo>
                    <a:pt x="18708" y="37778"/>
                    <a:pt x="18671" y="37810"/>
                    <a:pt x="18634" y="37843"/>
                  </a:cubicBezTo>
                  <a:cubicBezTo>
                    <a:pt x="18631" y="37846"/>
                    <a:pt x="18628" y="37849"/>
                    <a:pt x="18625" y="37852"/>
                  </a:cubicBezTo>
                  <a:lnTo>
                    <a:pt x="18625" y="37852"/>
                  </a:lnTo>
                  <a:cubicBezTo>
                    <a:pt x="18623" y="37853"/>
                    <a:pt x="18622" y="37854"/>
                    <a:pt x="18620" y="37856"/>
                  </a:cubicBezTo>
                  <a:cubicBezTo>
                    <a:pt x="18451" y="37993"/>
                    <a:pt x="18273" y="38123"/>
                    <a:pt x="18091" y="38243"/>
                  </a:cubicBezTo>
                  <a:cubicBezTo>
                    <a:pt x="17679" y="38506"/>
                    <a:pt x="17243" y="38733"/>
                    <a:pt x="16791" y="38921"/>
                  </a:cubicBezTo>
                  <a:cubicBezTo>
                    <a:pt x="16233" y="39158"/>
                    <a:pt x="15938" y="39255"/>
                    <a:pt x="15351" y="39401"/>
                  </a:cubicBezTo>
                  <a:cubicBezTo>
                    <a:pt x="14819" y="39535"/>
                    <a:pt x="14276" y="39629"/>
                    <a:pt x="13730" y="39680"/>
                  </a:cubicBezTo>
                  <a:cubicBezTo>
                    <a:pt x="13608" y="39691"/>
                    <a:pt x="13487" y="39701"/>
                    <a:pt x="13364" y="39707"/>
                  </a:cubicBezTo>
                  <a:cubicBezTo>
                    <a:pt x="13348" y="39708"/>
                    <a:pt x="13332" y="39709"/>
                    <a:pt x="13315" y="39710"/>
                  </a:cubicBezTo>
                  <a:lnTo>
                    <a:pt x="13315" y="39710"/>
                  </a:lnTo>
                  <a:cubicBezTo>
                    <a:pt x="13600" y="39178"/>
                    <a:pt x="13950" y="38677"/>
                    <a:pt x="14359" y="38222"/>
                  </a:cubicBezTo>
                  <a:cubicBezTo>
                    <a:pt x="15102" y="37394"/>
                    <a:pt x="16144" y="36693"/>
                    <a:pt x="17152" y="36466"/>
                  </a:cubicBezTo>
                  <a:cubicBezTo>
                    <a:pt x="17487" y="36390"/>
                    <a:pt x="17715" y="36354"/>
                    <a:pt x="17957" y="36354"/>
                  </a:cubicBezTo>
                  <a:close/>
                  <a:moveTo>
                    <a:pt x="9409" y="1"/>
                  </a:moveTo>
                  <a:cubicBezTo>
                    <a:pt x="9281" y="1"/>
                    <a:pt x="9160" y="30"/>
                    <a:pt x="9057" y="97"/>
                  </a:cubicBezTo>
                  <a:lnTo>
                    <a:pt x="9057" y="94"/>
                  </a:lnTo>
                  <a:cubicBezTo>
                    <a:pt x="7445" y="1132"/>
                    <a:pt x="6145" y="2683"/>
                    <a:pt x="5023" y="4215"/>
                  </a:cubicBezTo>
                  <a:cubicBezTo>
                    <a:pt x="3600" y="6163"/>
                    <a:pt x="2415" y="8275"/>
                    <a:pt x="1491" y="10505"/>
                  </a:cubicBezTo>
                  <a:cubicBezTo>
                    <a:pt x="633" y="12581"/>
                    <a:pt x="1" y="14816"/>
                    <a:pt x="69" y="17082"/>
                  </a:cubicBezTo>
                  <a:cubicBezTo>
                    <a:pt x="98" y="18048"/>
                    <a:pt x="288" y="19039"/>
                    <a:pt x="702" y="19917"/>
                  </a:cubicBezTo>
                  <a:cubicBezTo>
                    <a:pt x="1183" y="20938"/>
                    <a:pt x="1863" y="22077"/>
                    <a:pt x="2838" y="22906"/>
                  </a:cubicBezTo>
                  <a:cubicBezTo>
                    <a:pt x="3949" y="23851"/>
                    <a:pt x="5280" y="24228"/>
                    <a:pt x="6653" y="24228"/>
                  </a:cubicBezTo>
                  <a:cubicBezTo>
                    <a:pt x="7272" y="24228"/>
                    <a:pt x="7899" y="24151"/>
                    <a:pt x="8519" y="24017"/>
                  </a:cubicBezTo>
                  <a:cubicBezTo>
                    <a:pt x="10343" y="23619"/>
                    <a:pt x="12084" y="22830"/>
                    <a:pt x="13946" y="22600"/>
                  </a:cubicBezTo>
                  <a:cubicBezTo>
                    <a:pt x="14224" y="22565"/>
                    <a:pt x="14376" y="22546"/>
                    <a:pt x="14541" y="22546"/>
                  </a:cubicBezTo>
                  <a:cubicBezTo>
                    <a:pt x="14671" y="22546"/>
                    <a:pt x="14809" y="22558"/>
                    <a:pt x="15025" y="22582"/>
                  </a:cubicBezTo>
                  <a:cubicBezTo>
                    <a:pt x="15105" y="22592"/>
                    <a:pt x="15184" y="22604"/>
                    <a:pt x="15263" y="22616"/>
                  </a:cubicBezTo>
                  <a:lnTo>
                    <a:pt x="15263" y="22616"/>
                  </a:lnTo>
                  <a:cubicBezTo>
                    <a:pt x="15303" y="22626"/>
                    <a:pt x="15343" y="22635"/>
                    <a:pt x="15382" y="22647"/>
                  </a:cubicBezTo>
                  <a:cubicBezTo>
                    <a:pt x="15457" y="22671"/>
                    <a:pt x="15533" y="22698"/>
                    <a:pt x="15609" y="22723"/>
                  </a:cubicBezTo>
                  <a:lnTo>
                    <a:pt x="15609" y="22723"/>
                  </a:lnTo>
                  <a:cubicBezTo>
                    <a:pt x="15659" y="22749"/>
                    <a:pt x="15712" y="22774"/>
                    <a:pt x="15764" y="22799"/>
                  </a:cubicBezTo>
                  <a:cubicBezTo>
                    <a:pt x="15773" y="22804"/>
                    <a:pt x="15782" y="22809"/>
                    <a:pt x="15790" y="22813"/>
                  </a:cubicBezTo>
                  <a:lnTo>
                    <a:pt x="15790" y="22813"/>
                  </a:lnTo>
                  <a:cubicBezTo>
                    <a:pt x="15786" y="22810"/>
                    <a:pt x="15782" y="22806"/>
                    <a:pt x="15778" y="22803"/>
                  </a:cubicBezTo>
                  <a:lnTo>
                    <a:pt x="15778" y="22803"/>
                  </a:lnTo>
                  <a:cubicBezTo>
                    <a:pt x="15782" y="22806"/>
                    <a:pt x="15786" y="22810"/>
                    <a:pt x="15791" y="22813"/>
                  </a:cubicBezTo>
                  <a:lnTo>
                    <a:pt x="15791" y="22813"/>
                  </a:lnTo>
                  <a:cubicBezTo>
                    <a:pt x="15850" y="22846"/>
                    <a:pt x="15877" y="22870"/>
                    <a:pt x="15871" y="22870"/>
                  </a:cubicBezTo>
                  <a:cubicBezTo>
                    <a:pt x="15867" y="22870"/>
                    <a:pt x="15850" y="22860"/>
                    <a:pt x="15820" y="22837"/>
                  </a:cubicBezTo>
                  <a:lnTo>
                    <a:pt x="15820" y="22837"/>
                  </a:lnTo>
                  <a:cubicBezTo>
                    <a:pt x="15863" y="22870"/>
                    <a:pt x="15908" y="22902"/>
                    <a:pt x="15952" y="22933"/>
                  </a:cubicBezTo>
                  <a:lnTo>
                    <a:pt x="15952" y="22933"/>
                  </a:lnTo>
                  <a:cubicBezTo>
                    <a:pt x="15943" y="22928"/>
                    <a:pt x="15939" y="22925"/>
                    <a:pt x="15938" y="22925"/>
                  </a:cubicBezTo>
                  <a:cubicBezTo>
                    <a:pt x="15932" y="22925"/>
                    <a:pt x="16115" y="23070"/>
                    <a:pt x="16171" y="23120"/>
                  </a:cubicBezTo>
                  <a:cubicBezTo>
                    <a:pt x="16179" y="23127"/>
                    <a:pt x="16186" y="23134"/>
                    <a:pt x="16193" y="23140"/>
                  </a:cubicBezTo>
                  <a:lnTo>
                    <a:pt x="16193" y="23140"/>
                  </a:lnTo>
                  <a:cubicBezTo>
                    <a:pt x="16230" y="23176"/>
                    <a:pt x="16269" y="23210"/>
                    <a:pt x="16305" y="23247"/>
                  </a:cubicBezTo>
                  <a:cubicBezTo>
                    <a:pt x="16361" y="23306"/>
                    <a:pt x="16413" y="23376"/>
                    <a:pt x="16472" y="23428"/>
                  </a:cubicBezTo>
                  <a:lnTo>
                    <a:pt x="16472" y="23428"/>
                  </a:lnTo>
                  <a:cubicBezTo>
                    <a:pt x="16392" y="23356"/>
                    <a:pt x="16363" y="23330"/>
                    <a:pt x="16362" y="23330"/>
                  </a:cubicBezTo>
                  <a:lnTo>
                    <a:pt x="16362" y="23330"/>
                  </a:lnTo>
                  <a:cubicBezTo>
                    <a:pt x="16361" y="23330"/>
                    <a:pt x="16447" y="23411"/>
                    <a:pt x="16489" y="23467"/>
                  </a:cubicBezTo>
                  <a:cubicBezTo>
                    <a:pt x="16498" y="23480"/>
                    <a:pt x="16506" y="23493"/>
                    <a:pt x="16514" y="23507"/>
                  </a:cubicBezTo>
                  <a:lnTo>
                    <a:pt x="16514" y="23507"/>
                  </a:lnTo>
                  <a:cubicBezTo>
                    <a:pt x="16539" y="23572"/>
                    <a:pt x="16567" y="23639"/>
                    <a:pt x="16597" y="23700"/>
                  </a:cubicBezTo>
                  <a:cubicBezTo>
                    <a:pt x="16601" y="23708"/>
                    <a:pt x="16605" y="23715"/>
                    <a:pt x="16608" y="23721"/>
                  </a:cubicBezTo>
                  <a:lnTo>
                    <a:pt x="16608" y="23721"/>
                  </a:lnTo>
                  <a:cubicBezTo>
                    <a:pt x="16608" y="23723"/>
                    <a:pt x="16608" y="23724"/>
                    <a:pt x="16609" y="23726"/>
                  </a:cubicBezTo>
                  <a:cubicBezTo>
                    <a:pt x="16621" y="23802"/>
                    <a:pt x="16639" y="23878"/>
                    <a:pt x="16647" y="23956"/>
                  </a:cubicBezTo>
                  <a:cubicBezTo>
                    <a:pt x="16653" y="24025"/>
                    <a:pt x="16655" y="24092"/>
                    <a:pt x="16658" y="24160"/>
                  </a:cubicBezTo>
                  <a:cubicBezTo>
                    <a:pt x="16658" y="24162"/>
                    <a:pt x="16658" y="24163"/>
                    <a:pt x="16658" y="24164"/>
                  </a:cubicBezTo>
                  <a:lnTo>
                    <a:pt x="16658" y="24164"/>
                  </a:lnTo>
                  <a:cubicBezTo>
                    <a:pt x="16656" y="24191"/>
                    <a:pt x="16654" y="24219"/>
                    <a:pt x="16650" y="24245"/>
                  </a:cubicBezTo>
                  <a:cubicBezTo>
                    <a:pt x="16609" y="24560"/>
                    <a:pt x="16524" y="24868"/>
                    <a:pt x="16401" y="25160"/>
                  </a:cubicBezTo>
                  <a:cubicBezTo>
                    <a:pt x="16400" y="25163"/>
                    <a:pt x="16398" y="25166"/>
                    <a:pt x="16397" y="25169"/>
                  </a:cubicBezTo>
                  <a:lnTo>
                    <a:pt x="16397" y="25169"/>
                  </a:lnTo>
                  <a:cubicBezTo>
                    <a:pt x="16382" y="25201"/>
                    <a:pt x="16367" y="25233"/>
                    <a:pt x="16351" y="25264"/>
                  </a:cubicBezTo>
                  <a:cubicBezTo>
                    <a:pt x="16313" y="25339"/>
                    <a:pt x="16275" y="25413"/>
                    <a:pt x="16235" y="25486"/>
                  </a:cubicBezTo>
                  <a:cubicBezTo>
                    <a:pt x="16137" y="25664"/>
                    <a:pt x="16032" y="25835"/>
                    <a:pt x="15920" y="26001"/>
                  </a:cubicBezTo>
                  <a:cubicBezTo>
                    <a:pt x="15690" y="26344"/>
                    <a:pt x="15442" y="26673"/>
                    <a:pt x="15177" y="26991"/>
                  </a:cubicBezTo>
                  <a:cubicBezTo>
                    <a:pt x="13966" y="28456"/>
                    <a:pt x="12552" y="29742"/>
                    <a:pt x="11243" y="31118"/>
                  </a:cubicBezTo>
                  <a:cubicBezTo>
                    <a:pt x="10048" y="32372"/>
                    <a:pt x="8782" y="33752"/>
                    <a:pt x="8226" y="35431"/>
                  </a:cubicBezTo>
                  <a:cubicBezTo>
                    <a:pt x="7701" y="37022"/>
                    <a:pt x="8263" y="38848"/>
                    <a:pt x="9484" y="39968"/>
                  </a:cubicBezTo>
                  <a:cubicBezTo>
                    <a:pt x="9800" y="40258"/>
                    <a:pt x="10141" y="40502"/>
                    <a:pt x="10499" y="40704"/>
                  </a:cubicBezTo>
                  <a:lnTo>
                    <a:pt x="10499" y="40704"/>
                  </a:lnTo>
                  <a:cubicBezTo>
                    <a:pt x="10290" y="41706"/>
                    <a:pt x="10257" y="42744"/>
                    <a:pt x="10420" y="43759"/>
                  </a:cubicBezTo>
                  <a:cubicBezTo>
                    <a:pt x="10829" y="46302"/>
                    <a:pt x="12410" y="48773"/>
                    <a:pt x="14509" y="50262"/>
                  </a:cubicBezTo>
                  <a:cubicBezTo>
                    <a:pt x="16198" y="51460"/>
                    <a:pt x="18182" y="51989"/>
                    <a:pt x="20141" y="52561"/>
                  </a:cubicBezTo>
                  <a:cubicBezTo>
                    <a:pt x="20575" y="52687"/>
                    <a:pt x="21010" y="52820"/>
                    <a:pt x="21436" y="52973"/>
                  </a:cubicBezTo>
                  <a:cubicBezTo>
                    <a:pt x="21532" y="53007"/>
                    <a:pt x="21628" y="53042"/>
                    <a:pt x="21724" y="53079"/>
                  </a:cubicBezTo>
                  <a:cubicBezTo>
                    <a:pt x="21774" y="53099"/>
                    <a:pt x="21853" y="53132"/>
                    <a:pt x="21887" y="53146"/>
                  </a:cubicBezTo>
                  <a:lnTo>
                    <a:pt x="21887" y="53146"/>
                  </a:lnTo>
                  <a:cubicBezTo>
                    <a:pt x="22068" y="53227"/>
                    <a:pt x="22249" y="53310"/>
                    <a:pt x="22424" y="53403"/>
                  </a:cubicBezTo>
                  <a:cubicBezTo>
                    <a:pt x="22510" y="53448"/>
                    <a:pt x="22593" y="53496"/>
                    <a:pt x="22676" y="53544"/>
                  </a:cubicBezTo>
                  <a:cubicBezTo>
                    <a:pt x="22684" y="53548"/>
                    <a:pt x="22692" y="53552"/>
                    <a:pt x="22699" y="53556"/>
                  </a:cubicBezTo>
                  <a:lnTo>
                    <a:pt x="22699" y="53556"/>
                  </a:lnTo>
                  <a:cubicBezTo>
                    <a:pt x="22704" y="53560"/>
                    <a:pt x="22710" y="53565"/>
                    <a:pt x="22718" y="53571"/>
                  </a:cubicBezTo>
                  <a:cubicBezTo>
                    <a:pt x="22793" y="53628"/>
                    <a:pt x="22873" y="53678"/>
                    <a:pt x="22948" y="53735"/>
                  </a:cubicBezTo>
                  <a:cubicBezTo>
                    <a:pt x="23010" y="53783"/>
                    <a:pt x="23129" y="53916"/>
                    <a:pt x="23133" y="53916"/>
                  </a:cubicBezTo>
                  <a:cubicBezTo>
                    <a:pt x="23135" y="53916"/>
                    <a:pt x="23112" y="53888"/>
                    <a:pt x="23049" y="53811"/>
                  </a:cubicBezTo>
                  <a:lnTo>
                    <a:pt x="23049" y="53811"/>
                  </a:lnTo>
                  <a:cubicBezTo>
                    <a:pt x="23108" y="53882"/>
                    <a:pt x="23183" y="53941"/>
                    <a:pt x="23246" y="54007"/>
                  </a:cubicBezTo>
                  <a:cubicBezTo>
                    <a:pt x="23295" y="54059"/>
                    <a:pt x="23361" y="54139"/>
                    <a:pt x="23363" y="54139"/>
                  </a:cubicBezTo>
                  <a:cubicBezTo>
                    <a:pt x="23363" y="54139"/>
                    <a:pt x="23363" y="54139"/>
                    <a:pt x="23363" y="54139"/>
                  </a:cubicBezTo>
                  <a:lnTo>
                    <a:pt x="23363" y="54139"/>
                  </a:lnTo>
                  <a:cubicBezTo>
                    <a:pt x="23399" y="54187"/>
                    <a:pt x="23434" y="54236"/>
                    <a:pt x="23468" y="54285"/>
                  </a:cubicBezTo>
                  <a:cubicBezTo>
                    <a:pt x="23492" y="54319"/>
                    <a:pt x="23607" y="54516"/>
                    <a:pt x="23612" y="54516"/>
                  </a:cubicBezTo>
                  <a:cubicBezTo>
                    <a:pt x="23613" y="54516"/>
                    <a:pt x="23604" y="54497"/>
                    <a:pt x="23579" y="54448"/>
                  </a:cubicBezTo>
                  <a:lnTo>
                    <a:pt x="23579" y="54448"/>
                  </a:lnTo>
                  <a:cubicBezTo>
                    <a:pt x="24016" y="55277"/>
                    <a:pt x="24114" y="56167"/>
                    <a:pt x="24067" y="57165"/>
                  </a:cubicBezTo>
                  <a:cubicBezTo>
                    <a:pt x="24040" y="57731"/>
                    <a:pt x="24456" y="58196"/>
                    <a:pt x="24941" y="58443"/>
                  </a:cubicBezTo>
                  <a:cubicBezTo>
                    <a:pt x="25080" y="58514"/>
                    <a:pt x="25373" y="58604"/>
                    <a:pt x="25634" y="58604"/>
                  </a:cubicBezTo>
                  <a:cubicBezTo>
                    <a:pt x="25894" y="58604"/>
                    <a:pt x="26124" y="58515"/>
                    <a:pt x="26136" y="58231"/>
                  </a:cubicBezTo>
                  <a:cubicBezTo>
                    <a:pt x="26200" y="56865"/>
                    <a:pt x="26050" y="55539"/>
                    <a:pt x="25369" y="54330"/>
                  </a:cubicBezTo>
                  <a:cubicBezTo>
                    <a:pt x="24801" y="53318"/>
                    <a:pt x="23892" y="52555"/>
                    <a:pt x="22892" y="51992"/>
                  </a:cubicBezTo>
                  <a:cubicBezTo>
                    <a:pt x="20999" y="50926"/>
                    <a:pt x="18775" y="50634"/>
                    <a:pt x="16767" y="49853"/>
                  </a:cubicBezTo>
                  <a:lnTo>
                    <a:pt x="16767" y="49853"/>
                  </a:lnTo>
                  <a:cubicBezTo>
                    <a:pt x="16768" y="49853"/>
                    <a:pt x="16768" y="49853"/>
                    <a:pt x="16768" y="49853"/>
                  </a:cubicBezTo>
                  <a:cubicBezTo>
                    <a:pt x="16768" y="49853"/>
                    <a:pt x="16767" y="49853"/>
                    <a:pt x="16766" y="49852"/>
                  </a:cubicBezTo>
                  <a:lnTo>
                    <a:pt x="16766" y="49852"/>
                  </a:lnTo>
                  <a:cubicBezTo>
                    <a:pt x="16767" y="49853"/>
                    <a:pt x="16767" y="49853"/>
                    <a:pt x="16767" y="49853"/>
                  </a:cubicBezTo>
                  <a:lnTo>
                    <a:pt x="16767" y="49853"/>
                  </a:lnTo>
                  <a:cubicBezTo>
                    <a:pt x="16763" y="49851"/>
                    <a:pt x="16759" y="49849"/>
                    <a:pt x="16753" y="49847"/>
                  </a:cubicBezTo>
                  <a:lnTo>
                    <a:pt x="16753" y="49847"/>
                  </a:lnTo>
                  <a:cubicBezTo>
                    <a:pt x="16758" y="49849"/>
                    <a:pt x="16762" y="49851"/>
                    <a:pt x="16766" y="49852"/>
                  </a:cubicBezTo>
                  <a:lnTo>
                    <a:pt x="16766" y="49852"/>
                  </a:lnTo>
                  <a:cubicBezTo>
                    <a:pt x="16764" y="49852"/>
                    <a:pt x="16762" y="49851"/>
                    <a:pt x="16760" y="49850"/>
                  </a:cubicBezTo>
                  <a:cubicBezTo>
                    <a:pt x="16688" y="49822"/>
                    <a:pt x="16664" y="49812"/>
                    <a:pt x="16665" y="49812"/>
                  </a:cubicBezTo>
                  <a:lnTo>
                    <a:pt x="16665" y="49812"/>
                  </a:lnTo>
                  <a:cubicBezTo>
                    <a:pt x="16666" y="49812"/>
                    <a:pt x="16721" y="49833"/>
                    <a:pt x="16753" y="49847"/>
                  </a:cubicBezTo>
                  <a:lnTo>
                    <a:pt x="16753" y="49847"/>
                  </a:lnTo>
                  <a:cubicBezTo>
                    <a:pt x="16699" y="49823"/>
                    <a:pt x="16647" y="49800"/>
                    <a:pt x="16594" y="49777"/>
                  </a:cubicBezTo>
                  <a:cubicBezTo>
                    <a:pt x="16463" y="49716"/>
                    <a:pt x="16334" y="49658"/>
                    <a:pt x="16206" y="49595"/>
                  </a:cubicBezTo>
                  <a:cubicBezTo>
                    <a:pt x="16093" y="49539"/>
                    <a:pt x="15981" y="49479"/>
                    <a:pt x="15869" y="49419"/>
                  </a:cubicBezTo>
                  <a:cubicBezTo>
                    <a:pt x="15800" y="49380"/>
                    <a:pt x="15732" y="49341"/>
                    <a:pt x="15663" y="49302"/>
                  </a:cubicBezTo>
                  <a:cubicBezTo>
                    <a:pt x="15648" y="49294"/>
                    <a:pt x="15593" y="49260"/>
                    <a:pt x="15552" y="49234"/>
                  </a:cubicBezTo>
                  <a:lnTo>
                    <a:pt x="15552" y="49234"/>
                  </a:lnTo>
                  <a:cubicBezTo>
                    <a:pt x="15489" y="49190"/>
                    <a:pt x="15355" y="49099"/>
                    <a:pt x="15332" y="49082"/>
                  </a:cubicBezTo>
                  <a:cubicBezTo>
                    <a:pt x="15214" y="48997"/>
                    <a:pt x="15104" y="48906"/>
                    <a:pt x="14989" y="48818"/>
                  </a:cubicBezTo>
                  <a:cubicBezTo>
                    <a:pt x="14978" y="48810"/>
                    <a:pt x="14963" y="48798"/>
                    <a:pt x="14949" y="48786"/>
                  </a:cubicBezTo>
                  <a:lnTo>
                    <a:pt x="14949" y="48786"/>
                  </a:lnTo>
                  <a:cubicBezTo>
                    <a:pt x="14920" y="48759"/>
                    <a:pt x="14891" y="48733"/>
                    <a:pt x="14863" y="48706"/>
                  </a:cubicBezTo>
                  <a:cubicBezTo>
                    <a:pt x="14708" y="48559"/>
                    <a:pt x="14561" y="48404"/>
                    <a:pt x="14417" y="48246"/>
                  </a:cubicBezTo>
                  <a:cubicBezTo>
                    <a:pt x="13541" y="47289"/>
                    <a:pt x="12856" y="46101"/>
                    <a:pt x="12578" y="44799"/>
                  </a:cubicBezTo>
                  <a:cubicBezTo>
                    <a:pt x="12337" y="43674"/>
                    <a:pt x="12370" y="42521"/>
                    <a:pt x="12647" y="41430"/>
                  </a:cubicBezTo>
                  <a:lnTo>
                    <a:pt x="12647" y="41430"/>
                  </a:lnTo>
                  <a:cubicBezTo>
                    <a:pt x="13099" y="41503"/>
                    <a:pt x="13561" y="41535"/>
                    <a:pt x="14025" y="41535"/>
                  </a:cubicBezTo>
                  <a:cubicBezTo>
                    <a:pt x="14196" y="41535"/>
                    <a:pt x="14367" y="41531"/>
                    <a:pt x="14538" y="41522"/>
                  </a:cubicBezTo>
                  <a:cubicBezTo>
                    <a:pt x="16157" y="41439"/>
                    <a:pt x="17828" y="40974"/>
                    <a:pt x="19248" y="40191"/>
                  </a:cubicBezTo>
                  <a:cubicBezTo>
                    <a:pt x="20278" y="39623"/>
                    <a:pt x="21519" y="38687"/>
                    <a:pt x="21438" y="37370"/>
                  </a:cubicBezTo>
                  <a:cubicBezTo>
                    <a:pt x="21372" y="36302"/>
                    <a:pt x="20462" y="35607"/>
                    <a:pt x="19582" y="35159"/>
                  </a:cubicBezTo>
                  <a:cubicBezTo>
                    <a:pt x="18782" y="34755"/>
                    <a:pt x="17912" y="34539"/>
                    <a:pt x="17024" y="34539"/>
                  </a:cubicBezTo>
                  <a:cubicBezTo>
                    <a:pt x="16859" y="34539"/>
                    <a:pt x="16694" y="34547"/>
                    <a:pt x="16529" y="34562"/>
                  </a:cubicBezTo>
                  <a:cubicBezTo>
                    <a:pt x="14628" y="34734"/>
                    <a:pt x="12934" y="36006"/>
                    <a:pt x="11867" y="37533"/>
                  </a:cubicBezTo>
                  <a:cubicBezTo>
                    <a:pt x="11486" y="38078"/>
                    <a:pt x="11171" y="38666"/>
                    <a:pt x="10927" y="39283"/>
                  </a:cubicBezTo>
                  <a:lnTo>
                    <a:pt x="10927" y="39283"/>
                  </a:lnTo>
                  <a:cubicBezTo>
                    <a:pt x="10913" y="39274"/>
                    <a:pt x="10898" y="39266"/>
                    <a:pt x="10884" y="39258"/>
                  </a:cubicBezTo>
                  <a:lnTo>
                    <a:pt x="10884" y="39258"/>
                  </a:lnTo>
                  <a:cubicBezTo>
                    <a:pt x="10805" y="39194"/>
                    <a:pt x="10716" y="39124"/>
                    <a:pt x="10632" y="39067"/>
                  </a:cubicBezTo>
                  <a:lnTo>
                    <a:pt x="10632" y="39067"/>
                  </a:lnTo>
                  <a:cubicBezTo>
                    <a:pt x="10730" y="39132"/>
                    <a:pt x="10768" y="39156"/>
                    <a:pt x="10773" y="39156"/>
                  </a:cubicBezTo>
                  <a:cubicBezTo>
                    <a:pt x="10783" y="39156"/>
                    <a:pt x="10623" y="39036"/>
                    <a:pt x="10557" y="38971"/>
                  </a:cubicBezTo>
                  <a:cubicBezTo>
                    <a:pt x="10551" y="38965"/>
                    <a:pt x="10545" y="38959"/>
                    <a:pt x="10540" y="38955"/>
                  </a:cubicBezTo>
                  <a:lnTo>
                    <a:pt x="10540" y="38955"/>
                  </a:lnTo>
                  <a:cubicBezTo>
                    <a:pt x="10533" y="38942"/>
                    <a:pt x="10524" y="38925"/>
                    <a:pt x="10511" y="38904"/>
                  </a:cubicBezTo>
                  <a:cubicBezTo>
                    <a:pt x="10481" y="38856"/>
                    <a:pt x="10390" y="38677"/>
                    <a:pt x="10384" y="38677"/>
                  </a:cubicBezTo>
                  <a:lnTo>
                    <a:pt x="10384" y="38677"/>
                  </a:lnTo>
                  <a:cubicBezTo>
                    <a:pt x="10382" y="38677"/>
                    <a:pt x="10392" y="38704"/>
                    <a:pt x="10425" y="38778"/>
                  </a:cubicBezTo>
                  <a:cubicBezTo>
                    <a:pt x="10375" y="38666"/>
                    <a:pt x="10322" y="38557"/>
                    <a:pt x="10281" y="38444"/>
                  </a:cubicBezTo>
                  <a:cubicBezTo>
                    <a:pt x="10263" y="38396"/>
                    <a:pt x="10247" y="38350"/>
                    <a:pt x="10231" y="38302"/>
                  </a:cubicBezTo>
                  <a:cubicBezTo>
                    <a:pt x="10224" y="38279"/>
                    <a:pt x="10219" y="38265"/>
                    <a:pt x="10216" y="38257"/>
                  </a:cubicBezTo>
                  <a:lnTo>
                    <a:pt x="10216" y="38257"/>
                  </a:lnTo>
                  <a:cubicBezTo>
                    <a:pt x="10213" y="38243"/>
                    <a:pt x="10210" y="38222"/>
                    <a:pt x="10204" y="38191"/>
                  </a:cubicBezTo>
                  <a:cubicBezTo>
                    <a:pt x="10161" y="37963"/>
                    <a:pt x="10131" y="37731"/>
                    <a:pt x="10113" y="37498"/>
                  </a:cubicBezTo>
                  <a:cubicBezTo>
                    <a:pt x="10109" y="37437"/>
                    <a:pt x="10105" y="37412"/>
                    <a:pt x="10102" y="37404"/>
                  </a:cubicBezTo>
                  <a:lnTo>
                    <a:pt x="10102" y="37404"/>
                  </a:lnTo>
                  <a:cubicBezTo>
                    <a:pt x="10105" y="37397"/>
                    <a:pt x="10111" y="37373"/>
                    <a:pt x="10119" y="37308"/>
                  </a:cubicBezTo>
                  <a:cubicBezTo>
                    <a:pt x="10135" y="37183"/>
                    <a:pt x="10151" y="37060"/>
                    <a:pt x="10177" y="36937"/>
                  </a:cubicBezTo>
                  <a:cubicBezTo>
                    <a:pt x="10287" y="36409"/>
                    <a:pt x="10437" y="36087"/>
                    <a:pt x="10667" y="35674"/>
                  </a:cubicBezTo>
                  <a:cubicBezTo>
                    <a:pt x="11890" y="33488"/>
                    <a:pt x="13912" y="31792"/>
                    <a:pt x="15633" y="30014"/>
                  </a:cubicBezTo>
                  <a:cubicBezTo>
                    <a:pt x="16970" y="28632"/>
                    <a:pt x="18959" y="26726"/>
                    <a:pt x="18729" y="24603"/>
                  </a:cubicBezTo>
                  <a:cubicBezTo>
                    <a:pt x="18673" y="24080"/>
                    <a:pt x="18455" y="23566"/>
                    <a:pt x="18158" y="23136"/>
                  </a:cubicBezTo>
                  <a:cubicBezTo>
                    <a:pt x="17990" y="22893"/>
                    <a:pt x="17799" y="22668"/>
                    <a:pt x="17588" y="22461"/>
                  </a:cubicBezTo>
                  <a:cubicBezTo>
                    <a:pt x="17529" y="22403"/>
                    <a:pt x="17338" y="22232"/>
                    <a:pt x="17261" y="22162"/>
                  </a:cubicBezTo>
                  <a:lnTo>
                    <a:pt x="17261" y="22162"/>
                  </a:lnTo>
                  <a:cubicBezTo>
                    <a:pt x="17099" y="22016"/>
                    <a:pt x="16938" y="21868"/>
                    <a:pt x="16764" y="21738"/>
                  </a:cubicBezTo>
                  <a:cubicBezTo>
                    <a:pt x="15822" y="21037"/>
                    <a:pt x="14720" y="20736"/>
                    <a:pt x="13579" y="20736"/>
                  </a:cubicBezTo>
                  <a:cubicBezTo>
                    <a:pt x="13382" y="20736"/>
                    <a:pt x="13184" y="20745"/>
                    <a:pt x="12985" y="20762"/>
                  </a:cubicBezTo>
                  <a:cubicBezTo>
                    <a:pt x="10516" y="20980"/>
                    <a:pt x="8273" y="22299"/>
                    <a:pt x="5785" y="22422"/>
                  </a:cubicBezTo>
                  <a:cubicBezTo>
                    <a:pt x="5771" y="22423"/>
                    <a:pt x="5759" y="22423"/>
                    <a:pt x="5749" y="22424"/>
                  </a:cubicBezTo>
                  <a:lnTo>
                    <a:pt x="5749" y="22424"/>
                  </a:lnTo>
                  <a:cubicBezTo>
                    <a:pt x="5666" y="22424"/>
                    <a:pt x="5584" y="22422"/>
                    <a:pt x="5501" y="22419"/>
                  </a:cubicBezTo>
                  <a:cubicBezTo>
                    <a:pt x="5373" y="22414"/>
                    <a:pt x="5247" y="22405"/>
                    <a:pt x="5119" y="22390"/>
                  </a:cubicBezTo>
                  <a:cubicBezTo>
                    <a:pt x="5049" y="22382"/>
                    <a:pt x="4980" y="22371"/>
                    <a:pt x="4910" y="22362"/>
                  </a:cubicBezTo>
                  <a:cubicBezTo>
                    <a:pt x="4892" y="22359"/>
                    <a:pt x="4878" y="22358"/>
                    <a:pt x="4865" y="22356"/>
                  </a:cubicBezTo>
                  <a:lnTo>
                    <a:pt x="4865" y="22356"/>
                  </a:lnTo>
                  <a:cubicBezTo>
                    <a:pt x="4721" y="22321"/>
                    <a:pt x="4582" y="22268"/>
                    <a:pt x="4437" y="22231"/>
                  </a:cubicBezTo>
                  <a:cubicBezTo>
                    <a:pt x="4429" y="22228"/>
                    <a:pt x="4422" y="22227"/>
                    <a:pt x="4415" y="22225"/>
                  </a:cubicBezTo>
                  <a:lnTo>
                    <a:pt x="4415" y="22225"/>
                  </a:lnTo>
                  <a:cubicBezTo>
                    <a:pt x="4356" y="22197"/>
                    <a:pt x="4298" y="22170"/>
                    <a:pt x="4241" y="22141"/>
                  </a:cubicBezTo>
                  <a:cubicBezTo>
                    <a:pt x="4189" y="22115"/>
                    <a:pt x="4140" y="22084"/>
                    <a:pt x="4087" y="22058"/>
                  </a:cubicBezTo>
                  <a:cubicBezTo>
                    <a:pt x="4082" y="22056"/>
                    <a:pt x="4077" y="22053"/>
                    <a:pt x="4073" y="22051"/>
                  </a:cubicBezTo>
                  <a:lnTo>
                    <a:pt x="4073" y="22051"/>
                  </a:lnTo>
                  <a:cubicBezTo>
                    <a:pt x="4068" y="22047"/>
                    <a:pt x="4064" y="22043"/>
                    <a:pt x="4058" y="22039"/>
                  </a:cubicBezTo>
                  <a:cubicBezTo>
                    <a:pt x="4018" y="22004"/>
                    <a:pt x="3859" y="21880"/>
                    <a:pt x="3808" y="21845"/>
                  </a:cubicBezTo>
                  <a:lnTo>
                    <a:pt x="3808" y="21845"/>
                  </a:lnTo>
                  <a:cubicBezTo>
                    <a:pt x="3771" y="21810"/>
                    <a:pt x="3728" y="21770"/>
                    <a:pt x="3726" y="21767"/>
                  </a:cubicBezTo>
                  <a:cubicBezTo>
                    <a:pt x="3654" y="21697"/>
                    <a:pt x="3589" y="21623"/>
                    <a:pt x="3522" y="21550"/>
                  </a:cubicBezTo>
                  <a:cubicBezTo>
                    <a:pt x="3508" y="21535"/>
                    <a:pt x="3497" y="21523"/>
                    <a:pt x="3487" y="21512"/>
                  </a:cubicBezTo>
                  <a:lnTo>
                    <a:pt x="3487" y="21512"/>
                  </a:lnTo>
                  <a:cubicBezTo>
                    <a:pt x="3484" y="21507"/>
                    <a:pt x="3479" y="21501"/>
                    <a:pt x="3474" y="21494"/>
                  </a:cubicBezTo>
                  <a:cubicBezTo>
                    <a:pt x="3419" y="21422"/>
                    <a:pt x="3365" y="21349"/>
                    <a:pt x="3314" y="21275"/>
                  </a:cubicBezTo>
                  <a:cubicBezTo>
                    <a:pt x="3205" y="21117"/>
                    <a:pt x="3102" y="20952"/>
                    <a:pt x="3007" y="20785"/>
                  </a:cubicBezTo>
                  <a:cubicBezTo>
                    <a:pt x="2931" y="20649"/>
                    <a:pt x="2868" y="20515"/>
                    <a:pt x="2779" y="20344"/>
                  </a:cubicBezTo>
                  <a:cubicBezTo>
                    <a:pt x="2748" y="20284"/>
                    <a:pt x="2728" y="20247"/>
                    <a:pt x="2717" y="20227"/>
                  </a:cubicBezTo>
                  <a:lnTo>
                    <a:pt x="2717" y="20227"/>
                  </a:lnTo>
                  <a:cubicBezTo>
                    <a:pt x="2679" y="20148"/>
                    <a:pt x="2641" y="20070"/>
                    <a:pt x="2605" y="19989"/>
                  </a:cubicBezTo>
                  <a:cubicBezTo>
                    <a:pt x="2351" y="19411"/>
                    <a:pt x="2266" y="19037"/>
                    <a:pt x="2194" y="18361"/>
                  </a:cubicBezTo>
                  <a:cubicBezTo>
                    <a:pt x="1887" y="15500"/>
                    <a:pt x="3049" y="12454"/>
                    <a:pt x="4320" y="9923"/>
                  </a:cubicBezTo>
                  <a:cubicBezTo>
                    <a:pt x="5638" y="7298"/>
                    <a:pt x="7329" y="4706"/>
                    <a:pt x="9493" y="2696"/>
                  </a:cubicBezTo>
                  <a:cubicBezTo>
                    <a:pt x="9857" y="2356"/>
                    <a:pt x="10252" y="2047"/>
                    <a:pt x="10671" y="1776"/>
                  </a:cubicBezTo>
                  <a:cubicBezTo>
                    <a:pt x="11456" y="1270"/>
                    <a:pt x="10251" y="1"/>
                    <a:pt x="9409" y="1"/>
                  </a:cubicBezTo>
                  <a:close/>
                </a:path>
              </a:pathLst>
            </a:custGeom>
            <a:solidFill>
              <a:srgbClr val="DE80D7"/>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70"/>
            <p:cNvSpPr/>
            <p:nvPr/>
          </p:nvSpPr>
          <p:spPr>
            <a:xfrm>
              <a:off x="715099" y="-749742"/>
              <a:ext cx="748453" cy="1751944"/>
            </a:xfrm>
            <a:custGeom>
              <a:avLst/>
              <a:gdLst/>
              <a:ahLst/>
              <a:cxnLst/>
              <a:rect l="l" t="t" r="r" b="b"/>
              <a:pathLst>
                <a:path w="25831" h="60464" extrusionOk="0">
                  <a:moveTo>
                    <a:pt x="14353" y="21284"/>
                  </a:moveTo>
                  <a:cubicBezTo>
                    <a:pt x="14354" y="21284"/>
                    <a:pt x="14354" y="21284"/>
                    <a:pt x="14354" y="21284"/>
                  </a:cubicBezTo>
                  <a:cubicBezTo>
                    <a:pt x="14354" y="21284"/>
                    <a:pt x="14354" y="21284"/>
                    <a:pt x="14353" y="21284"/>
                  </a:cubicBezTo>
                  <a:close/>
                  <a:moveTo>
                    <a:pt x="14972" y="22124"/>
                  </a:moveTo>
                  <a:cubicBezTo>
                    <a:pt x="14973" y="22126"/>
                    <a:pt x="14974" y="22128"/>
                    <a:pt x="14974" y="22130"/>
                  </a:cubicBezTo>
                  <a:lnTo>
                    <a:pt x="14974" y="22130"/>
                  </a:lnTo>
                  <a:cubicBezTo>
                    <a:pt x="14974" y="22128"/>
                    <a:pt x="14973" y="22126"/>
                    <a:pt x="14972" y="22124"/>
                  </a:cubicBezTo>
                  <a:close/>
                  <a:moveTo>
                    <a:pt x="14144" y="21194"/>
                  </a:moveTo>
                  <a:cubicBezTo>
                    <a:pt x="14170" y="21203"/>
                    <a:pt x="14227" y="21221"/>
                    <a:pt x="14276" y="21236"/>
                  </a:cubicBezTo>
                  <a:lnTo>
                    <a:pt x="14276" y="21236"/>
                  </a:lnTo>
                  <a:cubicBezTo>
                    <a:pt x="14312" y="21272"/>
                    <a:pt x="14362" y="21305"/>
                    <a:pt x="14404" y="21335"/>
                  </a:cubicBezTo>
                  <a:cubicBezTo>
                    <a:pt x="14411" y="21341"/>
                    <a:pt x="14417" y="21345"/>
                    <a:pt x="14421" y="21347"/>
                  </a:cubicBezTo>
                  <a:lnTo>
                    <a:pt x="14421" y="21347"/>
                  </a:lnTo>
                  <a:cubicBezTo>
                    <a:pt x="14423" y="21349"/>
                    <a:pt x="14425" y="21352"/>
                    <a:pt x="14428" y="21354"/>
                  </a:cubicBezTo>
                  <a:cubicBezTo>
                    <a:pt x="14614" y="21565"/>
                    <a:pt x="14726" y="21709"/>
                    <a:pt x="14822" y="21872"/>
                  </a:cubicBezTo>
                  <a:cubicBezTo>
                    <a:pt x="14873" y="21958"/>
                    <a:pt x="14921" y="22046"/>
                    <a:pt x="14971" y="22134"/>
                  </a:cubicBezTo>
                  <a:cubicBezTo>
                    <a:pt x="14977" y="22145"/>
                    <a:pt x="14986" y="22167"/>
                    <a:pt x="14994" y="22184"/>
                  </a:cubicBezTo>
                  <a:lnTo>
                    <a:pt x="14994" y="22184"/>
                  </a:lnTo>
                  <a:cubicBezTo>
                    <a:pt x="15007" y="22225"/>
                    <a:pt x="15019" y="22267"/>
                    <a:pt x="15030" y="22308"/>
                  </a:cubicBezTo>
                  <a:cubicBezTo>
                    <a:pt x="15054" y="22396"/>
                    <a:pt x="15071" y="22485"/>
                    <a:pt x="15086" y="22573"/>
                  </a:cubicBezTo>
                  <a:cubicBezTo>
                    <a:pt x="15088" y="22587"/>
                    <a:pt x="15091" y="22624"/>
                    <a:pt x="15093" y="22643"/>
                  </a:cubicBezTo>
                  <a:lnTo>
                    <a:pt x="15093" y="22643"/>
                  </a:lnTo>
                  <a:cubicBezTo>
                    <a:pt x="15094" y="22677"/>
                    <a:pt x="15095" y="22713"/>
                    <a:pt x="15094" y="22746"/>
                  </a:cubicBezTo>
                  <a:cubicBezTo>
                    <a:pt x="15087" y="22963"/>
                    <a:pt x="15062" y="23180"/>
                    <a:pt x="15017" y="23393"/>
                  </a:cubicBezTo>
                  <a:cubicBezTo>
                    <a:pt x="14942" y="23741"/>
                    <a:pt x="14761" y="24150"/>
                    <a:pt x="14549" y="24538"/>
                  </a:cubicBezTo>
                  <a:cubicBezTo>
                    <a:pt x="13546" y="26367"/>
                    <a:pt x="11836" y="27877"/>
                    <a:pt x="10089" y="28978"/>
                  </a:cubicBezTo>
                  <a:cubicBezTo>
                    <a:pt x="9781" y="29172"/>
                    <a:pt x="9606" y="29280"/>
                    <a:pt x="9368" y="29395"/>
                  </a:cubicBezTo>
                  <a:lnTo>
                    <a:pt x="9368" y="29395"/>
                  </a:lnTo>
                  <a:cubicBezTo>
                    <a:pt x="9239" y="28649"/>
                    <a:pt x="9206" y="27758"/>
                    <a:pt x="9386" y="26920"/>
                  </a:cubicBezTo>
                  <a:cubicBezTo>
                    <a:pt x="9414" y="26780"/>
                    <a:pt x="9453" y="26641"/>
                    <a:pt x="9499" y="26505"/>
                  </a:cubicBezTo>
                  <a:cubicBezTo>
                    <a:pt x="9574" y="26289"/>
                    <a:pt x="9657" y="26075"/>
                    <a:pt x="9748" y="25864"/>
                  </a:cubicBezTo>
                  <a:cubicBezTo>
                    <a:pt x="9946" y="25406"/>
                    <a:pt x="10175" y="24960"/>
                    <a:pt x="10431" y="24529"/>
                  </a:cubicBezTo>
                  <a:cubicBezTo>
                    <a:pt x="10950" y="23648"/>
                    <a:pt x="11550" y="22826"/>
                    <a:pt x="12309" y="22147"/>
                  </a:cubicBezTo>
                  <a:cubicBezTo>
                    <a:pt x="12471" y="22001"/>
                    <a:pt x="12640" y="21864"/>
                    <a:pt x="12817" y="21735"/>
                  </a:cubicBezTo>
                  <a:cubicBezTo>
                    <a:pt x="12913" y="21666"/>
                    <a:pt x="13012" y="21600"/>
                    <a:pt x="13113" y="21537"/>
                  </a:cubicBezTo>
                  <a:cubicBezTo>
                    <a:pt x="13258" y="21444"/>
                    <a:pt x="13201" y="21477"/>
                    <a:pt x="13292" y="21434"/>
                  </a:cubicBezTo>
                  <a:cubicBezTo>
                    <a:pt x="13474" y="21350"/>
                    <a:pt x="13662" y="21279"/>
                    <a:pt x="13857" y="21227"/>
                  </a:cubicBezTo>
                  <a:cubicBezTo>
                    <a:pt x="13862" y="21225"/>
                    <a:pt x="13866" y="21224"/>
                    <a:pt x="13869" y="21223"/>
                  </a:cubicBezTo>
                  <a:lnTo>
                    <a:pt x="13869" y="21223"/>
                  </a:lnTo>
                  <a:cubicBezTo>
                    <a:pt x="13898" y="21219"/>
                    <a:pt x="13928" y="21214"/>
                    <a:pt x="13956" y="21212"/>
                  </a:cubicBezTo>
                  <a:cubicBezTo>
                    <a:pt x="14002" y="21209"/>
                    <a:pt x="14060" y="21209"/>
                    <a:pt x="14106" y="21201"/>
                  </a:cubicBezTo>
                  <a:lnTo>
                    <a:pt x="14106" y="21201"/>
                  </a:lnTo>
                  <a:cubicBezTo>
                    <a:pt x="14186" y="21216"/>
                    <a:pt x="14246" y="21232"/>
                    <a:pt x="14250" y="21232"/>
                  </a:cubicBezTo>
                  <a:cubicBezTo>
                    <a:pt x="14254" y="21232"/>
                    <a:pt x="14224" y="21222"/>
                    <a:pt x="14144" y="21194"/>
                  </a:cubicBezTo>
                  <a:lnTo>
                    <a:pt x="14144" y="21194"/>
                  </a:lnTo>
                  <a:cubicBezTo>
                    <a:pt x="14144" y="21194"/>
                    <a:pt x="14144" y="21194"/>
                    <a:pt x="14144" y="21194"/>
                  </a:cubicBezTo>
                  <a:close/>
                  <a:moveTo>
                    <a:pt x="4782" y="29721"/>
                  </a:moveTo>
                  <a:cubicBezTo>
                    <a:pt x="4783" y="29721"/>
                    <a:pt x="4784" y="29721"/>
                    <a:pt x="4786" y="29722"/>
                  </a:cubicBezTo>
                  <a:lnTo>
                    <a:pt x="4786" y="29722"/>
                  </a:lnTo>
                  <a:cubicBezTo>
                    <a:pt x="4784" y="29721"/>
                    <a:pt x="4783" y="29721"/>
                    <a:pt x="4782" y="29721"/>
                  </a:cubicBezTo>
                  <a:close/>
                  <a:moveTo>
                    <a:pt x="4807" y="29729"/>
                  </a:moveTo>
                  <a:cubicBezTo>
                    <a:pt x="4858" y="29748"/>
                    <a:pt x="4915" y="29780"/>
                    <a:pt x="4910" y="29780"/>
                  </a:cubicBezTo>
                  <a:cubicBezTo>
                    <a:pt x="4907" y="29780"/>
                    <a:pt x="4879" y="29767"/>
                    <a:pt x="4807" y="29729"/>
                  </a:cubicBezTo>
                  <a:close/>
                  <a:moveTo>
                    <a:pt x="17346" y="35867"/>
                  </a:moveTo>
                  <a:cubicBezTo>
                    <a:pt x="17350" y="35867"/>
                    <a:pt x="17373" y="35889"/>
                    <a:pt x="17429" y="35954"/>
                  </a:cubicBezTo>
                  <a:lnTo>
                    <a:pt x="17429" y="35954"/>
                  </a:lnTo>
                  <a:cubicBezTo>
                    <a:pt x="17385" y="35925"/>
                    <a:pt x="17339" y="35867"/>
                    <a:pt x="17346" y="35867"/>
                  </a:cubicBezTo>
                  <a:close/>
                  <a:moveTo>
                    <a:pt x="17569" y="36120"/>
                  </a:moveTo>
                  <a:cubicBezTo>
                    <a:pt x="17608" y="36168"/>
                    <a:pt x="17629" y="36219"/>
                    <a:pt x="17630" y="36232"/>
                  </a:cubicBezTo>
                  <a:lnTo>
                    <a:pt x="17630" y="36232"/>
                  </a:lnTo>
                  <a:cubicBezTo>
                    <a:pt x="17607" y="36195"/>
                    <a:pt x="17586" y="36158"/>
                    <a:pt x="17569" y="36120"/>
                  </a:cubicBezTo>
                  <a:close/>
                  <a:moveTo>
                    <a:pt x="17781" y="36484"/>
                  </a:moveTo>
                  <a:lnTo>
                    <a:pt x="17781" y="36484"/>
                  </a:lnTo>
                  <a:cubicBezTo>
                    <a:pt x="17785" y="36496"/>
                    <a:pt x="17789" y="36508"/>
                    <a:pt x="17793" y="36519"/>
                  </a:cubicBezTo>
                  <a:lnTo>
                    <a:pt x="17793" y="36519"/>
                  </a:lnTo>
                  <a:cubicBezTo>
                    <a:pt x="17789" y="36509"/>
                    <a:pt x="17785" y="36497"/>
                    <a:pt x="17781" y="36484"/>
                  </a:cubicBezTo>
                  <a:close/>
                  <a:moveTo>
                    <a:pt x="17796" y="36527"/>
                  </a:moveTo>
                  <a:cubicBezTo>
                    <a:pt x="17809" y="36560"/>
                    <a:pt x="17817" y="36584"/>
                    <a:pt x="17817" y="36584"/>
                  </a:cubicBezTo>
                  <a:cubicBezTo>
                    <a:pt x="17816" y="36584"/>
                    <a:pt x="17810" y="36567"/>
                    <a:pt x="17796" y="36527"/>
                  </a:cubicBezTo>
                  <a:close/>
                  <a:moveTo>
                    <a:pt x="17985" y="37409"/>
                  </a:moveTo>
                  <a:cubicBezTo>
                    <a:pt x="17985" y="37411"/>
                    <a:pt x="17985" y="37413"/>
                    <a:pt x="17985" y="37414"/>
                  </a:cubicBezTo>
                  <a:cubicBezTo>
                    <a:pt x="17985" y="37413"/>
                    <a:pt x="17985" y="37411"/>
                    <a:pt x="17985" y="37409"/>
                  </a:cubicBezTo>
                  <a:close/>
                  <a:moveTo>
                    <a:pt x="9734" y="1"/>
                  </a:moveTo>
                  <a:cubicBezTo>
                    <a:pt x="9543" y="1"/>
                    <a:pt x="9367" y="52"/>
                    <a:pt x="9231" y="170"/>
                  </a:cubicBezTo>
                  <a:lnTo>
                    <a:pt x="9231" y="173"/>
                  </a:lnTo>
                  <a:cubicBezTo>
                    <a:pt x="8296" y="981"/>
                    <a:pt x="7563" y="2042"/>
                    <a:pt x="6908" y="3084"/>
                  </a:cubicBezTo>
                  <a:cubicBezTo>
                    <a:pt x="6018" y="4499"/>
                    <a:pt x="5258" y="5999"/>
                    <a:pt x="4569" y="7521"/>
                  </a:cubicBezTo>
                  <a:cubicBezTo>
                    <a:pt x="2968" y="11066"/>
                    <a:pt x="1706" y="14822"/>
                    <a:pt x="986" y="18648"/>
                  </a:cubicBezTo>
                  <a:cubicBezTo>
                    <a:pt x="401" y="21749"/>
                    <a:pt x="0" y="25390"/>
                    <a:pt x="1411" y="28336"/>
                  </a:cubicBezTo>
                  <a:cubicBezTo>
                    <a:pt x="2074" y="29719"/>
                    <a:pt x="3230" y="30775"/>
                    <a:pt x="4652" y="31339"/>
                  </a:cubicBezTo>
                  <a:cubicBezTo>
                    <a:pt x="5448" y="31655"/>
                    <a:pt x="6286" y="31781"/>
                    <a:pt x="7129" y="31781"/>
                  </a:cubicBezTo>
                  <a:cubicBezTo>
                    <a:pt x="7534" y="31781"/>
                    <a:pt x="7940" y="31752"/>
                    <a:pt x="8343" y="31701"/>
                  </a:cubicBezTo>
                  <a:lnTo>
                    <a:pt x="8343" y="31701"/>
                  </a:lnTo>
                  <a:cubicBezTo>
                    <a:pt x="8977" y="32515"/>
                    <a:pt x="9817" y="33157"/>
                    <a:pt x="10776" y="33606"/>
                  </a:cubicBezTo>
                  <a:cubicBezTo>
                    <a:pt x="12086" y="34221"/>
                    <a:pt x="13477" y="34524"/>
                    <a:pt x="14870" y="34884"/>
                  </a:cubicBezTo>
                  <a:cubicBezTo>
                    <a:pt x="15477" y="35042"/>
                    <a:pt x="16061" y="35238"/>
                    <a:pt x="16650" y="35451"/>
                  </a:cubicBezTo>
                  <a:lnTo>
                    <a:pt x="16650" y="35451"/>
                  </a:lnTo>
                  <a:cubicBezTo>
                    <a:pt x="16700" y="35476"/>
                    <a:pt x="16752" y="35500"/>
                    <a:pt x="16803" y="35526"/>
                  </a:cubicBezTo>
                  <a:cubicBezTo>
                    <a:pt x="16925" y="35588"/>
                    <a:pt x="17039" y="35663"/>
                    <a:pt x="17158" y="35729"/>
                  </a:cubicBezTo>
                  <a:lnTo>
                    <a:pt x="17158" y="35729"/>
                  </a:lnTo>
                  <a:cubicBezTo>
                    <a:pt x="17208" y="35769"/>
                    <a:pt x="17259" y="35806"/>
                    <a:pt x="17308" y="35846"/>
                  </a:cubicBezTo>
                  <a:cubicBezTo>
                    <a:pt x="17345" y="35876"/>
                    <a:pt x="17387" y="35928"/>
                    <a:pt x="17430" y="35955"/>
                  </a:cubicBezTo>
                  <a:lnTo>
                    <a:pt x="17430" y="35955"/>
                  </a:lnTo>
                  <a:cubicBezTo>
                    <a:pt x="17473" y="36007"/>
                    <a:pt x="17517" y="36058"/>
                    <a:pt x="17560" y="36109"/>
                  </a:cubicBezTo>
                  <a:cubicBezTo>
                    <a:pt x="17563" y="36112"/>
                    <a:pt x="17566" y="36116"/>
                    <a:pt x="17569" y="36119"/>
                  </a:cubicBezTo>
                  <a:lnTo>
                    <a:pt x="17569" y="36119"/>
                  </a:lnTo>
                  <a:cubicBezTo>
                    <a:pt x="17565" y="36111"/>
                    <a:pt x="17562" y="36103"/>
                    <a:pt x="17559" y="36095"/>
                  </a:cubicBezTo>
                  <a:lnTo>
                    <a:pt x="17559" y="36095"/>
                  </a:lnTo>
                  <a:cubicBezTo>
                    <a:pt x="17562" y="36103"/>
                    <a:pt x="17566" y="36112"/>
                    <a:pt x="17569" y="36120"/>
                  </a:cubicBezTo>
                  <a:lnTo>
                    <a:pt x="17569" y="36120"/>
                  </a:lnTo>
                  <a:cubicBezTo>
                    <a:pt x="17569" y="36120"/>
                    <a:pt x="17569" y="36119"/>
                    <a:pt x="17569" y="36119"/>
                  </a:cubicBezTo>
                  <a:lnTo>
                    <a:pt x="17569" y="36119"/>
                  </a:lnTo>
                  <a:cubicBezTo>
                    <a:pt x="17604" y="36204"/>
                    <a:pt x="17623" y="36235"/>
                    <a:pt x="17628" y="36235"/>
                  </a:cubicBezTo>
                  <a:cubicBezTo>
                    <a:pt x="17629" y="36235"/>
                    <a:pt x="17630" y="36234"/>
                    <a:pt x="17630" y="36232"/>
                  </a:cubicBezTo>
                  <a:lnTo>
                    <a:pt x="17630" y="36232"/>
                  </a:lnTo>
                  <a:cubicBezTo>
                    <a:pt x="17675" y="36308"/>
                    <a:pt x="17727" y="36383"/>
                    <a:pt x="17765" y="36459"/>
                  </a:cubicBezTo>
                  <a:cubicBezTo>
                    <a:pt x="17777" y="36483"/>
                    <a:pt x="17787" y="36507"/>
                    <a:pt x="17796" y="36527"/>
                  </a:cubicBezTo>
                  <a:lnTo>
                    <a:pt x="17796" y="36527"/>
                  </a:lnTo>
                  <a:cubicBezTo>
                    <a:pt x="17815" y="36584"/>
                    <a:pt x="17835" y="36640"/>
                    <a:pt x="17851" y="36697"/>
                  </a:cubicBezTo>
                  <a:cubicBezTo>
                    <a:pt x="17896" y="36849"/>
                    <a:pt x="17931" y="37004"/>
                    <a:pt x="17955" y="37162"/>
                  </a:cubicBezTo>
                  <a:cubicBezTo>
                    <a:pt x="17965" y="37227"/>
                    <a:pt x="17973" y="37294"/>
                    <a:pt x="17980" y="37360"/>
                  </a:cubicBezTo>
                  <a:lnTo>
                    <a:pt x="17980" y="37360"/>
                  </a:lnTo>
                  <a:cubicBezTo>
                    <a:pt x="17978" y="37345"/>
                    <a:pt x="17977" y="37339"/>
                    <a:pt x="17977" y="37339"/>
                  </a:cubicBezTo>
                  <a:lnTo>
                    <a:pt x="17977" y="37339"/>
                  </a:lnTo>
                  <a:cubicBezTo>
                    <a:pt x="17975" y="37339"/>
                    <a:pt x="17986" y="37489"/>
                    <a:pt x="17988" y="37531"/>
                  </a:cubicBezTo>
                  <a:cubicBezTo>
                    <a:pt x="17992" y="37739"/>
                    <a:pt x="17985" y="37945"/>
                    <a:pt x="17968" y="38152"/>
                  </a:cubicBezTo>
                  <a:cubicBezTo>
                    <a:pt x="17926" y="38613"/>
                    <a:pt x="17849" y="39068"/>
                    <a:pt x="17738" y="39517"/>
                  </a:cubicBezTo>
                  <a:cubicBezTo>
                    <a:pt x="17100" y="42140"/>
                    <a:pt x="15452" y="44289"/>
                    <a:pt x="14164" y="46616"/>
                  </a:cubicBezTo>
                  <a:cubicBezTo>
                    <a:pt x="12796" y="49087"/>
                    <a:pt x="11733" y="51966"/>
                    <a:pt x="13044" y="54692"/>
                  </a:cubicBezTo>
                  <a:cubicBezTo>
                    <a:pt x="13768" y="56195"/>
                    <a:pt x="15054" y="57465"/>
                    <a:pt x="16581" y="58131"/>
                  </a:cubicBezTo>
                  <a:cubicBezTo>
                    <a:pt x="17907" y="58709"/>
                    <a:pt x="19330" y="58799"/>
                    <a:pt x="20752" y="58927"/>
                  </a:cubicBezTo>
                  <a:cubicBezTo>
                    <a:pt x="21083" y="58957"/>
                    <a:pt x="21414" y="58992"/>
                    <a:pt x="21743" y="59042"/>
                  </a:cubicBezTo>
                  <a:cubicBezTo>
                    <a:pt x="22019" y="59083"/>
                    <a:pt x="22345" y="59149"/>
                    <a:pt x="22477" y="59189"/>
                  </a:cubicBezTo>
                  <a:cubicBezTo>
                    <a:pt x="22634" y="59235"/>
                    <a:pt x="22787" y="59288"/>
                    <a:pt x="22941" y="59344"/>
                  </a:cubicBezTo>
                  <a:cubicBezTo>
                    <a:pt x="22960" y="59350"/>
                    <a:pt x="23053" y="59392"/>
                    <a:pt x="23056" y="59392"/>
                  </a:cubicBezTo>
                  <a:cubicBezTo>
                    <a:pt x="23056" y="59392"/>
                    <a:pt x="23056" y="59392"/>
                    <a:pt x="23056" y="59392"/>
                  </a:cubicBezTo>
                  <a:lnTo>
                    <a:pt x="23056" y="59392"/>
                  </a:lnTo>
                  <a:cubicBezTo>
                    <a:pt x="23108" y="59417"/>
                    <a:pt x="23159" y="59443"/>
                    <a:pt x="23209" y="59471"/>
                  </a:cubicBezTo>
                  <a:cubicBezTo>
                    <a:pt x="23396" y="59570"/>
                    <a:pt x="23589" y="59687"/>
                    <a:pt x="23771" y="59864"/>
                  </a:cubicBezTo>
                  <a:cubicBezTo>
                    <a:pt x="24085" y="60168"/>
                    <a:pt x="24534" y="60464"/>
                    <a:pt x="24991" y="60464"/>
                  </a:cubicBezTo>
                  <a:cubicBezTo>
                    <a:pt x="25105" y="60464"/>
                    <a:pt x="25219" y="60445"/>
                    <a:pt x="25332" y="60404"/>
                  </a:cubicBezTo>
                  <a:cubicBezTo>
                    <a:pt x="25831" y="60222"/>
                    <a:pt x="25805" y="59609"/>
                    <a:pt x="25462" y="59276"/>
                  </a:cubicBezTo>
                  <a:cubicBezTo>
                    <a:pt x="24319" y="58168"/>
                    <a:pt x="22955" y="57554"/>
                    <a:pt x="21386" y="57310"/>
                  </a:cubicBezTo>
                  <a:cubicBezTo>
                    <a:pt x="20177" y="57120"/>
                    <a:pt x="18802" y="57152"/>
                    <a:pt x="17685" y="56867"/>
                  </a:cubicBezTo>
                  <a:cubicBezTo>
                    <a:pt x="17163" y="56735"/>
                    <a:pt x="16720" y="56542"/>
                    <a:pt x="16335" y="56232"/>
                  </a:cubicBezTo>
                  <a:cubicBezTo>
                    <a:pt x="15864" y="55850"/>
                    <a:pt x="15431" y="55292"/>
                    <a:pt x="15132" y="54724"/>
                  </a:cubicBezTo>
                  <a:cubicBezTo>
                    <a:pt x="14560" y="53634"/>
                    <a:pt x="14539" y="52407"/>
                    <a:pt x="14801" y="51227"/>
                  </a:cubicBezTo>
                  <a:cubicBezTo>
                    <a:pt x="15392" y="48554"/>
                    <a:pt x="17202" y="46265"/>
                    <a:pt x="18517" y="43918"/>
                  </a:cubicBezTo>
                  <a:cubicBezTo>
                    <a:pt x="19477" y="42204"/>
                    <a:pt x="20305" y="40076"/>
                    <a:pt x="20188" y="38069"/>
                  </a:cubicBezTo>
                  <a:cubicBezTo>
                    <a:pt x="20097" y="36493"/>
                    <a:pt x="19294" y="35274"/>
                    <a:pt x="17977" y="34429"/>
                  </a:cubicBezTo>
                  <a:cubicBezTo>
                    <a:pt x="16899" y="33737"/>
                    <a:pt x="15619" y="33424"/>
                    <a:pt x="14391" y="33120"/>
                  </a:cubicBezTo>
                  <a:cubicBezTo>
                    <a:pt x="13766" y="32965"/>
                    <a:pt x="13142" y="32815"/>
                    <a:pt x="12528" y="32623"/>
                  </a:cubicBezTo>
                  <a:cubicBezTo>
                    <a:pt x="12220" y="32528"/>
                    <a:pt x="11915" y="32422"/>
                    <a:pt x="11616" y="32301"/>
                  </a:cubicBezTo>
                  <a:cubicBezTo>
                    <a:pt x="11582" y="32287"/>
                    <a:pt x="11538" y="32274"/>
                    <a:pt x="11497" y="32258"/>
                  </a:cubicBezTo>
                  <a:lnTo>
                    <a:pt x="11497" y="32258"/>
                  </a:lnTo>
                  <a:cubicBezTo>
                    <a:pt x="11475" y="32243"/>
                    <a:pt x="11451" y="32229"/>
                    <a:pt x="11429" y="32218"/>
                  </a:cubicBezTo>
                  <a:cubicBezTo>
                    <a:pt x="11285" y="32144"/>
                    <a:pt x="11140" y="32072"/>
                    <a:pt x="11001" y="31991"/>
                  </a:cubicBezTo>
                  <a:cubicBezTo>
                    <a:pt x="10944" y="31958"/>
                    <a:pt x="10888" y="31922"/>
                    <a:pt x="10831" y="31890"/>
                  </a:cubicBezTo>
                  <a:lnTo>
                    <a:pt x="10831" y="31890"/>
                  </a:lnTo>
                  <a:cubicBezTo>
                    <a:pt x="10713" y="31800"/>
                    <a:pt x="10593" y="31716"/>
                    <a:pt x="10480" y="31620"/>
                  </a:cubicBezTo>
                  <a:cubicBezTo>
                    <a:pt x="10448" y="31593"/>
                    <a:pt x="10416" y="31564"/>
                    <a:pt x="10384" y="31535"/>
                  </a:cubicBezTo>
                  <a:lnTo>
                    <a:pt x="10384" y="31535"/>
                  </a:lnTo>
                  <a:cubicBezTo>
                    <a:pt x="10399" y="31550"/>
                    <a:pt x="10405" y="31557"/>
                    <a:pt x="10404" y="31557"/>
                  </a:cubicBezTo>
                  <a:cubicBezTo>
                    <a:pt x="10401" y="31557"/>
                    <a:pt x="10378" y="31537"/>
                    <a:pt x="10337" y="31493"/>
                  </a:cubicBezTo>
                  <a:lnTo>
                    <a:pt x="10337" y="31493"/>
                  </a:lnTo>
                  <a:cubicBezTo>
                    <a:pt x="10353" y="31507"/>
                    <a:pt x="10368" y="31521"/>
                    <a:pt x="10384" y="31535"/>
                  </a:cubicBezTo>
                  <a:lnTo>
                    <a:pt x="10384" y="31535"/>
                  </a:lnTo>
                  <a:cubicBezTo>
                    <a:pt x="10372" y="31524"/>
                    <a:pt x="10356" y="31508"/>
                    <a:pt x="10333" y="31489"/>
                  </a:cubicBezTo>
                  <a:lnTo>
                    <a:pt x="10333" y="31489"/>
                  </a:lnTo>
                  <a:cubicBezTo>
                    <a:pt x="10335" y="31490"/>
                    <a:pt x="10336" y="31491"/>
                    <a:pt x="10337" y="31493"/>
                  </a:cubicBezTo>
                  <a:lnTo>
                    <a:pt x="10337" y="31493"/>
                  </a:lnTo>
                  <a:cubicBezTo>
                    <a:pt x="10324" y="31482"/>
                    <a:pt x="10312" y="31471"/>
                    <a:pt x="10300" y="31460"/>
                  </a:cubicBezTo>
                  <a:lnTo>
                    <a:pt x="10300" y="31460"/>
                  </a:lnTo>
                  <a:cubicBezTo>
                    <a:pt x="10312" y="31471"/>
                    <a:pt x="10323" y="31480"/>
                    <a:pt x="10333" y="31489"/>
                  </a:cubicBezTo>
                  <a:lnTo>
                    <a:pt x="10333" y="31489"/>
                  </a:lnTo>
                  <a:cubicBezTo>
                    <a:pt x="10329" y="31485"/>
                    <a:pt x="10325" y="31480"/>
                    <a:pt x="10320" y="31475"/>
                  </a:cubicBezTo>
                  <a:cubicBezTo>
                    <a:pt x="10275" y="31425"/>
                    <a:pt x="10232" y="31374"/>
                    <a:pt x="10190" y="31324"/>
                  </a:cubicBezTo>
                  <a:lnTo>
                    <a:pt x="10190" y="31324"/>
                  </a:lnTo>
                  <a:cubicBezTo>
                    <a:pt x="10339" y="31271"/>
                    <a:pt x="10485" y="31210"/>
                    <a:pt x="10629" y="31144"/>
                  </a:cubicBezTo>
                  <a:cubicBezTo>
                    <a:pt x="11084" y="30932"/>
                    <a:pt x="11526" y="30690"/>
                    <a:pt x="11948" y="30417"/>
                  </a:cubicBezTo>
                  <a:cubicBezTo>
                    <a:pt x="12907" y="29809"/>
                    <a:pt x="13797" y="29083"/>
                    <a:pt x="14600" y="28281"/>
                  </a:cubicBezTo>
                  <a:cubicBezTo>
                    <a:pt x="15988" y="26898"/>
                    <a:pt x="17752" y="24786"/>
                    <a:pt x="17218" y="22656"/>
                  </a:cubicBezTo>
                  <a:cubicBezTo>
                    <a:pt x="16773" y="20878"/>
                    <a:pt x="15040" y="19461"/>
                    <a:pt x="13254" y="19461"/>
                  </a:cubicBezTo>
                  <a:cubicBezTo>
                    <a:pt x="12761" y="19461"/>
                    <a:pt x="12264" y="19568"/>
                    <a:pt x="11788" y="19806"/>
                  </a:cubicBezTo>
                  <a:cubicBezTo>
                    <a:pt x="9881" y="20762"/>
                    <a:pt x="8485" y="22808"/>
                    <a:pt x="7660" y="24724"/>
                  </a:cubicBezTo>
                  <a:cubicBezTo>
                    <a:pt x="6966" y="26337"/>
                    <a:pt x="6845" y="28259"/>
                    <a:pt x="7404" y="29942"/>
                  </a:cubicBezTo>
                  <a:lnTo>
                    <a:pt x="7404" y="29942"/>
                  </a:lnTo>
                  <a:cubicBezTo>
                    <a:pt x="7265" y="29960"/>
                    <a:pt x="7126" y="29976"/>
                    <a:pt x="6988" y="29987"/>
                  </a:cubicBezTo>
                  <a:cubicBezTo>
                    <a:pt x="6817" y="30002"/>
                    <a:pt x="6646" y="30011"/>
                    <a:pt x="6475" y="30016"/>
                  </a:cubicBezTo>
                  <a:cubicBezTo>
                    <a:pt x="6454" y="30017"/>
                    <a:pt x="6432" y="30017"/>
                    <a:pt x="6411" y="30017"/>
                  </a:cubicBezTo>
                  <a:cubicBezTo>
                    <a:pt x="6373" y="30017"/>
                    <a:pt x="6336" y="30016"/>
                    <a:pt x="6298" y="30016"/>
                  </a:cubicBezTo>
                  <a:cubicBezTo>
                    <a:pt x="6263" y="30016"/>
                    <a:pt x="6229" y="30017"/>
                    <a:pt x="6194" y="30018"/>
                  </a:cubicBezTo>
                  <a:cubicBezTo>
                    <a:pt x="6185" y="30018"/>
                    <a:pt x="6178" y="30018"/>
                    <a:pt x="6172" y="30019"/>
                  </a:cubicBezTo>
                  <a:lnTo>
                    <a:pt x="6172" y="30019"/>
                  </a:lnTo>
                  <a:cubicBezTo>
                    <a:pt x="6159" y="30018"/>
                    <a:pt x="6143" y="30016"/>
                    <a:pt x="6124" y="30015"/>
                  </a:cubicBezTo>
                  <a:cubicBezTo>
                    <a:pt x="5962" y="30000"/>
                    <a:pt x="5801" y="29986"/>
                    <a:pt x="5641" y="29962"/>
                  </a:cubicBezTo>
                  <a:cubicBezTo>
                    <a:pt x="5569" y="29952"/>
                    <a:pt x="5497" y="29938"/>
                    <a:pt x="5425" y="29927"/>
                  </a:cubicBezTo>
                  <a:cubicBezTo>
                    <a:pt x="5404" y="29922"/>
                    <a:pt x="5383" y="29917"/>
                    <a:pt x="5361" y="29912"/>
                  </a:cubicBezTo>
                  <a:lnTo>
                    <a:pt x="5361" y="29912"/>
                  </a:lnTo>
                  <a:cubicBezTo>
                    <a:pt x="5235" y="29864"/>
                    <a:pt x="5095" y="29839"/>
                    <a:pt x="4967" y="29793"/>
                  </a:cubicBezTo>
                  <a:cubicBezTo>
                    <a:pt x="4912" y="29773"/>
                    <a:pt x="4859" y="29746"/>
                    <a:pt x="4805" y="29728"/>
                  </a:cubicBezTo>
                  <a:lnTo>
                    <a:pt x="4805" y="29728"/>
                  </a:lnTo>
                  <a:cubicBezTo>
                    <a:pt x="4801" y="29726"/>
                    <a:pt x="4796" y="29723"/>
                    <a:pt x="4791" y="29721"/>
                  </a:cubicBezTo>
                  <a:cubicBezTo>
                    <a:pt x="4681" y="29662"/>
                    <a:pt x="4573" y="29589"/>
                    <a:pt x="4462" y="29533"/>
                  </a:cubicBezTo>
                  <a:lnTo>
                    <a:pt x="4462" y="29533"/>
                  </a:lnTo>
                  <a:cubicBezTo>
                    <a:pt x="4409" y="29493"/>
                    <a:pt x="4355" y="29453"/>
                    <a:pt x="4304" y="29411"/>
                  </a:cubicBezTo>
                  <a:cubicBezTo>
                    <a:pt x="4255" y="29371"/>
                    <a:pt x="4209" y="29330"/>
                    <a:pt x="4161" y="29290"/>
                  </a:cubicBezTo>
                  <a:lnTo>
                    <a:pt x="4161" y="29290"/>
                  </a:lnTo>
                  <a:cubicBezTo>
                    <a:pt x="4074" y="29187"/>
                    <a:pt x="3976" y="29092"/>
                    <a:pt x="3890" y="28986"/>
                  </a:cubicBezTo>
                  <a:cubicBezTo>
                    <a:pt x="3852" y="28938"/>
                    <a:pt x="3816" y="28888"/>
                    <a:pt x="3776" y="28840"/>
                  </a:cubicBezTo>
                  <a:lnTo>
                    <a:pt x="3776" y="28840"/>
                  </a:lnTo>
                  <a:cubicBezTo>
                    <a:pt x="3704" y="28714"/>
                    <a:pt x="3621" y="28596"/>
                    <a:pt x="3552" y="28468"/>
                  </a:cubicBezTo>
                  <a:cubicBezTo>
                    <a:pt x="3483" y="28342"/>
                    <a:pt x="3417" y="28214"/>
                    <a:pt x="3358" y="28082"/>
                  </a:cubicBezTo>
                  <a:cubicBezTo>
                    <a:pt x="3330" y="28019"/>
                    <a:pt x="3304" y="27955"/>
                    <a:pt x="3277" y="27893"/>
                  </a:cubicBezTo>
                  <a:cubicBezTo>
                    <a:pt x="3275" y="27890"/>
                    <a:pt x="3274" y="27887"/>
                    <a:pt x="3272" y="27884"/>
                  </a:cubicBezTo>
                  <a:lnTo>
                    <a:pt x="3272" y="27884"/>
                  </a:lnTo>
                  <a:cubicBezTo>
                    <a:pt x="3263" y="27860"/>
                    <a:pt x="3255" y="27837"/>
                    <a:pt x="3246" y="27813"/>
                  </a:cubicBezTo>
                  <a:cubicBezTo>
                    <a:pt x="3031" y="27192"/>
                    <a:pt x="2881" y="26553"/>
                    <a:pt x="2798" y="25901"/>
                  </a:cubicBezTo>
                  <a:cubicBezTo>
                    <a:pt x="2774" y="25728"/>
                    <a:pt x="2756" y="25556"/>
                    <a:pt x="2738" y="25382"/>
                  </a:cubicBezTo>
                  <a:cubicBezTo>
                    <a:pt x="2736" y="25356"/>
                    <a:pt x="2734" y="25339"/>
                    <a:pt x="2733" y="25326"/>
                  </a:cubicBezTo>
                  <a:lnTo>
                    <a:pt x="2733" y="25326"/>
                  </a:lnTo>
                  <a:cubicBezTo>
                    <a:pt x="2733" y="25320"/>
                    <a:pt x="2732" y="25299"/>
                    <a:pt x="2729" y="25246"/>
                  </a:cubicBezTo>
                  <a:cubicBezTo>
                    <a:pt x="2722" y="25149"/>
                    <a:pt x="2716" y="25053"/>
                    <a:pt x="2713" y="24955"/>
                  </a:cubicBezTo>
                  <a:cubicBezTo>
                    <a:pt x="2694" y="24567"/>
                    <a:pt x="2690" y="24179"/>
                    <a:pt x="2698" y="23791"/>
                  </a:cubicBezTo>
                  <a:cubicBezTo>
                    <a:pt x="2719" y="22957"/>
                    <a:pt x="2783" y="22126"/>
                    <a:pt x="2890" y="21299"/>
                  </a:cubicBezTo>
                  <a:cubicBezTo>
                    <a:pt x="3357" y="17632"/>
                    <a:pt x="4406" y="14162"/>
                    <a:pt x="5766" y="10761"/>
                  </a:cubicBezTo>
                  <a:cubicBezTo>
                    <a:pt x="6900" y="7918"/>
                    <a:pt x="8229" y="4980"/>
                    <a:pt x="10153" y="2571"/>
                  </a:cubicBezTo>
                  <a:cubicBezTo>
                    <a:pt x="10192" y="2521"/>
                    <a:pt x="10232" y="2472"/>
                    <a:pt x="10272" y="2422"/>
                  </a:cubicBezTo>
                  <a:cubicBezTo>
                    <a:pt x="10293" y="2397"/>
                    <a:pt x="10316" y="2371"/>
                    <a:pt x="10337" y="2345"/>
                  </a:cubicBezTo>
                  <a:lnTo>
                    <a:pt x="10337" y="2345"/>
                  </a:lnTo>
                  <a:cubicBezTo>
                    <a:pt x="10410" y="2262"/>
                    <a:pt x="10484" y="2180"/>
                    <a:pt x="10560" y="2099"/>
                  </a:cubicBezTo>
                  <a:cubicBezTo>
                    <a:pt x="10715" y="1935"/>
                    <a:pt x="10876" y="1778"/>
                    <a:pt x="11047" y="1630"/>
                  </a:cubicBezTo>
                  <a:cubicBezTo>
                    <a:pt x="11750" y="1024"/>
                    <a:pt x="10588" y="1"/>
                    <a:pt x="9734"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70"/>
            <p:cNvSpPr/>
            <p:nvPr/>
          </p:nvSpPr>
          <p:spPr>
            <a:xfrm rot="-2225305">
              <a:off x="8513182" y="3745809"/>
              <a:ext cx="435765" cy="1423073"/>
            </a:xfrm>
            <a:custGeom>
              <a:avLst/>
              <a:gdLst/>
              <a:ahLst/>
              <a:cxnLst/>
              <a:rect l="l" t="t" r="r" b="b"/>
              <a:pathLst>
                <a:path w="15040" h="49116" extrusionOk="0">
                  <a:moveTo>
                    <a:pt x="2622" y="0"/>
                  </a:moveTo>
                  <a:cubicBezTo>
                    <a:pt x="2279" y="0"/>
                    <a:pt x="1966" y="93"/>
                    <a:pt x="1911" y="396"/>
                  </a:cubicBezTo>
                  <a:lnTo>
                    <a:pt x="1909" y="396"/>
                  </a:lnTo>
                  <a:cubicBezTo>
                    <a:pt x="1170" y="4445"/>
                    <a:pt x="0" y="8600"/>
                    <a:pt x="387" y="12750"/>
                  </a:cubicBezTo>
                  <a:cubicBezTo>
                    <a:pt x="561" y="14618"/>
                    <a:pt x="1107" y="16551"/>
                    <a:pt x="2154" y="18121"/>
                  </a:cubicBezTo>
                  <a:cubicBezTo>
                    <a:pt x="2937" y="19295"/>
                    <a:pt x="4098" y="20091"/>
                    <a:pt x="5333" y="20727"/>
                  </a:cubicBezTo>
                  <a:cubicBezTo>
                    <a:pt x="5897" y="21017"/>
                    <a:pt x="6464" y="21298"/>
                    <a:pt x="7006" y="21629"/>
                  </a:cubicBezTo>
                  <a:cubicBezTo>
                    <a:pt x="7157" y="21722"/>
                    <a:pt x="7306" y="21818"/>
                    <a:pt x="7453" y="21917"/>
                  </a:cubicBezTo>
                  <a:cubicBezTo>
                    <a:pt x="7485" y="21938"/>
                    <a:pt x="7517" y="21961"/>
                    <a:pt x="7548" y="21983"/>
                  </a:cubicBezTo>
                  <a:lnTo>
                    <a:pt x="7548" y="21983"/>
                  </a:lnTo>
                  <a:cubicBezTo>
                    <a:pt x="7581" y="22006"/>
                    <a:pt x="7646" y="22053"/>
                    <a:pt x="7673" y="22075"/>
                  </a:cubicBezTo>
                  <a:cubicBezTo>
                    <a:pt x="8022" y="22350"/>
                    <a:pt x="8354" y="22636"/>
                    <a:pt x="8675" y="22942"/>
                  </a:cubicBezTo>
                  <a:cubicBezTo>
                    <a:pt x="9261" y="23505"/>
                    <a:pt x="9958" y="24216"/>
                    <a:pt x="10290" y="24815"/>
                  </a:cubicBezTo>
                  <a:cubicBezTo>
                    <a:pt x="10641" y="25447"/>
                    <a:pt x="10772" y="25871"/>
                    <a:pt x="10764" y="26580"/>
                  </a:cubicBezTo>
                  <a:cubicBezTo>
                    <a:pt x="10758" y="27147"/>
                    <a:pt x="10613" y="27661"/>
                    <a:pt x="10386" y="28272"/>
                  </a:cubicBezTo>
                  <a:cubicBezTo>
                    <a:pt x="10124" y="28975"/>
                    <a:pt x="9796" y="29652"/>
                    <a:pt x="9488" y="30336"/>
                  </a:cubicBezTo>
                  <a:cubicBezTo>
                    <a:pt x="8680" y="32128"/>
                    <a:pt x="8081" y="33925"/>
                    <a:pt x="7886" y="35895"/>
                  </a:cubicBezTo>
                  <a:cubicBezTo>
                    <a:pt x="7421" y="40569"/>
                    <a:pt x="9649" y="44705"/>
                    <a:pt x="12362" y="48335"/>
                  </a:cubicBezTo>
                  <a:cubicBezTo>
                    <a:pt x="12712" y="48804"/>
                    <a:pt x="13393" y="49116"/>
                    <a:pt x="13996" y="49116"/>
                  </a:cubicBezTo>
                  <a:cubicBezTo>
                    <a:pt x="14077" y="49116"/>
                    <a:pt x="14156" y="49110"/>
                    <a:pt x="14233" y="49099"/>
                  </a:cubicBezTo>
                  <a:cubicBezTo>
                    <a:pt x="14838" y="49007"/>
                    <a:pt x="15039" y="48506"/>
                    <a:pt x="14674" y="48017"/>
                  </a:cubicBezTo>
                  <a:cubicBezTo>
                    <a:pt x="12375" y="44940"/>
                    <a:pt x="10450" y="41528"/>
                    <a:pt x="10539" y="37574"/>
                  </a:cubicBezTo>
                  <a:cubicBezTo>
                    <a:pt x="10582" y="35627"/>
                    <a:pt x="11092" y="33807"/>
                    <a:pt x="11860" y="32032"/>
                  </a:cubicBezTo>
                  <a:cubicBezTo>
                    <a:pt x="12415" y="30756"/>
                    <a:pt x="13130" y="29495"/>
                    <a:pt x="13381" y="28113"/>
                  </a:cubicBezTo>
                  <a:cubicBezTo>
                    <a:pt x="13662" y="26562"/>
                    <a:pt x="13156" y="25164"/>
                    <a:pt x="12210" y="23930"/>
                  </a:cubicBezTo>
                  <a:cubicBezTo>
                    <a:pt x="11103" y="22484"/>
                    <a:pt x="9622" y="21198"/>
                    <a:pt x="8047" y="20286"/>
                  </a:cubicBezTo>
                  <a:cubicBezTo>
                    <a:pt x="7510" y="19976"/>
                    <a:pt x="6951" y="19707"/>
                    <a:pt x="6403" y="19418"/>
                  </a:cubicBezTo>
                  <a:cubicBezTo>
                    <a:pt x="6175" y="19298"/>
                    <a:pt x="5948" y="19174"/>
                    <a:pt x="5729" y="19040"/>
                  </a:cubicBezTo>
                  <a:cubicBezTo>
                    <a:pt x="5620" y="18972"/>
                    <a:pt x="5515" y="18900"/>
                    <a:pt x="5408" y="18830"/>
                  </a:cubicBezTo>
                  <a:lnTo>
                    <a:pt x="5408" y="18830"/>
                  </a:lnTo>
                  <a:cubicBezTo>
                    <a:pt x="5469" y="18869"/>
                    <a:pt x="5496" y="18885"/>
                    <a:pt x="5499" y="18885"/>
                  </a:cubicBezTo>
                  <a:cubicBezTo>
                    <a:pt x="5510" y="18885"/>
                    <a:pt x="5241" y="18695"/>
                    <a:pt x="5178" y="18640"/>
                  </a:cubicBezTo>
                  <a:cubicBezTo>
                    <a:pt x="5143" y="18610"/>
                    <a:pt x="5024" y="18496"/>
                    <a:pt x="4968" y="18445"/>
                  </a:cubicBezTo>
                  <a:lnTo>
                    <a:pt x="4968" y="18445"/>
                  </a:lnTo>
                  <a:cubicBezTo>
                    <a:pt x="4920" y="18388"/>
                    <a:pt x="4796" y="18249"/>
                    <a:pt x="4763" y="18207"/>
                  </a:cubicBezTo>
                  <a:cubicBezTo>
                    <a:pt x="4657" y="18078"/>
                    <a:pt x="4558" y="17942"/>
                    <a:pt x="4465" y="17803"/>
                  </a:cubicBezTo>
                  <a:cubicBezTo>
                    <a:pt x="4323" y="17589"/>
                    <a:pt x="4379" y="17678"/>
                    <a:pt x="4247" y="17421"/>
                  </a:cubicBezTo>
                  <a:cubicBezTo>
                    <a:pt x="3831" y="16626"/>
                    <a:pt x="3531" y="15749"/>
                    <a:pt x="3333" y="14875"/>
                  </a:cubicBezTo>
                  <a:cubicBezTo>
                    <a:pt x="2838" y="12678"/>
                    <a:pt x="3021" y="10352"/>
                    <a:pt x="3328" y="8143"/>
                  </a:cubicBezTo>
                  <a:cubicBezTo>
                    <a:pt x="3640" y="5903"/>
                    <a:pt x="4151" y="3699"/>
                    <a:pt x="4556" y="1476"/>
                  </a:cubicBezTo>
                  <a:cubicBezTo>
                    <a:pt x="4673" y="841"/>
                    <a:pt x="4080" y="390"/>
                    <a:pt x="3545" y="171"/>
                  </a:cubicBezTo>
                  <a:cubicBezTo>
                    <a:pt x="3375" y="102"/>
                    <a:pt x="2981" y="0"/>
                    <a:pt x="262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70"/>
            <p:cNvSpPr/>
            <p:nvPr/>
          </p:nvSpPr>
          <p:spPr>
            <a:xfrm>
              <a:off x="8054827" y="-79728"/>
              <a:ext cx="1054835" cy="1431162"/>
            </a:xfrm>
            <a:custGeom>
              <a:avLst/>
              <a:gdLst/>
              <a:ahLst/>
              <a:cxnLst/>
              <a:rect l="l" t="t" r="r" b="b"/>
              <a:pathLst>
                <a:path w="36405" h="49393" extrusionOk="0">
                  <a:moveTo>
                    <a:pt x="14570" y="18820"/>
                  </a:moveTo>
                  <a:cubicBezTo>
                    <a:pt x="14571" y="18820"/>
                    <a:pt x="14584" y="18822"/>
                    <a:pt x="14618" y="18826"/>
                  </a:cubicBezTo>
                  <a:lnTo>
                    <a:pt x="14618" y="18826"/>
                  </a:lnTo>
                  <a:cubicBezTo>
                    <a:pt x="14592" y="18823"/>
                    <a:pt x="14569" y="18820"/>
                    <a:pt x="14570" y="18820"/>
                  </a:cubicBezTo>
                  <a:close/>
                  <a:moveTo>
                    <a:pt x="14649" y="18829"/>
                  </a:moveTo>
                  <a:cubicBezTo>
                    <a:pt x="14656" y="18830"/>
                    <a:pt x="14663" y="18831"/>
                    <a:pt x="14671" y="18831"/>
                  </a:cubicBezTo>
                  <a:cubicBezTo>
                    <a:pt x="14664" y="18831"/>
                    <a:pt x="14656" y="18830"/>
                    <a:pt x="14649" y="18829"/>
                  </a:cubicBezTo>
                  <a:close/>
                  <a:moveTo>
                    <a:pt x="4756" y="1"/>
                  </a:moveTo>
                  <a:cubicBezTo>
                    <a:pt x="4233" y="1"/>
                    <a:pt x="3605" y="121"/>
                    <a:pt x="3325" y="476"/>
                  </a:cubicBezTo>
                  <a:lnTo>
                    <a:pt x="3326" y="476"/>
                  </a:lnTo>
                  <a:cubicBezTo>
                    <a:pt x="2008" y="2142"/>
                    <a:pt x="1178" y="4142"/>
                    <a:pt x="699" y="6201"/>
                  </a:cubicBezTo>
                  <a:cubicBezTo>
                    <a:pt x="189" y="8379"/>
                    <a:pt x="0" y="10711"/>
                    <a:pt x="513" y="12908"/>
                  </a:cubicBezTo>
                  <a:cubicBezTo>
                    <a:pt x="1037" y="15152"/>
                    <a:pt x="2290" y="16981"/>
                    <a:pt x="4410" y="17964"/>
                  </a:cubicBezTo>
                  <a:cubicBezTo>
                    <a:pt x="5998" y="18700"/>
                    <a:pt x="7727" y="18857"/>
                    <a:pt x="9460" y="18857"/>
                  </a:cubicBezTo>
                  <a:cubicBezTo>
                    <a:pt x="10349" y="18857"/>
                    <a:pt x="11239" y="18815"/>
                    <a:pt x="12111" y="18790"/>
                  </a:cubicBezTo>
                  <a:cubicBezTo>
                    <a:pt x="12453" y="18779"/>
                    <a:pt x="12794" y="18772"/>
                    <a:pt x="13136" y="18772"/>
                  </a:cubicBezTo>
                  <a:cubicBezTo>
                    <a:pt x="13425" y="18772"/>
                    <a:pt x="13714" y="18777"/>
                    <a:pt x="14003" y="18790"/>
                  </a:cubicBezTo>
                  <a:cubicBezTo>
                    <a:pt x="14159" y="18796"/>
                    <a:pt x="14314" y="18804"/>
                    <a:pt x="14471" y="18815"/>
                  </a:cubicBezTo>
                  <a:cubicBezTo>
                    <a:pt x="14524" y="18819"/>
                    <a:pt x="14579" y="18823"/>
                    <a:pt x="14634" y="18828"/>
                  </a:cubicBezTo>
                  <a:lnTo>
                    <a:pt x="14634" y="18828"/>
                  </a:lnTo>
                  <a:cubicBezTo>
                    <a:pt x="14656" y="18831"/>
                    <a:pt x="14684" y="18835"/>
                    <a:pt x="14720" y="18839"/>
                  </a:cubicBezTo>
                  <a:cubicBezTo>
                    <a:pt x="15027" y="18879"/>
                    <a:pt x="15332" y="18924"/>
                    <a:pt x="15635" y="18988"/>
                  </a:cubicBezTo>
                  <a:cubicBezTo>
                    <a:pt x="16640" y="19200"/>
                    <a:pt x="17890" y="19807"/>
                    <a:pt x="18695" y="20664"/>
                  </a:cubicBezTo>
                  <a:cubicBezTo>
                    <a:pt x="19527" y="21549"/>
                    <a:pt x="20224" y="22576"/>
                    <a:pt x="20570" y="23749"/>
                  </a:cubicBezTo>
                  <a:cubicBezTo>
                    <a:pt x="20886" y="24819"/>
                    <a:pt x="20955" y="25940"/>
                    <a:pt x="20971" y="27052"/>
                  </a:cubicBezTo>
                  <a:cubicBezTo>
                    <a:pt x="20990" y="28322"/>
                    <a:pt x="20957" y="29591"/>
                    <a:pt x="21038" y="30859"/>
                  </a:cubicBezTo>
                  <a:cubicBezTo>
                    <a:pt x="21109" y="31947"/>
                    <a:pt x="21323" y="33040"/>
                    <a:pt x="21492" y="34117"/>
                  </a:cubicBezTo>
                  <a:cubicBezTo>
                    <a:pt x="21808" y="36134"/>
                    <a:pt x="22180" y="38161"/>
                    <a:pt x="22863" y="40093"/>
                  </a:cubicBezTo>
                  <a:cubicBezTo>
                    <a:pt x="23527" y="41973"/>
                    <a:pt x="24467" y="43754"/>
                    <a:pt x="25866" y="45194"/>
                  </a:cubicBezTo>
                  <a:cubicBezTo>
                    <a:pt x="27515" y="46892"/>
                    <a:pt x="29609" y="48042"/>
                    <a:pt x="31850" y="48764"/>
                  </a:cubicBezTo>
                  <a:cubicBezTo>
                    <a:pt x="32564" y="48994"/>
                    <a:pt x="33293" y="49180"/>
                    <a:pt x="34025" y="49343"/>
                  </a:cubicBezTo>
                  <a:cubicBezTo>
                    <a:pt x="34171" y="49376"/>
                    <a:pt x="34339" y="49393"/>
                    <a:pt x="34515" y="49393"/>
                  </a:cubicBezTo>
                  <a:cubicBezTo>
                    <a:pt x="35034" y="49393"/>
                    <a:pt x="35624" y="49242"/>
                    <a:pt x="35945" y="48906"/>
                  </a:cubicBezTo>
                  <a:cubicBezTo>
                    <a:pt x="36405" y="48427"/>
                    <a:pt x="35742" y="48132"/>
                    <a:pt x="35343" y="48042"/>
                  </a:cubicBezTo>
                  <a:cubicBezTo>
                    <a:pt x="33117" y="47542"/>
                    <a:pt x="30972" y="46657"/>
                    <a:pt x="29210" y="45162"/>
                  </a:cubicBezTo>
                  <a:cubicBezTo>
                    <a:pt x="27772" y="43941"/>
                    <a:pt x="26721" y="42297"/>
                    <a:pt x="25997" y="40569"/>
                  </a:cubicBezTo>
                  <a:cubicBezTo>
                    <a:pt x="25240" y="38761"/>
                    <a:pt x="24837" y="36808"/>
                    <a:pt x="24506" y="34883"/>
                  </a:cubicBezTo>
                  <a:cubicBezTo>
                    <a:pt x="24332" y="33863"/>
                    <a:pt x="24182" y="32837"/>
                    <a:pt x="24032" y="31813"/>
                  </a:cubicBezTo>
                  <a:cubicBezTo>
                    <a:pt x="23850" y="30583"/>
                    <a:pt x="23821" y="29356"/>
                    <a:pt x="23820" y="28115"/>
                  </a:cubicBezTo>
                  <a:cubicBezTo>
                    <a:pt x="23818" y="25859"/>
                    <a:pt x="23799" y="23608"/>
                    <a:pt x="22609" y="21606"/>
                  </a:cubicBezTo>
                  <a:cubicBezTo>
                    <a:pt x="21187" y="19216"/>
                    <a:pt x="18762" y="17862"/>
                    <a:pt x="16038" y="17537"/>
                  </a:cubicBezTo>
                  <a:cubicBezTo>
                    <a:pt x="15248" y="17443"/>
                    <a:pt x="14457" y="17412"/>
                    <a:pt x="13665" y="17412"/>
                  </a:cubicBezTo>
                  <a:cubicBezTo>
                    <a:pt x="13152" y="17412"/>
                    <a:pt x="12639" y="17425"/>
                    <a:pt x="12124" y="17443"/>
                  </a:cubicBezTo>
                  <a:cubicBezTo>
                    <a:pt x="11515" y="17466"/>
                    <a:pt x="10907" y="17489"/>
                    <a:pt x="10298" y="17494"/>
                  </a:cubicBezTo>
                  <a:cubicBezTo>
                    <a:pt x="10236" y="17495"/>
                    <a:pt x="10174" y="17495"/>
                    <a:pt x="10111" y="17495"/>
                  </a:cubicBezTo>
                  <a:cubicBezTo>
                    <a:pt x="9884" y="17495"/>
                    <a:pt x="9657" y="17492"/>
                    <a:pt x="9429" y="17485"/>
                  </a:cubicBezTo>
                  <a:cubicBezTo>
                    <a:pt x="9274" y="17480"/>
                    <a:pt x="9119" y="17472"/>
                    <a:pt x="8966" y="17464"/>
                  </a:cubicBezTo>
                  <a:cubicBezTo>
                    <a:pt x="8913" y="17460"/>
                    <a:pt x="8629" y="17434"/>
                    <a:pt x="8602" y="17434"/>
                  </a:cubicBezTo>
                  <a:cubicBezTo>
                    <a:pt x="8594" y="17434"/>
                    <a:pt x="8608" y="17436"/>
                    <a:pt x="8656" y="17442"/>
                  </a:cubicBezTo>
                  <a:cubicBezTo>
                    <a:pt x="8063" y="17371"/>
                    <a:pt x="7584" y="17285"/>
                    <a:pt x="7114" y="17128"/>
                  </a:cubicBezTo>
                  <a:cubicBezTo>
                    <a:pt x="6585" y="16956"/>
                    <a:pt x="6084" y="16707"/>
                    <a:pt x="5625" y="16392"/>
                  </a:cubicBezTo>
                  <a:cubicBezTo>
                    <a:pt x="4850" y="15860"/>
                    <a:pt x="4275" y="15020"/>
                    <a:pt x="3874" y="14167"/>
                  </a:cubicBezTo>
                  <a:cubicBezTo>
                    <a:pt x="2983" y="12275"/>
                    <a:pt x="2927" y="10002"/>
                    <a:pt x="3176" y="7962"/>
                  </a:cubicBezTo>
                  <a:cubicBezTo>
                    <a:pt x="3430" y="5869"/>
                    <a:pt x="4087" y="3764"/>
                    <a:pt x="5152" y="1939"/>
                  </a:cubicBezTo>
                  <a:cubicBezTo>
                    <a:pt x="5360" y="1578"/>
                    <a:pt x="5592" y="1233"/>
                    <a:pt x="5847" y="906"/>
                  </a:cubicBezTo>
                  <a:cubicBezTo>
                    <a:pt x="6232" y="418"/>
                    <a:pt x="5708" y="123"/>
                    <a:pt x="5245" y="40"/>
                  </a:cubicBezTo>
                  <a:cubicBezTo>
                    <a:pt x="5108" y="15"/>
                    <a:pt x="4938" y="1"/>
                    <a:pt x="4756"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70"/>
            <p:cNvSpPr/>
            <p:nvPr/>
          </p:nvSpPr>
          <p:spPr>
            <a:xfrm>
              <a:off x="8877766" y="3133802"/>
              <a:ext cx="463049" cy="786208"/>
            </a:xfrm>
            <a:custGeom>
              <a:avLst/>
              <a:gdLst/>
              <a:ahLst/>
              <a:cxnLst/>
              <a:rect l="l" t="t" r="r" b="b"/>
              <a:pathLst>
                <a:path w="15981" h="27134" extrusionOk="0">
                  <a:moveTo>
                    <a:pt x="7190" y="14865"/>
                  </a:moveTo>
                  <a:lnTo>
                    <a:pt x="7180" y="14871"/>
                  </a:lnTo>
                  <a:lnTo>
                    <a:pt x="7180" y="14871"/>
                  </a:lnTo>
                  <a:cubicBezTo>
                    <a:pt x="7185" y="14868"/>
                    <a:pt x="7188" y="14866"/>
                    <a:pt x="7190" y="14865"/>
                  </a:cubicBezTo>
                  <a:close/>
                  <a:moveTo>
                    <a:pt x="2881" y="21722"/>
                  </a:moveTo>
                  <a:cubicBezTo>
                    <a:pt x="2871" y="21757"/>
                    <a:pt x="2867" y="21770"/>
                    <a:pt x="2867" y="21770"/>
                  </a:cubicBezTo>
                  <a:cubicBezTo>
                    <a:pt x="2867" y="21770"/>
                    <a:pt x="2874" y="21744"/>
                    <a:pt x="2881" y="21722"/>
                  </a:cubicBezTo>
                  <a:close/>
                  <a:moveTo>
                    <a:pt x="14455" y="0"/>
                  </a:moveTo>
                  <a:cubicBezTo>
                    <a:pt x="14202" y="0"/>
                    <a:pt x="13948" y="49"/>
                    <a:pt x="13799" y="99"/>
                  </a:cubicBezTo>
                  <a:cubicBezTo>
                    <a:pt x="13337" y="254"/>
                    <a:pt x="12754" y="641"/>
                    <a:pt x="12862" y="1200"/>
                  </a:cubicBezTo>
                  <a:lnTo>
                    <a:pt x="12862" y="1198"/>
                  </a:lnTo>
                  <a:cubicBezTo>
                    <a:pt x="13145" y="2655"/>
                    <a:pt x="13322" y="4133"/>
                    <a:pt x="13276" y="5620"/>
                  </a:cubicBezTo>
                  <a:cubicBezTo>
                    <a:pt x="13259" y="6238"/>
                    <a:pt x="13198" y="6853"/>
                    <a:pt x="13094" y="7464"/>
                  </a:cubicBezTo>
                  <a:cubicBezTo>
                    <a:pt x="13001" y="8000"/>
                    <a:pt x="12872" y="8502"/>
                    <a:pt x="12738" y="8889"/>
                  </a:cubicBezTo>
                  <a:cubicBezTo>
                    <a:pt x="12580" y="9350"/>
                    <a:pt x="12383" y="9798"/>
                    <a:pt x="12155" y="10229"/>
                  </a:cubicBezTo>
                  <a:cubicBezTo>
                    <a:pt x="12051" y="10424"/>
                    <a:pt x="11939" y="10612"/>
                    <a:pt x="11822" y="10801"/>
                  </a:cubicBezTo>
                  <a:cubicBezTo>
                    <a:pt x="11798" y="10840"/>
                    <a:pt x="11783" y="10864"/>
                    <a:pt x="11775" y="10878"/>
                  </a:cubicBezTo>
                  <a:lnTo>
                    <a:pt x="11775" y="10878"/>
                  </a:lnTo>
                  <a:cubicBezTo>
                    <a:pt x="11766" y="10890"/>
                    <a:pt x="11749" y="10913"/>
                    <a:pt x="11719" y="10956"/>
                  </a:cubicBezTo>
                  <a:cubicBezTo>
                    <a:pt x="11650" y="11053"/>
                    <a:pt x="11581" y="11151"/>
                    <a:pt x="11509" y="11245"/>
                  </a:cubicBezTo>
                  <a:cubicBezTo>
                    <a:pt x="11239" y="11600"/>
                    <a:pt x="10949" y="11937"/>
                    <a:pt x="10637" y="12255"/>
                  </a:cubicBezTo>
                  <a:cubicBezTo>
                    <a:pt x="10556" y="12338"/>
                    <a:pt x="10472" y="12418"/>
                    <a:pt x="10391" y="12499"/>
                  </a:cubicBezTo>
                  <a:cubicBezTo>
                    <a:pt x="10459" y="12431"/>
                    <a:pt x="10484" y="12406"/>
                    <a:pt x="10483" y="12406"/>
                  </a:cubicBezTo>
                  <a:lnTo>
                    <a:pt x="10483" y="12406"/>
                  </a:lnTo>
                  <a:cubicBezTo>
                    <a:pt x="10482" y="12406"/>
                    <a:pt x="10350" y="12535"/>
                    <a:pt x="10313" y="12569"/>
                  </a:cubicBezTo>
                  <a:cubicBezTo>
                    <a:pt x="10142" y="12724"/>
                    <a:pt x="9966" y="12876"/>
                    <a:pt x="9789" y="13021"/>
                  </a:cubicBezTo>
                  <a:cubicBezTo>
                    <a:pt x="9102" y="13587"/>
                    <a:pt x="8370" y="14092"/>
                    <a:pt x="7629" y="14579"/>
                  </a:cubicBezTo>
                  <a:cubicBezTo>
                    <a:pt x="7455" y="14692"/>
                    <a:pt x="7281" y="14806"/>
                    <a:pt x="7108" y="14919"/>
                  </a:cubicBezTo>
                  <a:cubicBezTo>
                    <a:pt x="7080" y="14937"/>
                    <a:pt x="7064" y="14947"/>
                    <a:pt x="7056" y="14953"/>
                  </a:cubicBezTo>
                  <a:lnTo>
                    <a:pt x="7056" y="14953"/>
                  </a:lnTo>
                  <a:lnTo>
                    <a:pt x="7180" y="14871"/>
                  </a:lnTo>
                  <a:lnTo>
                    <a:pt x="7180" y="14871"/>
                  </a:lnTo>
                  <a:cubicBezTo>
                    <a:pt x="7147" y="14893"/>
                    <a:pt x="7049" y="14957"/>
                    <a:pt x="7049" y="14957"/>
                  </a:cubicBezTo>
                  <a:cubicBezTo>
                    <a:pt x="7049" y="14957"/>
                    <a:pt x="7051" y="14955"/>
                    <a:pt x="7056" y="14953"/>
                  </a:cubicBezTo>
                  <a:lnTo>
                    <a:pt x="7056" y="14953"/>
                  </a:lnTo>
                  <a:lnTo>
                    <a:pt x="7046" y="14959"/>
                  </a:lnTo>
                  <a:lnTo>
                    <a:pt x="6530" y="15291"/>
                  </a:lnTo>
                  <a:cubicBezTo>
                    <a:pt x="6166" y="15526"/>
                    <a:pt x="5803" y="15761"/>
                    <a:pt x="5445" y="16004"/>
                  </a:cubicBezTo>
                  <a:cubicBezTo>
                    <a:pt x="3923" y="17034"/>
                    <a:pt x="2501" y="18220"/>
                    <a:pt x="1502" y="19781"/>
                  </a:cubicBezTo>
                  <a:cubicBezTo>
                    <a:pt x="172" y="21859"/>
                    <a:pt x="1" y="24332"/>
                    <a:pt x="291" y="26723"/>
                  </a:cubicBezTo>
                  <a:cubicBezTo>
                    <a:pt x="330" y="27041"/>
                    <a:pt x="683" y="27133"/>
                    <a:pt x="1039" y="27133"/>
                  </a:cubicBezTo>
                  <a:cubicBezTo>
                    <a:pt x="1300" y="27133"/>
                    <a:pt x="1563" y="27083"/>
                    <a:pt x="1702" y="27036"/>
                  </a:cubicBezTo>
                  <a:cubicBezTo>
                    <a:pt x="2196" y="26870"/>
                    <a:pt x="2707" y="26503"/>
                    <a:pt x="2638" y="25936"/>
                  </a:cubicBezTo>
                  <a:cubicBezTo>
                    <a:pt x="2502" y="24818"/>
                    <a:pt x="2499" y="23669"/>
                    <a:pt x="2692" y="22557"/>
                  </a:cubicBezTo>
                  <a:cubicBezTo>
                    <a:pt x="2734" y="22316"/>
                    <a:pt x="2790" y="22079"/>
                    <a:pt x="2847" y="21841"/>
                  </a:cubicBezTo>
                  <a:cubicBezTo>
                    <a:pt x="2859" y="21799"/>
                    <a:pt x="2871" y="21757"/>
                    <a:pt x="2883" y="21714"/>
                  </a:cubicBezTo>
                  <a:lnTo>
                    <a:pt x="2883" y="21714"/>
                  </a:lnTo>
                  <a:cubicBezTo>
                    <a:pt x="2885" y="21706"/>
                    <a:pt x="2887" y="21699"/>
                    <a:pt x="2889" y="21694"/>
                  </a:cubicBezTo>
                  <a:cubicBezTo>
                    <a:pt x="2934" y="21555"/>
                    <a:pt x="2980" y="21420"/>
                    <a:pt x="3030" y="21284"/>
                  </a:cubicBezTo>
                  <a:cubicBezTo>
                    <a:pt x="3183" y="20873"/>
                    <a:pt x="3371" y="20477"/>
                    <a:pt x="3593" y="20098"/>
                  </a:cubicBezTo>
                  <a:cubicBezTo>
                    <a:pt x="3643" y="20012"/>
                    <a:pt x="3697" y="19928"/>
                    <a:pt x="3750" y="19841"/>
                  </a:cubicBezTo>
                  <a:cubicBezTo>
                    <a:pt x="3751" y="19840"/>
                    <a:pt x="3751" y="19840"/>
                    <a:pt x="3752" y="19839"/>
                  </a:cubicBezTo>
                  <a:lnTo>
                    <a:pt x="3752" y="19839"/>
                  </a:lnTo>
                  <a:cubicBezTo>
                    <a:pt x="3773" y="19806"/>
                    <a:pt x="3796" y="19774"/>
                    <a:pt x="3819" y="19742"/>
                  </a:cubicBezTo>
                  <a:cubicBezTo>
                    <a:pt x="3945" y="19562"/>
                    <a:pt x="4079" y="19388"/>
                    <a:pt x="4220" y="19218"/>
                  </a:cubicBezTo>
                  <a:cubicBezTo>
                    <a:pt x="4346" y="19066"/>
                    <a:pt x="4477" y="18919"/>
                    <a:pt x="4613" y="18776"/>
                  </a:cubicBezTo>
                  <a:cubicBezTo>
                    <a:pt x="4688" y="18696"/>
                    <a:pt x="4763" y="18618"/>
                    <a:pt x="4841" y="18541"/>
                  </a:cubicBezTo>
                  <a:cubicBezTo>
                    <a:pt x="4872" y="18511"/>
                    <a:pt x="4903" y="18480"/>
                    <a:pt x="4935" y="18450"/>
                  </a:cubicBezTo>
                  <a:cubicBezTo>
                    <a:pt x="4936" y="18449"/>
                    <a:pt x="4938" y="18448"/>
                    <a:pt x="4939" y="18447"/>
                  </a:cubicBezTo>
                  <a:lnTo>
                    <a:pt x="4939" y="18447"/>
                  </a:lnTo>
                  <a:cubicBezTo>
                    <a:pt x="5577" y="17885"/>
                    <a:pt x="6250" y="17362"/>
                    <a:pt x="6955" y="16883"/>
                  </a:cubicBezTo>
                  <a:cubicBezTo>
                    <a:pt x="7321" y="16633"/>
                    <a:pt x="7693" y="16392"/>
                    <a:pt x="8065" y="16151"/>
                  </a:cubicBezTo>
                  <a:cubicBezTo>
                    <a:pt x="8070" y="16148"/>
                    <a:pt x="8075" y="16145"/>
                    <a:pt x="8078" y="16142"/>
                  </a:cubicBezTo>
                  <a:lnTo>
                    <a:pt x="8078" y="16142"/>
                  </a:lnTo>
                  <a:cubicBezTo>
                    <a:pt x="8084" y="16138"/>
                    <a:pt x="8090" y="16134"/>
                    <a:pt x="8097" y="16130"/>
                  </a:cubicBezTo>
                  <a:lnTo>
                    <a:pt x="8586" y="15817"/>
                  </a:lnTo>
                  <a:cubicBezTo>
                    <a:pt x="8779" y="15692"/>
                    <a:pt x="8972" y="15566"/>
                    <a:pt x="9164" y="15440"/>
                  </a:cubicBezTo>
                  <a:cubicBezTo>
                    <a:pt x="9897" y="14961"/>
                    <a:pt x="10623" y="14464"/>
                    <a:pt x="11302" y="13911"/>
                  </a:cubicBezTo>
                  <a:cubicBezTo>
                    <a:pt x="12829" y="12670"/>
                    <a:pt x="14140" y="11143"/>
                    <a:pt x="14867" y="9294"/>
                  </a:cubicBezTo>
                  <a:cubicBezTo>
                    <a:pt x="15981" y="6464"/>
                    <a:pt x="15776" y="3342"/>
                    <a:pt x="15211" y="412"/>
                  </a:cubicBezTo>
                  <a:cubicBezTo>
                    <a:pt x="15149" y="94"/>
                    <a:pt x="14803" y="0"/>
                    <a:pt x="144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6" name="Google Shape;416;p70"/>
          <p:cNvSpPr/>
          <p:nvPr/>
        </p:nvSpPr>
        <p:spPr>
          <a:xfrm>
            <a:off x="367676" y="348709"/>
            <a:ext cx="8408648" cy="4446082"/>
          </a:xfrm>
          <a:custGeom>
            <a:avLst/>
            <a:gdLst/>
            <a:ahLst/>
            <a:cxnLst/>
            <a:rect l="l" t="t" r="r" b="b"/>
            <a:pathLst>
              <a:path w="82202" h="38056" extrusionOk="0">
                <a:moveTo>
                  <a:pt x="1" y="0"/>
                </a:moveTo>
                <a:lnTo>
                  <a:pt x="1" y="38056"/>
                </a:lnTo>
                <a:lnTo>
                  <a:pt x="82201" y="38056"/>
                </a:lnTo>
                <a:lnTo>
                  <a:pt x="82201" y="3110"/>
                </a:lnTo>
                <a:lnTo>
                  <a:pt x="82201" y="0"/>
                </a:lnTo>
                <a:lnTo>
                  <a:pt x="79392" y="0"/>
                </a:lnTo>
                <a:cubicBezTo>
                  <a:pt x="79392" y="97"/>
                  <a:pt x="79392" y="154"/>
                  <a:pt x="79400" y="389"/>
                </a:cubicBezTo>
                <a:lnTo>
                  <a:pt x="79416" y="875"/>
                </a:lnTo>
                <a:cubicBezTo>
                  <a:pt x="79448" y="891"/>
                  <a:pt x="79489" y="899"/>
                  <a:pt x="79521" y="923"/>
                </a:cubicBezTo>
                <a:cubicBezTo>
                  <a:pt x="79610" y="964"/>
                  <a:pt x="79683" y="1037"/>
                  <a:pt x="79724" y="1126"/>
                </a:cubicBezTo>
                <a:cubicBezTo>
                  <a:pt x="79877" y="1288"/>
                  <a:pt x="79926" y="1514"/>
                  <a:pt x="79869" y="1725"/>
                </a:cubicBezTo>
                <a:cubicBezTo>
                  <a:pt x="79782" y="2019"/>
                  <a:pt x="79508" y="2219"/>
                  <a:pt x="79207" y="2219"/>
                </a:cubicBezTo>
                <a:cubicBezTo>
                  <a:pt x="79201" y="2219"/>
                  <a:pt x="79195" y="2219"/>
                  <a:pt x="79189" y="2219"/>
                </a:cubicBezTo>
                <a:cubicBezTo>
                  <a:pt x="78890" y="2211"/>
                  <a:pt x="78517" y="2000"/>
                  <a:pt x="78444" y="1693"/>
                </a:cubicBezTo>
                <a:cubicBezTo>
                  <a:pt x="78363" y="1320"/>
                  <a:pt x="78630" y="1045"/>
                  <a:pt x="78954" y="915"/>
                </a:cubicBezTo>
                <a:lnTo>
                  <a:pt x="78962" y="389"/>
                </a:lnTo>
                <a:cubicBezTo>
                  <a:pt x="78971" y="154"/>
                  <a:pt x="78962" y="57"/>
                  <a:pt x="78962" y="0"/>
                </a:cubicBezTo>
                <a:lnTo>
                  <a:pt x="76833" y="0"/>
                </a:lnTo>
                <a:cubicBezTo>
                  <a:pt x="76833" y="73"/>
                  <a:pt x="76833" y="146"/>
                  <a:pt x="76841" y="389"/>
                </a:cubicBezTo>
                <a:lnTo>
                  <a:pt x="76857" y="875"/>
                </a:lnTo>
                <a:cubicBezTo>
                  <a:pt x="76898" y="891"/>
                  <a:pt x="76930" y="899"/>
                  <a:pt x="76971" y="923"/>
                </a:cubicBezTo>
                <a:cubicBezTo>
                  <a:pt x="77060" y="964"/>
                  <a:pt x="77124" y="1037"/>
                  <a:pt x="77173" y="1126"/>
                </a:cubicBezTo>
                <a:cubicBezTo>
                  <a:pt x="77319" y="1288"/>
                  <a:pt x="77375" y="1514"/>
                  <a:pt x="77319" y="1725"/>
                </a:cubicBezTo>
                <a:cubicBezTo>
                  <a:pt x="77223" y="2019"/>
                  <a:pt x="76957" y="2219"/>
                  <a:pt x="76649" y="2219"/>
                </a:cubicBezTo>
                <a:cubicBezTo>
                  <a:pt x="76643" y="2219"/>
                  <a:pt x="76637" y="2219"/>
                  <a:pt x="76630" y="2219"/>
                </a:cubicBezTo>
                <a:cubicBezTo>
                  <a:pt x="76339" y="2211"/>
                  <a:pt x="75958" y="2000"/>
                  <a:pt x="75894" y="1693"/>
                </a:cubicBezTo>
                <a:cubicBezTo>
                  <a:pt x="75805" y="1320"/>
                  <a:pt x="76072" y="1045"/>
                  <a:pt x="76396" y="915"/>
                </a:cubicBezTo>
                <a:lnTo>
                  <a:pt x="76412" y="389"/>
                </a:lnTo>
                <a:cubicBezTo>
                  <a:pt x="76412" y="138"/>
                  <a:pt x="76412" y="89"/>
                  <a:pt x="76412" y="0"/>
                </a:cubicBezTo>
                <a:lnTo>
                  <a:pt x="74274" y="0"/>
                </a:lnTo>
                <a:cubicBezTo>
                  <a:pt x="74274" y="73"/>
                  <a:pt x="74274" y="138"/>
                  <a:pt x="74282" y="389"/>
                </a:cubicBezTo>
                <a:lnTo>
                  <a:pt x="74299" y="875"/>
                </a:lnTo>
                <a:cubicBezTo>
                  <a:pt x="74339" y="891"/>
                  <a:pt x="74380" y="899"/>
                  <a:pt x="74412" y="923"/>
                </a:cubicBezTo>
                <a:cubicBezTo>
                  <a:pt x="74501" y="964"/>
                  <a:pt x="74574" y="1037"/>
                  <a:pt x="74614" y="1126"/>
                </a:cubicBezTo>
                <a:cubicBezTo>
                  <a:pt x="74760" y="1288"/>
                  <a:pt x="74817" y="1514"/>
                  <a:pt x="74760" y="1725"/>
                </a:cubicBezTo>
                <a:cubicBezTo>
                  <a:pt x="74665" y="2019"/>
                  <a:pt x="74398" y="2219"/>
                  <a:pt x="74090" y="2219"/>
                </a:cubicBezTo>
                <a:cubicBezTo>
                  <a:pt x="74084" y="2219"/>
                  <a:pt x="74078" y="2219"/>
                  <a:pt x="74072" y="2219"/>
                </a:cubicBezTo>
                <a:cubicBezTo>
                  <a:pt x="73780" y="2211"/>
                  <a:pt x="73408" y="2000"/>
                  <a:pt x="73335" y="1693"/>
                </a:cubicBezTo>
                <a:cubicBezTo>
                  <a:pt x="73254" y="1320"/>
                  <a:pt x="73521" y="1045"/>
                  <a:pt x="73837" y="915"/>
                </a:cubicBezTo>
                <a:lnTo>
                  <a:pt x="73853" y="389"/>
                </a:lnTo>
                <a:cubicBezTo>
                  <a:pt x="73861" y="138"/>
                  <a:pt x="73861" y="57"/>
                  <a:pt x="73861" y="0"/>
                </a:cubicBezTo>
                <a:lnTo>
                  <a:pt x="71724" y="0"/>
                </a:lnTo>
                <a:cubicBezTo>
                  <a:pt x="71724" y="73"/>
                  <a:pt x="71724" y="138"/>
                  <a:pt x="71732" y="389"/>
                </a:cubicBezTo>
                <a:lnTo>
                  <a:pt x="71748" y="875"/>
                </a:lnTo>
                <a:cubicBezTo>
                  <a:pt x="71789" y="891"/>
                  <a:pt x="71821" y="899"/>
                  <a:pt x="71861" y="923"/>
                </a:cubicBezTo>
                <a:cubicBezTo>
                  <a:pt x="71950" y="964"/>
                  <a:pt x="72015" y="1037"/>
                  <a:pt x="72064" y="1126"/>
                </a:cubicBezTo>
                <a:cubicBezTo>
                  <a:pt x="72210" y="1288"/>
                  <a:pt x="72266" y="1514"/>
                  <a:pt x="72210" y="1725"/>
                </a:cubicBezTo>
                <a:cubicBezTo>
                  <a:pt x="72114" y="2019"/>
                  <a:pt x="71848" y="2219"/>
                  <a:pt x="71540" y="2219"/>
                </a:cubicBezTo>
                <a:cubicBezTo>
                  <a:pt x="71533" y="2219"/>
                  <a:pt x="71527" y="2219"/>
                  <a:pt x="71521" y="2219"/>
                </a:cubicBezTo>
                <a:cubicBezTo>
                  <a:pt x="71230" y="2211"/>
                  <a:pt x="70849" y="2000"/>
                  <a:pt x="70784" y="1693"/>
                </a:cubicBezTo>
                <a:cubicBezTo>
                  <a:pt x="70695" y="1320"/>
                  <a:pt x="70963" y="1045"/>
                  <a:pt x="71286" y="915"/>
                </a:cubicBezTo>
                <a:lnTo>
                  <a:pt x="71303" y="389"/>
                </a:lnTo>
                <a:cubicBezTo>
                  <a:pt x="71303" y="130"/>
                  <a:pt x="71303" y="41"/>
                  <a:pt x="71303" y="0"/>
                </a:cubicBezTo>
                <a:lnTo>
                  <a:pt x="69165" y="0"/>
                </a:lnTo>
                <a:cubicBezTo>
                  <a:pt x="69165" y="49"/>
                  <a:pt x="69165" y="138"/>
                  <a:pt x="69181" y="389"/>
                </a:cubicBezTo>
                <a:lnTo>
                  <a:pt x="69197" y="875"/>
                </a:lnTo>
                <a:cubicBezTo>
                  <a:pt x="69230" y="891"/>
                  <a:pt x="69270" y="899"/>
                  <a:pt x="69303" y="923"/>
                </a:cubicBezTo>
                <a:cubicBezTo>
                  <a:pt x="69392" y="964"/>
                  <a:pt x="69465" y="1037"/>
                  <a:pt x="69505" y="1126"/>
                </a:cubicBezTo>
                <a:cubicBezTo>
                  <a:pt x="69659" y="1288"/>
                  <a:pt x="69708" y="1514"/>
                  <a:pt x="69651" y="1725"/>
                </a:cubicBezTo>
                <a:cubicBezTo>
                  <a:pt x="69564" y="2019"/>
                  <a:pt x="69289" y="2219"/>
                  <a:pt x="68989" y="2219"/>
                </a:cubicBezTo>
                <a:cubicBezTo>
                  <a:pt x="68983" y="2219"/>
                  <a:pt x="68977" y="2219"/>
                  <a:pt x="68971" y="2219"/>
                </a:cubicBezTo>
                <a:cubicBezTo>
                  <a:pt x="68671" y="2211"/>
                  <a:pt x="68299" y="2000"/>
                  <a:pt x="68226" y="1693"/>
                </a:cubicBezTo>
                <a:cubicBezTo>
                  <a:pt x="68145" y="1320"/>
                  <a:pt x="68412" y="1045"/>
                  <a:pt x="68736" y="915"/>
                </a:cubicBezTo>
                <a:lnTo>
                  <a:pt x="68744" y="389"/>
                </a:lnTo>
                <a:cubicBezTo>
                  <a:pt x="68752" y="138"/>
                  <a:pt x="68752" y="73"/>
                  <a:pt x="68752" y="0"/>
                </a:cubicBezTo>
                <a:lnTo>
                  <a:pt x="66615" y="0"/>
                </a:lnTo>
                <a:cubicBezTo>
                  <a:pt x="66615" y="65"/>
                  <a:pt x="66615" y="138"/>
                  <a:pt x="66623" y="389"/>
                </a:cubicBezTo>
                <a:lnTo>
                  <a:pt x="66639" y="875"/>
                </a:lnTo>
                <a:cubicBezTo>
                  <a:pt x="66679" y="891"/>
                  <a:pt x="66720" y="899"/>
                  <a:pt x="66752" y="923"/>
                </a:cubicBezTo>
                <a:cubicBezTo>
                  <a:pt x="66841" y="964"/>
                  <a:pt x="66914" y="1037"/>
                  <a:pt x="66955" y="1126"/>
                </a:cubicBezTo>
                <a:cubicBezTo>
                  <a:pt x="67100" y="1288"/>
                  <a:pt x="67157" y="1514"/>
                  <a:pt x="67100" y="1725"/>
                </a:cubicBezTo>
                <a:cubicBezTo>
                  <a:pt x="67005" y="2019"/>
                  <a:pt x="66738" y="2219"/>
                  <a:pt x="66430" y="2219"/>
                </a:cubicBezTo>
                <a:cubicBezTo>
                  <a:pt x="66424" y="2219"/>
                  <a:pt x="66418" y="2219"/>
                  <a:pt x="66412" y="2219"/>
                </a:cubicBezTo>
                <a:cubicBezTo>
                  <a:pt x="66121" y="2211"/>
                  <a:pt x="65748" y="2000"/>
                  <a:pt x="65675" y="1693"/>
                </a:cubicBezTo>
                <a:cubicBezTo>
                  <a:pt x="65586" y="1320"/>
                  <a:pt x="65853" y="1045"/>
                  <a:pt x="66177" y="915"/>
                </a:cubicBezTo>
                <a:cubicBezTo>
                  <a:pt x="66177" y="745"/>
                  <a:pt x="66185" y="567"/>
                  <a:pt x="66194" y="389"/>
                </a:cubicBezTo>
                <a:cubicBezTo>
                  <a:pt x="66194" y="138"/>
                  <a:pt x="66194" y="57"/>
                  <a:pt x="66194" y="0"/>
                </a:cubicBezTo>
                <a:lnTo>
                  <a:pt x="64064" y="0"/>
                </a:lnTo>
                <a:cubicBezTo>
                  <a:pt x="64064" y="73"/>
                  <a:pt x="64064" y="146"/>
                  <a:pt x="64072" y="389"/>
                </a:cubicBezTo>
                <a:lnTo>
                  <a:pt x="64088" y="875"/>
                </a:lnTo>
                <a:cubicBezTo>
                  <a:pt x="64129" y="891"/>
                  <a:pt x="64161" y="899"/>
                  <a:pt x="64202" y="923"/>
                </a:cubicBezTo>
                <a:cubicBezTo>
                  <a:pt x="64283" y="964"/>
                  <a:pt x="64355" y="1037"/>
                  <a:pt x="64404" y="1126"/>
                </a:cubicBezTo>
                <a:cubicBezTo>
                  <a:pt x="64550" y="1288"/>
                  <a:pt x="64606" y="1514"/>
                  <a:pt x="64550" y="1725"/>
                </a:cubicBezTo>
                <a:cubicBezTo>
                  <a:pt x="64455" y="2019"/>
                  <a:pt x="64180" y="2219"/>
                  <a:pt x="63879" y="2219"/>
                </a:cubicBezTo>
                <a:cubicBezTo>
                  <a:pt x="63873" y="2219"/>
                  <a:pt x="63868" y="2219"/>
                  <a:pt x="63862" y="2219"/>
                </a:cubicBezTo>
                <a:cubicBezTo>
                  <a:pt x="63570" y="2211"/>
                  <a:pt x="63190" y="2000"/>
                  <a:pt x="63117" y="1693"/>
                </a:cubicBezTo>
                <a:cubicBezTo>
                  <a:pt x="63036" y="1320"/>
                  <a:pt x="63303" y="1045"/>
                  <a:pt x="63627" y="915"/>
                </a:cubicBezTo>
                <a:cubicBezTo>
                  <a:pt x="63627" y="745"/>
                  <a:pt x="63635" y="567"/>
                  <a:pt x="63635" y="389"/>
                </a:cubicBezTo>
                <a:cubicBezTo>
                  <a:pt x="63643" y="146"/>
                  <a:pt x="63635" y="73"/>
                  <a:pt x="63635" y="0"/>
                </a:cubicBezTo>
                <a:lnTo>
                  <a:pt x="61513" y="0"/>
                </a:lnTo>
                <a:cubicBezTo>
                  <a:pt x="61513" y="73"/>
                  <a:pt x="61513" y="154"/>
                  <a:pt x="61522" y="389"/>
                </a:cubicBezTo>
                <a:lnTo>
                  <a:pt x="61538" y="875"/>
                </a:lnTo>
                <a:cubicBezTo>
                  <a:pt x="61570" y="891"/>
                  <a:pt x="61611" y="899"/>
                  <a:pt x="61643" y="923"/>
                </a:cubicBezTo>
                <a:cubicBezTo>
                  <a:pt x="61732" y="964"/>
                  <a:pt x="61805" y="1037"/>
                  <a:pt x="61845" y="1126"/>
                </a:cubicBezTo>
                <a:cubicBezTo>
                  <a:pt x="61999" y="1288"/>
                  <a:pt x="62056" y="1514"/>
                  <a:pt x="61991" y="1725"/>
                </a:cubicBezTo>
                <a:cubicBezTo>
                  <a:pt x="61904" y="2019"/>
                  <a:pt x="61630" y="2219"/>
                  <a:pt x="61329" y="2219"/>
                </a:cubicBezTo>
                <a:cubicBezTo>
                  <a:pt x="61323" y="2219"/>
                  <a:pt x="61317" y="2219"/>
                  <a:pt x="61311" y="2219"/>
                </a:cubicBezTo>
                <a:cubicBezTo>
                  <a:pt x="61011" y="2211"/>
                  <a:pt x="60639" y="2000"/>
                  <a:pt x="60566" y="1693"/>
                </a:cubicBezTo>
                <a:cubicBezTo>
                  <a:pt x="60485" y="1320"/>
                  <a:pt x="60752" y="1045"/>
                  <a:pt x="61076" y="915"/>
                </a:cubicBezTo>
                <a:lnTo>
                  <a:pt x="61084" y="389"/>
                </a:lnTo>
                <a:lnTo>
                  <a:pt x="61084" y="0"/>
                </a:lnTo>
                <a:lnTo>
                  <a:pt x="58963" y="0"/>
                </a:lnTo>
                <a:cubicBezTo>
                  <a:pt x="58963" y="73"/>
                  <a:pt x="58955" y="170"/>
                  <a:pt x="58963" y="389"/>
                </a:cubicBezTo>
                <a:lnTo>
                  <a:pt x="58979" y="875"/>
                </a:lnTo>
                <a:cubicBezTo>
                  <a:pt x="59011" y="891"/>
                  <a:pt x="59052" y="899"/>
                  <a:pt x="59084" y="923"/>
                </a:cubicBezTo>
                <a:cubicBezTo>
                  <a:pt x="59173" y="964"/>
                  <a:pt x="59246" y="1037"/>
                  <a:pt x="59287" y="1126"/>
                </a:cubicBezTo>
                <a:cubicBezTo>
                  <a:pt x="59441" y="1288"/>
                  <a:pt x="59489" y="1514"/>
                  <a:pt x="59433" y="1725"/>
                </a:cubicBezTo>
                <a:cubicBezTo>
                  <a:pt x="59345" y="2019"/>
                  <a:pt x="59071" y="2219"/>
                  <a:pt x="58770" y="2219"/>
                </a:cubicBezTo>
                <a:cubicBezTo>
                  <a:pt x="58764" y="2219"/>
                  <a:pt x="58758" y="2219"/>
                  <a:pt x="58752" y="2219"/>
                </a:cubicBezTo>
                <a:cubicBezTo>
                  <a:pt x="58453" y="2211"/>
                  <a:pt x="58080" y="2000"/>
                  <a:pt x="58007" y="1693"/>
                </a:cubicBezTo>
                <a:cubicBezTo>
                  <a:pt x="57926" y="1320"/>
                  <a:pt x="58194" y="1045"/>
                  <a:pt x="58518" y="915"/>
                </a:cubicBezTo>
                <a:lnTo>
                  <a:pt x="58526" y="389"/>
                </a:lnTo>
                <a:lnTo>
                  <a:pt x="58526" y="0"/>
                </a:lnTo>
                <a:lnTo>
                  <a:pt x="56404" y="0"/>
                </a:lnTo>
                <a:cubicBezTo>
                  <a:pt x="56412" y="227"/>
                  <a:pt x="56404" y="187"/>
                  <a:pt x="56404" y="389"/>
                </a:cubicBezTo>
                <a:lnTo>
                  <a:pt x="56420" y="875"/>
                </a:lnTo>
                <a:cubicBezTo>
                  <a:pt x="56461" y="891"/>
                  <a:pt x="56501" y="899"/>
                  <a:pt x="56534" y="923"/>
                </a:cubicBezTo>
                <a:cubicBezTo>
                  <a:pt x="56623" y="964"/>
                  <a:pt x="56696" y="1037"/>
                  <a:pt x="56736" y="1126"/>
                </a:cubicBezTo>
                <a:cubicBezTo>
                  <a:pt x="56882" y="1288"/>
                  <a:pt x="56939" y="1514"/>
                  <a:pt x="56882" y="1725"/>
                </a:cubicBezTo>
                <a:cubicBezTo>
                  <a:pt x="56787" y="2019"/>
                  <a:pt x="56520" y="2219"/>
                  <a:pt x="56212" y="2219"/>
                </a:cubicBezTo>
                <a:cubicBezTo>
                  <a:pt x="56206" y="2219"/>
                  <a:pt x="56200" y="2219"/>
                  <a:pt x="56194" y="2219"/>
                </a:cubicBezTo>
                <a:cubicBezTo>
                  <a:pt x="55902" y="2211"/>
                  <a:pt x="55530" y="2000"/>
                  <a:pt x="55457" y="1693"/>
                </a:cubicBezTo>
                <a:cubicBezTo>
                  <a:pt x="55376" y="1320"/>
                  <a:pt x="55643" y="1045"/>
                  <a:pt x="55959" y="915"/>
                </a:cubicBezTo>
                <a:lnTo>
                  <a:pt x="55975" y="389"/>
                </a:lnTo>
                <a:cubicBezTo>
                  <a:pt x="55975" y="187"/>
                  <a:pt x="55967" y="227"/>
                  <a:pt x="55975" y="0"/>
                </a:cubicBezTo>
                <a:lnTo>
                  <a:pt x="53854" y="0"/>
                </a:lnTo>
                <a:lnTo>
                  <a:pt x="53854" y="389"/>
                </a:lnTo>
                <a:lnTo>
                  <a:pt x="53870" y="875"/>
                </a:lnTo>
                <a:cubicBezTo>
                  <a:pt x="53910" y="891"/>
                  <a:pt x="53943" y="899"/>
                  <a:pt x="53983" y="923"/>
                </a:cubicBezTo>
                <a:cubicBezTo>
                  <a:pt x="54072" y="964"/>
                  <a:pt x="54137" y="1037"/>
                  <a:pt x="54186" y="1126"/>
                </a:cubicBezTo>
                <a:cubicBezTo>
                  <a:pt x="54331" y="1288"/>
                  <a:pt x="54388" y="1514"/>
                  <a:pt x="54331" y="1725"/>
                </a:cubicBezTo>
                <a:cubicBezTo>
                  <a:pt x="54236" y="2019"/>
                  <a:pt x="53970" y="2219"/>
                  <a:pt x="53661" y="2219"/>
                </a:cubicBezTo>
                <a:cubicBezTo>
                  <a:pt x="53655" y="2219"/>
                  <a:pt x="53649" y="2219"/>
                  <a:pt x="53643" y="2219"/>
                </a:cubicBezTo>
                <a:cubicBezTo>
                  <a:pt x="53352" y="2211"/>
                  <a:pt x="52971" y="2000"/>
                  <a:pt x="52906" y="1693"/>
                </a:cubicBezTo>
                <a:cubicBezTo>
                  <a:pt x="52817" y="1320"/>
                  <a:pt x="53085" y="1045"/>
                  <a:pt x="53408" y="915"/>
                </a:cubicBezTo>
                <a:lnTo>
                  <a:pt x="53425" y="389"/>
                </a:lnTo>
                <a:cubicBezTo>
                  <a:pt x="53425" y="203"/>
                  <a:pt x="53416" y="211"/>
                  <a:pt x="53416" y="0"/>
                </a:cubicBezTo>
                <a:lnTo>
                  <a:pt x="51303" y="0"/>
                </a:lnTo>
                <a:lnTo>
                  <a:pt x="51303" y="389"/>
                </a:lnTo>
                <a:lnTo>
                  <a:pt x="51319" y="875"/>
                </a:lnTo>
                <a:cubicBezTo>
                  <a:pt x="51352" y="891"/>
                  <a:pt x="51392" y="899"/>
                  <a:pt x="51425" y="923"/>
                </a:cubicBezTo>
                <a:cubicBezTo>
                  <a:pt x="51514" y="964"/>
                  <a:pt x="51587" y="1037"/>
                  <a:pt x="51627" y="1126"/>
                </a:cubicBezTo>
                <a:cubicBezTo>
                  <a:pt x="51781" y="1288"/>
                  <a:pt x="51829" y="1514"/>
                  <a:pt x="51773" y="1725"/>
                </a:cubicBezTo>
                <a:cubicBezTo>
                  <a:pt x="51685" y="2019"/>
                  <a:pt x="51411" y="2219"/>
                  <a:pt x="51110" y="2219"/>
                </a:cubicBezTo>
                <a:cubicBezTo>
                  <a:pt x="51105" y="2219"/>
                  <a:pt x="51099" y="2219"/>
                  <a:pt x="51093" y="2219"/>
                </a:cubicBezTo>
                <a:cubicBezTo>
                  <a:pt x="50793" y="2211"/>
                  <a:pt x="50421" y="2000"/>
                  <a:pt x="50348" y="1693"/>
                </a:cubicBezTo>
                <a:cubicBezTo>
                  <a:pt x="50267" y="1320"/>
                  <a:pt x="50534" y="1045"/>
                  <a:pt x="50858" y="915"/>
                </a:cubicBezTo>
                <a:lnTo>
                  <a:pt x="50866" y="389"/>
                </a:lnTo>
                <a:lnTo>
                  <a:pt x="50866" y="0"/>
                </a:lnTo>
                <a:lnTo>
                  <a:pt x="48753" y="0"/>
                </a:lnTo>
                <a:lnTo>
                  <a:pt x="48753" y="389"/>
                </a:lnTo>
                <a:lnTo>
                  <a:pt x="48761" y="875"/>
                </a:lnTo>
                <a:cubicBezTo>
                  <a:pt x="48801" y="891"/>
                  <a:pt x="48842" y="899"/>
                  <a:pt x="48874" y="923"/>
                </a:cubicBezTo>
                <a:cubicBezTo>
                  <a:pt x="48963" y="964"/>
                  <a:pt x="49036" y="1037"/>
                  <a:pt x="49077" y="1126"/>
                </a:cubicBezTo>
                <a:cubicBezTo>
                  <a:pt x="49222" y="1288"/>
                  <a:pt x="49279" y="1514"/>
                  <a:pt x="49222" y="1725"/>
                </a:cubicBezTo>
                <a:cubicBezTo>
                  <a:pt x="49127" y="2019"/>
                  <a:pt x="48860" y="2219"/>
                  <a:pt x="48552" y="2219"/>
                </a:cubicBezTo>
                <a:cubicBezTo>
                  <a:pt x="48546" y="2219"/>
                  <a:pt x="48540" y="2219"/>
                  <a:pt x="48534" y="2219"/>
                </a:cubicBezTo>
                <a:cubicBezTo>
                  <a:pt x="48243" y="2211"/>
                  <a:pt x="47870" y="2000"/>
                  <a:pt x="47797" y="1693"/>
                </a:cubicBezTo>
                <a:cubicBezTo>
                  <a:pt x="47716" y="1320"/>
                  <a:pt x="47983" y="1045"/>
                  <a:pt x="48299" y="915"/>
                </a:cubicBezTo>
                <a:lnTo>
                  <a:pt x="48315" y="389"/>
                </a:lnTo>
                <a:lnTo>
                  <a:pt x="48315" y="0"/>
                </a:lnTo>
                <a:lnTo>
                  <a:pt x="46170" y="0"/>
                </a:lnTo>
                <a:lnTo>
                  <a:pt x="46170" y="389"/>
                </a:lnTo>
                <a:cubicBezTo>
                  <a:pt x="46170" y="551"/>
                  <a:pt x="46178" y="713"/>
                  <a:pt x="46186" y="875"/>
                </a:cubicBezTo>
                <a:cubicBezTo>
                  <a:pt x="46226" y="891"/>
                  <a:pt x="46259" y="899"/>
                  <a:pt x="46299" y="915"/>
                </a:cubicBezTo>
                <a:cubicBezTo>
                  <a:pt x="46380" y="964"/>
                  <a:pt x="46453" y="1037"/>
                  <a:pt x="46502" y="1126"/>
                </a:cubicBezTo>
                <a:cubicBezTo>
                  <a:pt x="46647" y="1288"/>
                  <a:pt x="46704" y="1514"/>
                  <a:pt x="46647" y="1725"/>
                </a:cubicBezTo>
                <a:cubicBezTo>
                  <a:pt x="46550" y="2025"/>
                  <a:pt x="46275" y="2219"/>
                  <a:pt x="45967" y="2219"/>
                </a:cubicBezTo>
                <a:cubicBezTo>
                  <a:pt x="45676" y="2203"/>
                  <a:pt x="45311" y="1992"/>
                  <a:pt x="45239" y="1693"/>
                </a:cubicBezTo>
                <a:cubicBezTo>
                  <a:pt x="45158" y="1320"/>
                  <a:pt x="45425" y="1045"/>
                  <a:pt x="45749" y="915"/>
                </a:cubicBezTo>
                <a:cubicBezTo>
                  <a:pt x="45749" y="745"/>
                  <a:pt x="45757" y="567"/>
                  <a:pt x="45757" y="389"/>
                </a:cubicBezTo>
                <a:lnTo>
                  <a:pt x="45757" y="0"/>
                </a:lnTo>
                <a:lnTo>
                  <a:pt x="43611" y="0"/>
                </a:lnTo>
                <a:lnTo>
                  <a:pt x="43611" y="397"/>
                </a:lnTo>
                <a:lnTo>
                  <a:pt x="43627" y="875"/>
                </a:lnTo>
                <a:cubicBezTo>
                  <a:pt x="43668" y="891"/>
                  <a:pt x="43708" y="907"/>
                  <a:pt x="43741" y="923"/>
                </a:cubicBezTo>
                <a:cubicBezTo>
                  <a:pt x="43830" y="972"/>
                  <a:pt x="43903" y="1045"/>
                  <a:pt x="43943" y="1134"/>
                </a:cubicBezTo>
                <a:cubicBezTo>
                  <a:pt x="44097" y="1296"/>
                  <a:pt x="44145" y="1523"/>
                  <a:pt x="44089" y="1733"/>
                </a:cubicBezTo>
                <a:cubicBezTo>
                  <a:pt x="43994" y="2019"/>
                  <a:pt x="43727" y="2219"/>
                  <a:pt x="43419" y="2219"/>
                </a:cubicBezTo>
                <a:cubicBezTo>
                  <a:pt x="43413" y="2219"/>
                  <a:pt x="43407" y="2219"/>
                  <a:pt x="43401" y="2219"/>
                </a:cubicBezTo>
                <a:cubicBezTo>
                  <a:pt x="43109" y="2219"/>
                  <a:pt x="42737" y="2000"/>
                  <a:pt x="42664" y="1693"/>
                </a:cubicBezTo>
                <a:cubicBezTo>
                  <a:pt x="42583" y="1320"/>
                  <a:pt x="42850" y="1045"/>
                  <a:pt x="43166" y="915"/>
                </a:cubicBezTo>
                <a:cubicBezTo>
                  <a:pt x="43166" y="745"/>
                  <a:pt x="43174" y="567"/>
                  <a:pt x="43182" y="397"/>
                </a:cubicBezTo>
                <a:cubicBezTo>
                  <a:pt x="43182" y="219"/>
                  <a:pt x="43182" y="195"/>
                  <a:pt x="43182" y="0"/>
                </a:cubicBezTo>
                <a:lnTo>
                  <a:pt x="41061" y="0"/>
                </a:lnTo>
                <a:lnTo>
                  <a:pt x="41061" y="397"/>
                </a:lnTo>
                <a:lnTo>
                  <a:pt x="41077" y="875"/>
                </a:lnTo>
                <a:cubicBezTo>
                  <a:pt x="41109" y="891"/>
                  <a:pt x="41150" y="907"/>
                  <a:pt x="41182" y="923"/>
                </a:cubicBezTo>
                <a:cubicBezTo>
                  <a:pt x="41271" y="972"/>
                  <a:pt x="41344" y="1045"/>
                  <a:pt x="41384" y="1134"/>
                </a:cubicBezTo>
                <a:cubicBezTo>
                  <a:pt x="41538" y="1296"/>
                  <a:pt x="41595" y="1523"/>
                  <a:pt x="41530" y="1733"/>
                </a:cubicBezTo>
                <a:cubicBezTo>
                  <a:pt x="41443" y="2019"/>
                  <a:pt x="41169" y="2219"/>
                  <a:pt x="40868" y="2219"/>
                </a:cubicBezTo>
                <a:cubicBezTo>
                  <a:pt x="40862" y="2219"/>
                  <a:pt x="40856" y="2219"/>
                  <a:pt x="40850" y="2219"/>
                </a:cubicBezTo>
                <a:cubicBezTo>
                  <a:pt x="40550" y="2219"/>
                  <a:pt x="40178" y="2000"/>
                  <a:pt x="40105" y="1693"/>
                </a:cubicBezTo>
                <a:cubicBezTo>
                  <a:pt x="40024" y="1320"/>
                  <a:pt x="40291" y="1045"/>
                  <a:pt x="40615" y="915"/>
                </a:cubicBezTo>
                <a:lnTo>
                  <a:pt x="40623" y="397"/>
                </a:lnTo>
                <a:lnTo>
                  <a:pt x="40623" y="0"/>
                </a:lnTo>
                <a:lnTo>
                  <a:pt x="38502" y="0"/>
                </a:lnTo>
                <a:cubicBezTo>
                  <a:pt x="38502" y="49"/>
                  <a:pt x="38502" y="170"/>
                  <a:pt x="38510" y="397"/>
                </a:cubicBezTo>
                <a:lnTo>
                  <a:pt x="38518" y="875"/>
                </a:lnTo>
                <a:cubicBezTo>
                  <a:pt x="38559" y="891"/>
                  <a:pt x="38599" y="907"/>
                  <a:pt x="38631" y="923"/>
                </a:cubicBezTo>
                <a:cubicBezTo>
                  <a:pt x="38720" y="972"/>
                  <a:pt x="38793" y="1045"/>
                  <a:pt x="38834" y="1134"/>
                </a:cubicBezTo>
                <a:cubicBezTo>
                  <a:pt x="38988" y="1296"/>
                  <a:pt x="39036" y="1523"/>
                  <a:pt x="38980" y="1733"/>
                </a:cubicBezTo>
                <a:cubicBezTo>
                  <a:pt x="38884" y="2019"/>
                  <a:pt x="38618" y="2219"/>
                  <a:pt x="38317" y="2219"/>
                </a:cubicBezTo>
                <a:cubicBezTo>
                  <a:pt x="38311" y="2219"/>
                  <a:pt x="38305" y="2219"/>
                  <a:pt x="38299" y="2219"/>
                </a:cubicBezTo>
                <a:cubicBezTo>
                  <a:pt x="38000" y="2219"/>
                  <a:pt x="37627" y="2000"/>
                  <a:pt x="37555" y="1693"/>
                </a:cubicBezTo>
                <a:cubicBezTo>
                  <a:pt x="37474" y="1320"/>
                  <a:pt x="37741" y="1045"/>
                  <a:pt x="38065" y="915"/>
                </a:cubicBezTo>
                <a:lnTo>
                  <a:pt x="38073" y="397"/>
                </a:lnTo>
                <a:lnTo>
                  <a:pt x="38073" y="0"/>
                </a:lnTo>
                <a:lnTo>
                  <a:pt x="35951" y="0"/>
                </a:lnTo>
                <a:cubicBezTo>
                  <a:pt x="35951" y="97"/>
                  <a:pt x="35951" y="154"/>
                  <a:pt x="35959" y="397"/>
                </a:cubicBezTo>
                <a:lnTo>
                  <a:pt x="35968" y="875"/>
                </a:lnTo>
                <a:cubicBezTo>
                  <a:pt x="36008" y="891"/>
                  <a:pt x="36048" y="907"/>
                  <a:pt x="36081" y="923"/>
                </a:cubicBezTo>
                <a:cubicBezTo>
                  <a:pt x="36170" y="972"/>
                  <a:pt x="36243" y="1045"/>
                  <a:pt x="36283" y="1134"/>
                </a:cubicBezTo>
                <a:cubicBezTo>
                  <a:pt x="36437" y="1296"/>
                  <a:pt x="36486" y="1523"/>
                  <a:pt x="36429" y="1733"/>
                </a:cubicBezTo>
                <a:cubicBezTo>
                  <a:pt x="36334" y="2019"/>
                  <a:pt x="36067" y="2219"/>
                  <a:pt x="35767" y="2219"/>
                </a:cubicBezTo>
                <a:cubicBezTo>
                  <a:pt x="35761" y="2219"/>
                  <a:pt x="35755" y="2219"/>
                  <a:pt x="35749" y="2219"/>
                </a:cubicBezTo>
                <a:cubicBezTo>
                  <a:pt x="35449" y="2219"/>
                  <a:pt x="35077" y="2000"/>
                  <a:pt x="35004" y="1693"/>
                </a:cubicBezTo>
                <a:cubicBezTo>
                  <a:pt x="34923" y="1320"/>
                  <a:pt x="35190" y="1045"/>
                  <a:pt x="35514" y="915"/>
                </a:cubicBezTo>
                <a:lnTo>
                  <a:pt x="35522" y="397"/>
                </a:lnTo>
                <a:lnTo>
                  <a:pt x="35522" y="0"/>
                </a:lnTo>
                <a:lnTo>
                  <a:pt x="33393" y="0"/>
                </a:lnTo>
                <a:cubicBezTo>
                  <a:pt x="33393" y="73"/>
                  <a:pt x="33393" y="146"/>
                  <a:pt x="33401" y="397"/>
                </a:cubicBezTo>
                <a:lnTo>
                  <a:pt x="33417" y="875"/>
                </a:lnTo>
                <a:cubicBezTo>
                  <a:pt x="33457" y="891"/>
                  <a:pt x="33490" y="907"/>
                  <a:pt x="33530" y="923"/>
                </a:cubicBezTo>
                <a:cubicBezTo>
                  <a:pt x="33619" y="972"/>
                  <a:pt x="33684" y="1045"/>
                  <a:pt x="33733" y="1134"/>
                </a:cubicBezTo>
                <a:cubicBezTo>
                  <a:pt x="33879" y="1296"/>
                  <a:pt x="33935" y="1523"/>
                  <a:pt x="33879" y="1733"/>
                </a:cubicBezTo>
                <a:cubicBezTo>
                  <a:pt x="33783" y="2019"/>
                  <a:pt x="33517" y="2219"/>
                  <a:pt x="33209" y="2219"/>
                </a:cubicBezTo>
                <a:cubicBezTo>
                  <a:pt x="33202" y="2219"/>
                  <a:pt x="33196" y="2219"/>
                  <a:pt x="33190" y="2219"/>
                </a:cubicBezTo>
                <a:cubicBezTo>
                  <a:pt x="32899" y="2219"/>
                  <a:pt x="32518" y="2000"/>
                  <a:pt x="32445" y="1693"/>
                </a:cubicBezTo>
                <a:cubicBezTo>
                  <a:pt x="32364" y="1320"/>
                  <a:pt x="32632" y="1045"/>
                  <a:pt x="32955" y="915"/>
                </a:cubicBezTo>
                <a:lnTo>
                  <a:pt x="32964" y="397"/>
                </a:lnTo>
                <a:cubicBezTo>
                  <a:pt x="32972" y="146"/>
                  <a:pt x="32964" y="89"/>
                  <a:pt x="32964" y="0"/>
                </a:cubicBezTo>
                <a:lnTo>
                  <a:pt x="30834" y="0"/>
                </a:lnTo>
                <a:cubicBezTo>
                  <a:pt x="30834" y="73"/>
                  <a:pt x="30834" y="138"/>
                  <a:pt x="30842" y="397"/>
                </a:cubicBezTo>
                <a:lnTo>
                  <a:pt x="30858" y="875"/>
                </a:lnTo>
                <a:cubicBezTo>
                  <a:pt x="30899" y="891"/>
                  <a:pt x="30931" y="907"/>
                  <a:pt x="30972" y="923"/>
                </a:cubicBezTo>
                <a:cubicBezTo>
                  <a:pt x="31061" y="972"/>
                  <a:pt x="31126" y="1045"/>
                  <a:pt x="31174" y="1134"/>
                </a:cubicBezTo>
                <a:cubicBezTo>
                  <a:pt x="31320" y="1296"/>
                  <a:pt x="31377" y="1523"/>
                  <a:pt x="31320" y="1733"/>
                </a:cubicBezTo>
                <a:cubicBezTo>
                  <a:pt x="31225" y="2019"/>
                  <a:pt x="30958" y="2219"/>
                  <a:pt x="30650" y="2219"/>
                </a:cubicBezTo>
                <a:cubicBezTo>
                  <a:pt x="30644" y="2219"/>
                  <a:pt x="30638" y="2219"/>
                  <a:pt x="30632" y="2219"/>
                </a:cubicBezTo>
                <a:cubicBezTo>
                  <a:pt x="30340" y="2219"/>
                  <a:pt x="29960" y="2000"/>
                  <a:pt x="29895" y="1693"/>
                </a:cubicBezTo>
                <a:cubicBezTo>
                  <a:pt x="29806" y="1320"/>
                  <a:pt x="30073" y="1045"/>
                  <a:pt x="30397" y="915"/>
                </a:cubicBezTo>
                <a:lnTo>
                  <a:pt x="30413" y="397"/>
                </a:lnTo>
                <a:cubicBezTo>
                  <a:pt x="30413" y="138"/>
                  <a:pt x="30413" y="57"/>
                  <a:pt x="30413" y="0"/>
                </a:cubicBezTo>
                <a:lnTo>
                  <a:pt x="28275" y="0"/>
                </a:lnTo>
                <a:cubicBezTo>
                  <a:pt x="28275" y="73"/>
                  <a:pt x="28275" y="138"/>
                  <a:pt x="28284" y="397"/>
                </a:cubicBezTo>
                <a:lnTo>
                  <a:pt x="28300" y="875"/>
                </a:lnTo>
                <a:cubicBezTo>
                  <a:pt x="28340" y="891"/>
                  <a:pt x="28373" y="907"/>
                  <a:pt x="28413" y="923"/>
                </a:cubicBezTo>
                <a:cubicBezTo>
                  <a:pt x="28502" y="972"/>
                  <a:pt x="28567" y="1045"/>
                  <a:pt x="28615" y="1134"/>
                </a:cubicBezTo>
                <a:cubicBezTo>
                  <a:pt x="28761" y="1296"/>
                  <a:pt x="28818" y="1523"/>
                  <a:pt x="28761" y="1733"/>
                </a:cubicBezTo>
                <a:cubicBezTo>
                  <a:pt x="28666" y="2019"/>
                  <a:pt x="28399" y="2219"/>
                  <a:pt x="28091" y="2219"/>
                </a:cubicBezTo>
                <a:cubicBezTo>
                  <a:pt x="28085" y="2219"/>
                  <a:pt x="28079" y="2219"/>
                  <a:pt x="28073" y="2219"/>
                </a:cubicBezTo>
                <a:cubicBezTo>
                  <a:pt x="27781" y="2219"/>
                  <a:pt x="27401" y="2000"/>
                  <a:pt x="27336" y="1693"/>
                </a:cubicBezTo>
                <a:cubicBezTo>
                  <a:pt x="27247" y="1320"/>
                  <a:pt x="27514" y="1045"/>
                  <a:pt x="27838" y="915"/>
                </a:cubicBezTo>
                <a:cubicBezTo>
                  <a:pt x="27838" y="745"/>
                  <a:pt x="27846" y="567"/>
                  <a:pt x="27846" y="397"/>
                </a:cubicBezTo>
                <a:cubicBezTo>
                  <a:pt x="27854" y="138"/>
                  <a:pt x="27854" y="41"/>
                  <a:pt x="27854" y="0"/>
                </a:cubicBezTo>
                <a:lnTo>
                  <a:pt x="25717" y="0"/>
                </a:lnTo>
                <a:cubicBezTo>
                  <a:pt x="25717" y="49"/>
                  <a:pt x="25725" y="138"/>
                  <a:pt x="25733" y="397"/>
                </a:cubicBezTo>
                <a:cubicBezTo>
                  <a:pt x="25733" y="551"/>
                  <a:pt x="25741" y="713"/>
                  <a:pt x="25749" y="875"/>
                </a:cubicBezTo>
                <a:cubicBezTo>
                  <a:pt x="25782" y="891"/>
                  <a:pt x="25822" y="907"/>
                  <a:pt x="25854" y="923"/>
                </a:cubicBezTo>
                <a:cubicBezTo>
                  <a:pt x="25943" y="972"/>
                  <a:pt x="26016" y="1045"/>
                  <a:pt x="26057" y="1134"/>
                </a:cubicBezTo>
                <a:cubicBezTo>
                  <a:pt x="26211" y="1296"/>
                  <a:pt x="26267" y="1523"/>
                  <a:pt x="26203" y="1733"/>
                </a:cubicBezTo>
                <a:cubicBezTo>
                  <a:pt x="26115" y="2019"/>
                  <a:pt x="25841" y="2219"/>
                  <a:pt x="25540" y="2219"/>
                </a:cubicBezTo>
                <a:cubicBezTo>
                  <a:pt x="25534" y="2219"/>
                  <a:pt x="25528" y="2219"/>
                  <a:pt x="25522" y="2219"/>
                </a:cubicBezTo>
                <a:cubicBezTo>
                  <a:pt x="25223" y="2219"/>
                  <a:pt x="24850" y="2000"/>
                  <a:pt x="24778" y="1693"/>
                </a:cubicBezTo>
                <a:cubicBezTo>
                  <a:pt x="24697" y="1320"/>
                  <a:pt x="24964" y="1045"/>
                  <a:pt x="25288" y="915"/>
                </a:cubicBezTo>
                <a:cubicBezTo>
                  <a:pt x="25288" y="745"/>
                  <a:pt x="25288" y="567"/>
                  <a:pt x="25296" y="397"/>
                </a:cubicBezTo>
                <a:cubicBezTo>
                  <a:pt x="25304" y="138"/>
                  <a:pt x="25304" y="73"/>
                  <a:pt x="25304" y="0"/>
                </a:cubicBezTo>
                <a:lnTo>
                  <a:pt x="23166" y="0"/>
                </a:lnTo>
                <a:cubicBezTo>
                  <a:pt x="23166" y="73"/>
                  <a:pt x="23166" y="138"/>
                  <a:pt x="23174" y="397"/>
                </a:cubicBezTo>
                <a:cubicBezTo>
                  <a:pt x="23174" y="551"/>
                  <a:pt x="23182" y="713"/>
                  <a:pt x="23191" y="875"/>
                </a:cubicBezTo>
                <a:cubicBezTo>
                  <a:pt x="23231" y="891"/>
                  <a:pt x="23271" y="907"/>
                  <a:pt x="23304" y="923"/>
                </a:cubicBezTo>
                <a:cubicBezTo>
                  <a:pt x="23393" y="972"/>
                  <a:pt x="23466" y="1045"/>
                  <a:pt x="23506" y="1134"/>
                </a:cubicBezTo>
                <a:cubicBezTo>
                  <a:pt x="23652" y="1296"/>
                  <a:pt x="23709" y="1523"/>
                  <a:pt x="23652" y="1733"/>
                </a:cubicBezTo>
                <a:cubicBezTo>
                  <a:pt x="23557" y="2019"/>
                  <a:pt x="23290" y="2219"/>
                  <a:pt x="22982" y="2219"/>
                </a:cubicBezTo>
                <a:cubicBezTo>
                  <a:pt x="22976" y="2219"/>
                  <a:pt x="22970" y="2219"/>
                  <a:pt x="22964" y="2219"/>
                </a:cubicBezTo>
                <a:cubicBezTo>
                  <a:pt x="22672" y="2219"/>
                  <a:pt x="22292" y="2000"/>
                  <a:pt x="22227" y="1693"/>
                </a:cubicBezTo>
                <a:cubicBezTo>
                  <a:pt x="22138" y="1320"/>
                  <a:pt x="22405" y="1045"/>
                  <a:pt x="22729" y="915"/>
                </a:cubicBezTo>
                <a:cubicBezTo>
                  <a:pt x="22729" y="745"/>
                  <a:pt x="22737" y="567"/>
                  <a:pt x="22745" y="397"/>
                </a:cubicBezTo>
                <a:cubicBezTo>
                  <a:pt x="22745" y="138"/>
                  <a:pt x="22745" y="57"/>
                  <a:pt x="22745" y="0"/>
                </a:cubicBezTo>
                <a:lnTo>
                  <a:pt x="20608" y="0"/>
                </a:lnTo>
                <a:cubicBezTo>
                  <a:pt x="20608" y="73"/>
                  <a:pt x="20608" y="146"/>
                  <a:pt x="20616" y="397"/>
                </a:cubicBezTo>
                <a:cubicBezTo>
                  <a:pt x="20616" y="551"/>
                  <a:pt x="20632" y="713"/>
                  <a:pt x="20632" y="875"/>
                </a:cubicBezTo>
                <a:cubicBezTo>
                  <a:pt x="20672" y="891"/>
                  <a:pt x="20713" y="907"/>
                  <a:pt x="20745" y="923"/>
                </a:cubicBezTo>
                <a:cubicBezTo>
                  <a:pt x="20834" y="972"/>
                  <a:pt x="20907" y="1045"/>
                  <a:pt x="20948" y="1134"/>
                </a:cubicBezTo>
                <a:cubicBezTo>
                  <a:pt x="21093" y="1296"/>
                  <a:pt x="21150" y="1523"/>
                  <a:pt x="21093" y="1733"/>
                </a:cubicBezTo>
                <a:cubicBezTo>
                  <a:pt x="20998" y="2019"/>
                  <a:pt x="20732" y="2219"/>
                  <a:pt x="20423" y="2219"/>
                </a:cubicBezTo>
                <a:cubicBezTo>
                  <a:pt x="20417" y="2219"/>
                  <a:pt x="20411" y="2219"/>
                  <a:pt x="20405" y="2219"/>
                </a:cubicBezTo>
                <a:cubicBezTo>
                  <a:pt x="20114" y="2219"/>
                  <a:pt x="19733" y="2000"/>
                  <a:pt x="19668" y="1693"/>
                </a:cubicBezTo>
                <a:cubicBezTo>
                  <a:pt x="19587" y="1320"/>
                  <a:pt x="19846" y="1045"/>
                  <a:pt x="20170" y="915"/>
                </a:cubicBezTo>
                <a:lnTo>
                  <a:pt x="20187" y="397"/>
                </a:lnTo>
                <a:lnTo>
                  <a:pt x="20187" y="0"/>
                </a:lnTo>
                <a:lnTo>
                  <a:pt x="18057" y="0"/>
                </a:lnTo>
                <a:cubicBezTo>
                  <a:pt x="18057" y="73"/>
                  <a:pt x="18057" y="154"/>
                  <a:pt x="18065" y="397"/>
                </a:cubicBezTo>
                <a:lnTo>
                  <a:pt x="18081" y="875"/>
                </a:lnTo>
                <a:cubicBezTo>
                  <a:pt x="18114" y="891"/>
                  <a:pt x="18154" y="907"/>
                  <a:pt x="18187" y="923"/>
                </a:cubicBezTo>
                <a:cubicBezTo>
                  <a:pt x="18276" y="972"/>
                  <a:pt x="18349" y="1045"/>
                  <a:pt x="18389" y="1134"/>
                </a:cubicBezTo>
                <a:cubicBezTo>
                  <a:pt x="18543" y="1296"/>
                  <a:pt x="18600" y="1523"/>
                  <a:pt x="18535" y="1733"/>
                </a:cubicBezTo>
                <a:cubicBezTo>
                  <a:pt x="18447" y="2019"/>
                  <a:pt x="18173" y="2219"/>
                  <a:pt x="17872" y="2219"/>
                </a:cubicBezTo>
                <a:cubicBezTo>
                  <a:pt x="17867" y="2219"/>
                  <a:pt x="17861" y="2219"/>
                  <a:pt x="17855" y="2219"/>
                </a:cubicBezTo>
                <a:cubicBezTo>
                  <a:pt x="17563" y="2219"/>
                  <a:pt x="17183" y="2000"/>
                  <a:pt x="17110" y="1693"/>
                </a:cubicBezTo>
                <a:cubicBezTo>
                  <a:pt x="17029" y="1320"/>
                  <a:pt x="17296" y="1045"/>
                  <a:pt x="17612" y="915"/>
                </a:cubicBezTo>
                <a:lnTo>
                  <a:pt x="17628" y="397"/>
                </a:lnTo>
                <a:cubicBezTo>
                  <a:pt x="17628" y="154"/>
                  <a:pt x="17628" y="97"/>
                  <a:pt x="17628" y="0"/>
                </a:cubicBezTo>
                <a:lnTo>
                  <a:pt x="15498" y="0"/>
                </a:lnTo>
                <a:cubicBezTo>
                  <a:pt x="15498" y="73"/>
                  <a:pt x="15498" y="170"/>
                  <a:pt x="15498" y="397"/>
                </a:cubicBezTo>
                <a:lnTo>
                  <a:pt x="15515" y="875"/>
                </a:lnTo>
                <a:cubicBezTo>
                  <a:pt x="15555" y="891"/>
                  <a:pt x="15587" y="907"/>
                  <a:pt x="15628" y="923"/>
                </a:cubicBezTo>
                <a:cubicBezTo>
                  <a:pt x="15717" y="972"/>
                  <a:pt x="15782" y="1045"/>
                  <a:pt x="15830" y="1134"/>
                </a:cubicBezTo>
                <a:cubicBezTo>
                  <a:pt x="15976" y="1296"/>
                  <a:pt x="16033" y="1523"/>
                  <a:pt x="15976" y="1733"/>
                </a:cubicBezTo>
                <a:cubicBezTo>
                  <a:pt x="15881" y="2019"/>
                  <a:pt x="15614" y="2219"/>
                  <a:pt x="15306" y="2219"/>
                </a:cubicBezTo>
                <a:cubicBezTo>
                  <a:pt x="15300" y="2219"/>
                  <a:pt x="15294" y="2219"/>
                  <a:pt x="15288" y="2219"/>
                </a:cubicBezTo>
                <a:cubicBezTo>
                  <a:pt x="14996" y="2219"/>
                  <a:pt x="14616" y="2000"/>
                  <a:pt x="14551" y="1693"/>
                </a:cubicBezTo>
                <a:cubicBezTo>
                  <a:pt x="14462" y="1320"/>
                  <a:pt x="14729" y="1045"/>
                  <a:pt x="15045" y="915"/>
                </a:cubicBezTo>
                <a:lnTo>
                  <a:pt x="15061" y="397"/>
                </a:lnTo>
                <a:cubicBezTo>
                  <a:pt x="15069" y="170"/>
                  <a:pt x="15061" y="106"/>
                  <a:pt x="15061" y="0"/>
                </a:cubicBezTo>
                <a:lnTo>
                  <a:pt x="12932" y="0"/>
                </a:lnTo>
                <a:cubicBezTo>
                  <a:pt x="12940" y="235"/>
                  <a:pt x="12932" y="187"/>
                  <a:pt x="12932" y="397"/>
                </a:cubicBezTo>
                <a:lnTo>
                  <a:pt x="12948" y="875"/>
                </a:lnTo>
                <a:cubicBezTo>
                  <a:pt x="12988" y="891"/>
                  <a:pt x="13021" y="907"/>
                  <a:pt x="13061" y="923"/>
                </a:cubicBezTo>
                <a:cubicBezTo>
                  <a:pt x="13150" y="972"/>
                  <a:pt x="13215" y="1045"/>
                  <a:pt x="13264" y="1134"/>
                </a:cubicBezTo>
                <a:cubicBezTo>
                  <a:pt x="13409" y="1296"/>
                  <a:pt x="13466" y="1523"/>
                  <a:pt x="13409" y="1733"/>
                </a:cubicBezTo>
                <a:cubicBezTo>
                  <a:pt x="13314" y="2019"/>
                  <a:pt x="13048" y="2219"/>
                  <a:pt x="12739" y="2219"/>
                </a:cubicBezTo>
                <a:cubicBezTo>
                  <a:pt x="12733" y="2219"/>
                  <a:pt x="12727" y="2219"/>
                  <a:pt x="12721" y="2219"/>
                </a:cubicBezTo>
                <a:cubicBezTo>
                  <a:pt x="12430" y="2219"/>
                  <a:pt x="12049" y="2000"/>
                  <a:pt x="11976" y="1693"/>
                </a:cubicBezTo>
                <a:cubicBezTo>
                  <a:pt x="11895" y="1320"/>
                  <a:pt x="12162" y="1045"/>
                  <a:pt x="12478" y="915"/>
                </a:cubicBezTo>
                <a:lnTo>
                  <a:pt x="12494" y="397"/>
                </a:lnTo>
                <a:cubicBezTo>
                  <a:pt x="12503" y="187"/>
                  <a:pt x="12486" y="227"/>
                  <a:pt x="12494" y="0"/>
                </a:cubicBezTo>
                <a:lnTo>
                  <a:pt x="10373" y="0"/>
                </a:lnTo>
                <a:lnTo>
                  <a:pt x="10373" y="397"/>
                </a:lnTo>
                <a:lnTo>
                  <a:pt x="10389" y="875"/>
                </a:lnTo>
                <a:cubicBezTo>
                  <a:pt x="10422" y="891"/>
                  <a:pt x="10462" y="907"/>
                  <a:pt x="10503" y="923"/>
                </a:cubicBezTo>
                <a:cubicBezTo>
                  <a:pt x="10584" y="972"/>
                  <a:pt x="10656" y="1045"/>
                  <a:pt x="10705" y="1134"/>
                </a:cubicBezTo>
                <a:cubicBezTo>
                  <a:pt x="10851" y="1296"/>
                  <a:pt x="10907" y="1523"/>
                  <a:pt x="10843" y="1733"/>
                </a:cubicBezTo>
                <a:cubicBezTo>
                  <a:pt x="10755" y="2019"/>
                  <a:pt x="10481" y="2219"/>
                  <a:pt x="10180" y="2219"/>
                </a:cubicBezTo>
                <a:cubicBezTo>
                  <a:pt x="10174" y="2219"/>
                  <a:pt x="10168" y="2219"/>
                  <a:pt x="10162" y="2219"/>
                </a:cubicBezTo>
                <a:cubicBezTo>
                  <a:pt x="9871" y="2219"/>
                  <a:pt x="9490" y="2000"/>
                  <a:pt x="9418" y="1693"/>
                </a:cubicBezTo>
                <a:cubicBezTo>
                  <a:pt x="9337" y="1320"/>
                  <a:pt x="9604" y="1045"/>
                  <a:pt x="9920" y="915"/>
                </a:cubicBezTo>
                <a:lnTo>
                  <a:pt x="9936" y="397"/>
                </a:lnTo>
                <a:cubicBezTo>
                  <a:pt x="9936" y="203"/>
                  <a:pt x="9928" y="211"/>
                  <a:pt x="9936" y="0"/>
                </a:cubicBezTo>
                <a:lnTo>
                  <a:pt x="7814" y="0"/>
                </a:lnTo>
                <a:lnTo>
                  <a:pt x="7814" y="397"/>
                </a:lnTo>
                <a:lnTo>
                  <a:pt x="7831" y="875"/>
                </a:lnTo>
                <a:cubicBezTo>
                  <a:pt x="7871" y="891"/>
                  <a:pt x="7912" y="907"/>
                  <a:pt x="7944" y="923"/>
                </a:cubicBezTo>
                <a:cubicBezTo>
                  <a:pt x="8033" y="972"/>
                  <a:pt x="8106" y="1045"/>
                  <a:pt x="8146" y="1134"/>
                </a:cubicBezTo>
                <a:cubicBezTo>
                  <a:pt x="8292" y="1296"/>
                  <a:pt x="8349" y="1523"/>
                  <a:pt x="8292" y="1733"/>
                </a:cubicBezTo>
                <a:cubicBezTo>
                  <a:pt x="8197" y="2019"/>
                  <a:pt x="7930" y="2219"/>
                  <a:pt x="7622" y="2219"/>
                </a:cubicBezTo>
                <a:cubicBezTo>
                  <a:pt x="7616" y="2219"/>
                  <a:pt x="7610" y="2219"/>
                  <a:pt x="7604" y="2219"/>
                </a:cubicBezTo>
                <a:cubicBezTo>
                  <a:pt x="7312" y="2219"/>
                  <a:pt x="6940" y="2000"/>
                  <a:pt x="6867" y="1693"/>
                </a:cubicBezTo>
                <a:cubicBezTo>
                  <a:pt x="6778" y="1320"/>
                  <a:pt x="7045" y="1045"/>
                  <a:pt x="7369" y="915"/>
                </a:cubicBezTo>
                <a:cubicBezTo>
                  <a:pt x="7369" y="745"/>
                  <a:pt x="7377" y="567"/>
                  <a:pt x="7385" y="397"/>
                </a:cubicBezTo>
                <a:cubicBezTo>
                  <a:pt x="7385" y="219"/>
                  <a:pt x="7385" y="195"/>
                  <a:pt x="7385" y="0"/>
                </a:cubicBezTo>
                <a:lnTo>
                  <a:pt x="5264" y="0"/>
                </a:lnTo>
                <a:lnTo>
                  <a:pt x="5264" y="397"/>
                </a:lnTo>
                <a:cubicBezTo>
                  <a:pt x="5264" y="543"/>
                  <a:pt x="5272" y="713"/>
                  <a:pt x="5272" y="875"/>
                </a:cubicBezTo>
                <a:cubicBezTo>
                  <a:pt x="5312" y="891"/>
                  <a:pt x="5353" y="907"/>
                  <a:pt x="5385" y="923"/>
                </a:cubicBezTo>
                <a:cubicBezTo>
                  <a:pt x="5474" y="972"/>
                  <a:pt x="5547" y="1045"/>
                  <a:pt x="5588" y="1134"/>
                </a:cubicBezTo>
                <a:cubicBezTo>
                  <a:pt x="5733" y="1296"/>
                  <a:pt x="5790" y="1523"/>
                  <a:pt x="5733" y="1733"/>
                </a:cubicBezTo>
                <a:cubicBezTo>
                  <a:pt x="5638" y="2019"/>
                  <a:pt x="5372" y="2219"/>
                  <a:pt x="5063" y="2219"/>
                </a:cubicBezTo>
                <a:cubicBezTo>
                  <a:pt x="5057" y="2219"/>
                  <a:pt x="5051" y="2219"/>
                  <a:pt x="5045" y="2219"/>
                </a:cubicBezTo>
                <a:cubicBezTo>
                  <a:pt x="4754" y="2219"/>
                  <a:pt x="4381" y="2000"/>
                  <a:pt x="4308" y="1693"/>
                </a:cubicBezTo>
                <a:cubicBezTo>
                  <a:pt x="4227" y="1320"/>
                  <a:pt x="4495" y="1045"/>
                  <a:pt x="4810" y="915"/>
                </a:cubicBezTo>
                <a:cubicBezTo>
                  <a:pt x="4810" y="745"/>
                  <a:pt x="4819" y="567"/>
                  <a:pt x="4827" y="397"/>
                </a:cubicBezTo>
                <a:lnTo>
                  <a:pt x="4827" y="0"/>
                </a:lnTo>
                <a:lnTo>
                  <a:pt x="2713" y="0"/>
                </a:lnTo>
                <a:lnTo>
                  <a:pt x="2713" y="397"/>
                </a:lnTo>
                <a:cubicBezTo>
                  <a:pt x="2713" y="551"/>
                  <a:pt x="2721" y="713"/>
                  <a:pt x="2721" y="875"/>
                </a:cubicBezTo>
                <a:cubicBezTo>
                  <a:pt x="2762" y="891"/>
                  <a:pt x="2802" y="907"/>
                  <a:pt x="2835" y="923"/>
                </a:cubicBezTo>
                <a:cubicBezTo>
                  <a:pt x="2924" y="972"/>
                  <a:pt x="2997" y="1045"/>
                  <a:pt x="3037" y="1134"/>
                </a:cubicBezTo>
                <a:cubicBezTo>
                  <a:pt x="3191" y="1296"/>
                  <a:pt x="3240" y="1523"/>
                  <a:pt x="3183" y="1733"/>
                </a:cubicBezTo>
                <a:cubicBezTo>
                  <a:pt x="3088" y="2019"/>
                  <a:pt x="2821" y="2219"/>
                  <a:pt x="2521" y="2219"/>
                </a:cubicBezTo>
                <a:cubicBezTo>
                  <a:pt x="2515" y="2219"/>
                  <a:pt x="2509" y="2219"/>
                  <a:pt x="2503" y="2219"/>
                </a:cubicBezTo>
                <a:cubicBezTo>
                  <a:pt x="2203" y="2219"/>
                  <a:pt x="1831" y="2000"/>
                  <a:pt x="1758" y="1693"/>
                </a:cubicBezTo>
                <a:cubicBezTo>
                  <a:pt x="1677" y="1320"/>
                  <a:pt x="1944" y="1045"/>
                  <a:pt x="2268" y="915"/>
                </a:cubicBezTo>
                <a:cubicBezTo>
                  <a:pt x="2268" y="745"/>
                  <a:pt x="2276" y="567"/>
                  <a:pt x="2276" y="397"/>
                </a:cubicBezTo>
                <a:lnTo>
                  <a:pt x="2276" y="0"/>
                </a:lnTo>
                <a:close/>
              </a:path>
            </a:pathLst>
          </a:custGeom>
          <a:solidFill>
            <a:schemeClr val="accent3"/>
          </a:solidFill>
          <a:ln>
            <a:noFill/>
          </a:ln>
          <a:effectLst>
            <a:outerShdw blurRad="57150" dist="19050" dir="5400000" algn="bl" rotWithShape="0">
              <a:srgbClr val="000000">
                <a:alpha val="4901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70"/>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18" name="Google Shape;418;p70"/>
          <p:cNvSpPr/>
          <p:nvPr/>
        </p:nvSpPr>
        <p:spPr>
          <a:xfrm flipH="1">
            <a:off x="69563" y="3158221"/>
            <a:ext cx="544006" cy="934791"/>
          </a:xfrm>
          <a:custGeom>
            <a:avLst/>
            <a:gdLst/>
            <a:ahLst/>
            <a:cxnLst/>
            <a:rect l="l" t="t" r="r" b="b"/>
            <a:pathLst>
              <a:path w="18775" h="32262" extrusionOk="0">
                <a:moveTo>
                  <a:pt x="11539" y="9839"/>
                </a:moveTo>
                <a:cubicBezTo>
                  <a:pt x="11540" y="9839"/>
                  <a:pt x="11541" y="9839"/>
                  <a:pt x="11542" y="9839"/>
                </a:cubicBezTo>
                <a:lnTo>
                  <a:pt x="11542" y="9839"/>
                </a:lnTo>
                <a:cubicBezTo>
                  <a:pt x="11542" y="9839"/>
                  <a:pt x="11543" y="9840"/>
                  <a:pt x="11543" y="9840"/>
                </a:cubicBezTo>
                <a:lnTo>
                  <a:pt x="11543" y="9840"/>
                </a:lnTo>
                <a:cubicBezTo>
                  <a:pt x="11542" y="9839"/>
                  <a:pt x="11540" y="9839"/>
                  <a:pt x="11539" y="9839"/>
                </a:cubicBezTo>
                <a:close/>
                <a:moveTo>
                  <a:pt x="10445" y="9705"/>
                </a:moveTo>
                <a:cubicBezTo>
                  <a:pt x="10662" y="9705"/>
                  <a:pt x="10879" y="9721"/>
                  <a:pt x="11095" y="9752"/>
                </a:cubicBezTo>
                <a:lnTo>
                  <a:pt x="11095" y="9752"/>
                </a:lnTo>
                <a:cubicBezTo>
                  <a:pt x="11229" y="10795"/>
                  <a:pt x="10928" y="11809"/>
                  <a:pt x="10083" y="12588"/>
                </a:cubicBezTo>
                <a:cubicBezTo>
                  <a:pt x="9204" y="13399"/>
                  <a:pt x="7980" y="13766"/>
                  <a:pt x="6789" y="13766"/>
                </a:cubicBezTo>
                <a:cubicBezTo>
                  <a:pt x="6551" y="13766"/>
                  <a:pt x="6314" y="13751"/>
                  <a:pt x="6081" y="13723"/>
                </a:cubicBezTo>
                <a:cubicBezTo>
                  <a:pt x="5889" y="13699"/>
                  <a:pt x="5740" y="13676"/>
                  <a:pt x="5598" y="13647"/>
                </a:cubicBezTo>
                <a:lnTo>
                  <a:pt x="5598" y="13647"/>
                </a:lnTo>
                <a:cubicBezTo>
                  <a:pt x="6034" y="12537"/>
                  <a:pt x="6747" y="11427"/>
                  <a:pt x="7709" y="10660"/>
                </a:cubicBezTo>
                <a:cubicBezTo>
                  <a:pt x="8507" y="10024"/>
                  <a:pt x="9470" y="9705"/>
                  <a:pt x="10445" y="9705"/>
                </a:cubicBezTo>
                <a:close/>
                <a:moveTo>
                  <a:pt x="14564" y="19435"/>
                </a:moveTo>
                <a:lnTo>
                  <a:pt x="14564" y="19435"/>
                </a:lnTo>
                <a:cubicBezTo>
                  <a:pt x="14564" y="19444"/>
                  <a:pt x="14564" y="19453"/>
                  <a:pt x="14564" y="19461"/>
                </a:cubicBezTo>
                <a:lnTo>
                  <a:pt x="14564" y="19461"/>
                </a:lnTo>
                <a:cubicBezTo>
                  <a:pt x="14564" y="19461"/>
                  <a:pt x="14563" y="19461"/>
                  <a:pt x="14563" y="19461"/>
                </a:cubicBezTo>
                <a:lnTo>
                  <a:pt x="14563" y="19461"/>
                </a:lnTo>
                <a:cubicBezTo>
                  <a:pt x="14563" y="19453"/>
                  <a:pt x="14564" y="19445"/>
                  <a:pt x="14564" y="19435"/>
                </a:cubicBezTo>
                <a:close/>
                <a:moveTo>
                  <a:pt x="14428" y="19664"/>
                </a:moveTo>
                <a:lnTo>
                  <a:pt x="14428" y="19664"/>
                </a:lnTo>
                <a:cubicBezTo>
                  <a:pt x="14436" y="19665"/>
                  <a:pt x="14444" y="19667"/>
                  <a:pt x="14452" y="19669"/>
                </a:cubicBezTo>
                <a:cubicBezTo>
                  <a:pt x="14443" y="19667"/>
                  <a:pt x="14435" y="19665"/>
                  <a:pt x="14428" y="19664"/>
                </a:cubicBezTo>
                <a:close/>
                <a:moveTo>
                  <a:pt x="14531" y="19694"/>
                </a:moveTo>
                <a:lnTo>
                  <a:pt x="14531" y="19694"/>
                </a:lnTo>
                <a:cubicBezTo>
                  <a:pt x="14531" y="19694"/>
                  <a:pt x="14531" y="19694"/>
                  <a:pt x="14531" y="19695"/>
                </a:cubicBezTo>
                <a:lnTo>
                  <a:pt x="14531" y="19695"/>
                </a:lnTo>
                <a:cubicBezTo>
                  <a:pt x="14531" y="19696"/>
                  <a:pt x="14530" y="19697"/>
                  <a:pt x="14530" y="19698"/>
                </a:cubicBezTo>
                <a:lnTo>
                  <a:pt x="14530" y="19698"/>
                </a:lnTo>
                <a:cubicBezTo>
                  <a:pt x="14530" y="19697"/>
                  <a:pt x="14530" y="19696"/>
                  <a:pt x="14531" y="19694"/>
                </a:cubicBezTo>
                <a:close/>
                <a:moveTo>
                  <a:pt x="14779" y="19781"/>
                </a:moveTo>
                <a:cubicBezTo>
                  <a:pt x="14780" y="19781"/>
                  <a:pt x="14781" y="19782"/>
                  <a:pt x="14782" y="19782"/>
                </a:cubicBezTo>
                <a:lnTo>
                  <a:pt x="14782" y="19782"/>
                </a:lnTo>
                <a:cubicBezTo>
                  <a:pt x="14814" y="19800"/>
                  <a:pt x="14847" y="19818"/>
                  <a:pt x="14880" y="19835"/>
                </a:cubicBezTo>
                <a:lnTo>
                  <a:pt x="14880" y="19835"/>
                </a:lnTo>
                <a:cubicBezTo>
                  <a:pt x="14885" y="19839"/>
                  <a:pt x="14888" y="19841"/>
                  <a:pt x="14887" y="19841"/>
                </a:cubicBezTo>
                <a:cubicBezTo>
                  <a:pt x="14883" y="19841"/>
                  <a:pt x="14854" y="19826"/>
                  <a:pt x="14779" y="19781"/>
                </a:cubicBezTo>
                <a:close/>
                <a:moveTo>
                  <a:pt x="5402" y="20224"/>
                </a:moveTo>
                <a:lnTo>
                  <a:pt x="5402" y="20224"/>
                </a:lnTo>
                <a:cubicBezTo>
                  <a:pt x="5403" y="20227"/>
                  <a:pt x="5404" y="20230"/>
                  <a:pt x="5405" y="20233"/>
                </a:cubicBezTo>
                <a:cubicBezTo>
                  <a:pt x="5404" y="20229"/>
                  <a:pt x="5403" y="20227"/>
                  <a:pt x="5402" y="20224"/>
                </a:cubicBezTo>
                <a:close/>
                <a:moveTo>
                  <a:pt x="6201" y="21492"/>
                </a:moveTo>
                <a:cubicBezTo>
                  <a:pt x="6209" y="21500"/>
                  <a:pt x="6216" y="21507"/>
                  <a:pt x="6220" y="21512"/>
                </a:cubicBezTo>
                <a:lnTo>
                  <a:pt x="6220" y="21512"/>
                </a:lnTo>
                <a:cubicBezTo>
                  <a:pt x="6211" y="21507"/>
                  <a:pt x="6204" y="21503"/>
                  <a:pt x="6203" y="21503"/>
                </a:cubicBezTo>
                <a:lnTo>
                  <a:pt x="6203" y="21503"/>
                </a:lnTo>
                <a:cubicBezTo>
                  <a:pt x="6201" y="21503"/>
                  <a:pt x="6207" y="21509"/>
                  <a:pt x="6227" y="21522"/>
                </a:cubicBezTo>
                <a:lnTo>
                  <a:pt x="6227" y="21522"/>
                </a:lnTo>
                <a:cubicBezTo>
                  <a:pt x="6227" y="21521"/>
                  <a:pt x="6224" y="21517"/>
                  <a:pt x="6220" y="21512"/>
                </a:cubicBezTo>
                <a:lnTo>
                  <a:pt x="6220" y="21512"/>
                </a:lnTo>
                <a:cubicBezTo>
                  <a:pt x="6225" y="21514"/>
                  <a:pt x="6229" y="21517"/>
                  <a:pt x="6235" y="21520"/>
                </a:cubicBezTo>
                <a:lnTo>
                  <a:pt x="6235" y="21520"/>
                </a:lnTo>
                <a:cubicBezTo>
                  <a:pt x="6221" y="21509"/>
                  <a:pt x="6209" y="21499"/>
                  <a:pt x="6201" y="21492"/>
                </a:cubicBezTo>
                <a:close/>
                <a:moveTo>
                  <a:pt x="6375" y="21627"/>
                </a:moveTo>
                <a:lnTo>
                  <a:pt x="6375" y="21627"/>
                </a:lnTo>
                <a:cubicBezTo>
                  <a:pt x="6416" y="21647"/>
                  <a:pt x="6467" y="21686"/>
                  <a:pt x="6462" y="21686"/>
                </a:cubicBezTo>
                <a:cubicBezTo>
                  <a:pt x="6459" y="21686"/>
                  <a:pt x="6435" y="21671"/>
                  <a:pt x="6375" y="21627"/>
                </a:cubicBezTo>
                <a:close/>
                <a:moveTo>
                  <a:pt x="13539" y="19563"/>
                </a:moveTo>
                <a:cubicBezTo>
                  <a:pt x="13800" y="19563"/>
                  <a:pt x="14065" y="19593"/>
                  <a:pt x="14362" y="19651"/>
                </a:cubicBezTo>
                <a:lnTo>
                  <a:pt x="14362" y="19651"/>
                </a:lnTo>
                <a:cubicBezTo>
                  <a:pt x="14361" y="19651"/>
                  <a:pt x="14361" y="19650"/>
                  <a:pt x="14360" y="19650"/>
                </a:cubicBezTo>
                <a:lnTo>
                  <a:pt x="14360" y="19650"/>
                </a:lnTo>
                <a:cubicBezTo>
                  <a:pt x="14356" y="19650"/>
                  <a:pt x="14474" y="19677"/>
                  <a:pt x="14524" y="19692"/>
                </a:cubicBezTo>
                <a:lnTo>
                  <a:pt x="14524" y="19692"/>
                </a:lnTo>
                <a:cubicBezTo>
                  <a:pt x="14500" y="19721"/>
                  <a:pt x="14430" y="19855"/>
                  <a:pt x="14394" y="19897"/>
                </a:cubicBezTo>
                <a:cubicBezTo>
                  <a:pt x="14302" y="20001"/>
                  <a:pt x="14196" y="20094"/>
                  <a:pt x="14081" y="20172"/>
                </a:cubicBezTo>
                <a:cubicBezTo>
                  <a:pt x="13177" y="20806"/>
                  <a:pt x="12056" y="21269"/>
                  <a:pt x="11014" y="21622"/>
                </a:cubicBezTo>
                <a:cubicBezTo>
                  <a:pt x="10687" y="21733"/>
                  <a:pt x="10331" y="21835"/>
                  <a:pt x="9972" y="21917"/>
                </a:cubicBezTo>
                <a:lnTo>
                  <a:pt x="9972" y="21917"/>
                </a:lnTo>
                <a:cubicBezTo>
                  <a:pt x="10122" y="21614"/>
                  <a:pt x="10301" y="21325"/>
                  <a:pt x="10516" y="21055"/>
                </a:cubicBezTo>
                <a:cubicBezTo>
                  <a:pt x="11024" y="20420"/>
                  <a:pt x="11687" y="19956"/>
                  <a:pt x="12469" y="19729"/>
                </a:cubicBezTo>
                <a:cubicBezTo>
                  <a:pt x="12861" y="19615"/>
                  <a:pt x="13196" y="19563"/>
                  <a:pt x="13539" y="19563"/>
                </a:cubicBezTo>
                <a:close/>
                <a:moveTo>
                  <a:pt x="11319" y="30029"/>
                </a:moveTo>
                <a:cubicBezTo>
                  <a:pt x="11321" y="30030"/>
                  <a:pt x="11324" y="30031"/>
                  <a:pt x="11326" y="30033"/>
                </a:cubicBezTo>
                <a:lnTo>
                  <a:pt x="11326" y="30033"/>
                </a:lnTo>
                <a:cubicBezTo>
                  <a:pt x="11324" y="30031"/>
                  <a:pt x="11321" y="30030"/>
                  <a:pt x="11319" y="30029"/>
                </a:cubicBezTo>
                <a:close/>
                <a:moveTo>
                  <a:pt x="11354" y="30050"/>
                </a:moveTo>
                <a:cubicBezTo>
                  <a:pt x="11371" y="30061"/>
                  <a:pt x="11384" y="30070"/>
                  <a:pt x="11384" y="30070"/>
                </a:cubicBezTo>
                <a:cubicBezTo>
                  <a:pt x="11384" y="30070"/>
                  <a:pt x="11376" y="30064"/>
                  <a:pt x="11354" y="30050"/>
                </a:cubicBezTo>
                <a:close/>
                <a:moveTo>
                  <a:pt x="7317" y="0"/>
                </a:moveTo>
                <a:cubicBezTo>
                  <a:pt x="7270" y="0"/>
                  <a:pt x="7223" y="6"/>
                  <a:pt x="7178" y="18"/>
                </a:cubicBezTo>
                <a:lnTo>
                  <a:pt x="7180" y="16"/>
                </a:lnTo>
                <a:lnTo>
                  <a:pt x="7180" y="16"/>
                </a:lnTo>
                <a:cubicBezTo>
                  <a:pt x="5272" y="516"/>
                  <a:pt x="3590" y="2046"/>
                  <a:pt x="2379" y="3540"/>
                </a:cubicBezTo>
                <a:cubicBezTo>
                  <a:pt x="1125" y="5085"/>
                  <a:pt x="1" y="7133"/>
                  <a:pt x="354" y="9187"/>
                </a:cubicBezTo>
                <a:cubicBezTo>
                  <a:pt x="528" y="10208"/>
                  <a:pt x="1128" y="11231"/>
                  <a:pt x="1751" y="12044"/>
                </a:cubicBezTo>
                <a:cubicBezTo>
                  <a:pt x="2202" y="12632"/>
                  <a:pt x="2716" y="13169"/>
                  <a:pt x="3288" y="13637"/>
                </a:cubicBezTo>
                <a:lnTo>
                  <a:pt x="3288" y="13637"/>
                </a:lnTo>
                <a:cubicBezTo>
                  <a:pt x="3104" y="14426"/>
                  <a:pt x="3013" y="15234"/>
                  <a:pt x="3009" y="16020"/>
                </a:cubicBezTo>
                <a:cubicBezTo>
                  <a:pt x="2996" y="18411"/>
                  <a:pt x="3836" y="20793"/>
                  <a:pt x="5734" y="22337"/>
                </a:cubicBezTo>
                <a:cubicBezTo>
                  <a:pt x="6244" y="22751"/>
                  <a:pt x="6803" y="23099"/>
                  <a:pt x="7400" y="23354"/>
                </a:cubicBezTo>
                <a:lnTo>
                  <a:pt x="7400" y="23354"/>
                </a:lnTo>
                <a:cubicBezTo>
                  <a:pt x="7276" y="25244"/>
                  <a:pt x="7763" y="27144"/>
                  <a:pt x="8821" y="28743"/>
                </a:cubicBezTo>
                <a:cubicBezTo>
                  <a:pt x="10106" y="30685"/>
                  <a:pt x="12297" y="32262"/>
                  <a:pt x="14686" y="32262"/>
                </a:cubicBezTo>
                <a:cubicBezTo>
                  <a:pt x="14772" y="32262"/>
                  <a:pt x="14859" y="32260"/>
                  <a:pt x="14945" y="32256"/>
                </a:cubicBezTo>
                <a:cubicBezTo>
                  <a:pt x="16208" y="32195"/>
                  <a:pt x="17351" y="31684"/>
                  <a:pt x="18385" y="30981"/>
                </a:cubicBezTo>
                <a:cubicBezTo>
                  <a:pt x="18775" y="30716"/>
                  <a:pt x="17560" y="29348"/>
                  <a:pt x="16835" y="29348"/>
                </a:cubicBezTo>
                <a:cubicBezTo>
                  <a:pt x="16743" y="29348"/>
                  <a:pt x="16660" y="29370"/>
                  <a:pt x="16588" y="29418"/>
                </a:cubicBezTo>
                <a:cubicBezTo>
                  <a:pt x="15622" y="30074"/>
                  <a:pt x="14460" y="30554"/>
                  <a:pt x="13283" y="30554"/>
                </a:cubicBezTo>
                <a:cubicBezTo>
                  <a:pt x="12954" y="30554"/>
                  <a:pt x="12623" y="30517"/>
                  <a:pt x="12295" y="30434"/>
                </a:cubicBezTo>
                <a:cubicBezTo>
                  <a:pt x="12025" y="30369"/>
                  <a:pt x="11765" y="30270"/>
                  <a:pt x="11519" y="30139"/>
                </a:cubicBezTo>
                <a:cubicBezTo>
                  <a:pt x="11459" y="30108"/>
                  <a:pt x="11400" y="30075"/>
                  <a:pt x="11341" y="30042"/>
                </a:cubicBezTo>
                <a:lnTo>
                  <a:pt x="11341" y="30042"/>
                </a:lnTo>
                <a:cubicBezTo>
                  <a:pt x="11325" y="30031"/>
                  <a:pt x="11303" y="30016"/>
                  <a:pt x="11274" y="29997"/>
                </a:cubicBezTo>
                <a:cubicBezTo>
                  <a:pt x="11210" y="29954"/>
                  <a:pt x="11148" y="29909"/>
                  <a:pt x="11086" y="29863"/>
                </a:cubicBezTo>
                <a:lnTo>
                  <a:pt x="11086" y="29863"/>
                </a:lnTo>
                <a:cubicBezTo>
                  <a:pt x="11131" y="29896"/>
                  <a:pt x="11150" y="29909"/>
                  <a:pt x="11151" y="29909"/>
                </a:cubicBezTo>
                <a:cubicBezTo>
                  <a:pt x="11155" y="29909"/>
                  <a:pt x="10984" y="29777"/>
                  <a:pt x="10976" y="29768"/>
                </a:cubicBezTo>
                <a:cubicBezTo>
                  <a:pt x="10678" y="29509"/>
                  <a:pt x="10327" y="29073"/>
                  <a:pt x="10027" y="28493"/>
                </a:cubicBezTo>
                <a:cubicBezTo>
                  <a:pt x="9337" y="27155"/>
                  <a:pt x="9166" y="25627"/>
                  <a:pt x="9349" y="24145"/>
                </a:cubicBezTo>
                <a:cubicBezTo>
                  <a:pt x="9363" y="24036"/>
                  <a:pt x="9378" y="23928"/>
                  <a:pt x="9396" y="23820"/>
                </a:cubicBezTo>
                <a:lnTo>
                  <a:pt x="9396" y="23820"/>
                </a:lnTo>
                <a:cubicBezTo>
                  <a:pt x="9512" y="23826"/>
                  <a:pt x="9629" y="23829"/>
                  <a:pt x="9745" y="23829"/>
                </a:cubicBezTo>
                <a:cubicBezTo>
                  <a:pt x="11066" y="23829"/>
                  <a:pt x="12368" y="23457"/>
                  <a:pt x="13576" y="22940"/>
                </a:cubicBezTo>
                <a:cubicBezTo>
                  <a:pt x="14372" y="22599"/>
                  <a:pt x="15249" y="22217"/>
                  <a:pt x="15944" y="21691"/>
                </a:cubicBezTo>
                <a:cubicBezTo>
                  <a:pt x="16239" y="21468"/>
                  <a:pt x="16470" y="21138"/>
                  <a:pt x="16465" y="20755"/>
                </a:cubicBezTo>
                <a:cubicBezTo>
                  <a:pt x="16457" y="20086"/>
                  <a:pt x="15923" y="19490"/>
                  <a:pt x="15455" y="19074"/>
                </a:cubicBezTo>
                <a:cubicBezTo>
                  <a:pt x="14955" y="18630"/>
                  <a:pt x="14369" y="18295"/>
                  <a:pt x="13731" y="18092"/>
                </a:cubicBezTo>
                <a:cubicBezTo>
                  <a:pt x="13237" y="17937"/>
                  <a:pt x="12713" y="17854"/>
                  <a:pt x="12191" y="17854"/>
                </a:cubicBezTo>
                <a:cubicBezTo>
                  <a:pt x="11512" y="17854"/>
                  <a:pt x="10835" y="17993"/>
                  <a:pt x="10226" y="18295"/>
                </a:cubicBezTo>
                <a:cubicBezTo>
                  <a:pt x="8798" y="19001"/>
                  <a:pt x="7985" y="20364"/>
                  <a:pt x="7622" y="21880"/>
                </a:cubicBezTo>
                <a:cubicBezTo>
                  <a:pt x="7609" y="21936"/>
                  <a:pt x="7596" y="21993"/>
                  <a:pt x="7583" y="22050"/>
                </a:cubicBezTo>
                <a:lnTo>
                  <a:pt x="7583" y="22050"/>
                </a:lnTo>
                <a:cubicBezTo>
                  <a:pt x="7518" y="22040"/>
                  <a:pt x="7454" y="22029"/>
                  <a:pt x="7389" y="22017"/>
                </a:cubicBezTo>
                <a:cubicBezTo>
                  <a:pt x="7357" y="22011"/>
                  <a:pt x="7203" y="21972"/>
                  <a:pt x="7196" y="21972"/>
                </a:cubicBezTo>
                <a:lnTo>
                  <a:pt x="7196" y="21972"/>
                </a:lnTo>
                <a:cubicBezTo>
                  <a:pt x="7194" y="21972"/>
                  <a:pt x="7207" y="21976"/>
                  <a:pt x="7243" y="21987"/>
                </a:cubicBezTo>
                <a:lnTo>
                  <a:pt x="7243" y="21987"/>
                </a:lnTo>
                <a:cubicBezTo>
                  <a:pt x="7181" y="21970"/>
                  <a:pt x="7118" y="21953"/>
                  <a:pt x="7057" y="21932"/>
                </a:cubicBezTo>
                <a:cubicBezTo>
                  <a:pt x="6983" y="21908"/>
                  <a:pt x="6913" y="21886"/>
                  <a:pt x="6843" y="21859"/>
                </a:cubicBezTo>
                <a:cubicBezTo>
                  <a:pt x="6797" y="21842"/>
                  <a:pt x="6737" y="21816"/>
                  <a:pt x="6699" y="21799"/>
                </a:cubicBezTo>
                <a:lnTo>
                  <a:pt x="6699" y="21799"/>
                </a:lnTo>
                <a:cubicBezTo>
                  <a:pt x="6593" y="21738"/>
                  <a:pt x="6481" y="21664"/>
                  <a:pt x="6372" y="21625"/>
                </a:cubicBezTo>
                <a:lnTo>
                  <a:pt x="6372" y="21625"/>
                </a:lnTo>
                <a:cubicBezTo>
                  <a:pt x="6367" y="21622"/>
                  <a:pt x="6362" y="21618"/>
                  <a:pt x="6357" y="21614"/>
                </a:cubicBezTo>
                <a:cubicBezTo>
                  <a:pt x="6355" y="21613"/>
                  <a:pt x="6353" y="21612"/>
                  <a:pt x="6352" y="21610"/>
                </a:cubicBezTo>
                <a:lnTo>
                  <a:pt x="6352" y="21610"/>
                </a:lnTo>
                <a:cubicBezTo>
                  <a:pt x="6354" y="21614"/>
                  <a:pt x="6354" y="21617"/>
                  <a:pt x="6352" y="21619"/>
                </a:cubicBezTo>
                <a:cubicBezTo>
                  <a:pt x="6352" y="21619"/>
                  <a:pt x="6352" y="21619"/>
                  <a:pt x="6352" y="21619"/>
                </a:cubicBezTo>
                <a:cubicBezTo>
                  <a:pt x="6351" y="21619"/>
                  <a:pt x="6313" y="21588"/>
                  <a:pt x="6275" y="21555"/>
                </a:cubicBezTo>
                <a:lnTo>
                  <a:pt x="6275" y="21555"/>
                </a:lnTo>
                <a:cubicBezTo>
                  <a:pt x="6301" y="21572"/>
                  <a:pt x="6327" y="21592"/>
                  <a:pt x="6352" y="21610"/>
                </a:cubicBezTo>
                <a:lnTo>
                  <a:pt x="6352" y="21610"/>
                </a:lnTo>
                <a:cubicBezTo>
                  <a:pt x="6340" y="21589"/>
                  <a:pt x="6275" y="21545"/>
                  <a:pt x="6235" y="21520"/>
                </a:cubicBezTo>
                <a:lnTo>
                  <a:pt x="6235" y="21520"/>
                </a:lnTo>
                <a:cubicBezTo>
                  <a:pt x="6247" y="21531"/>
                  <a:pt x="6261" y="21543"/>
                  <a:pt x="6275" y="21555"/>
                </a:cubicBezTo>
                <a:lnTo>
                  <a:pt x="6275" y="21555"/>
                </a:lnTo>
                <a:cubicBezTo>
                  <a:pt x="6274" y="21554"/>
                  <a:pt x="6272" y="21553"/>
                  <a:pt x="6271" y="21552"/>
                </a:cubicBezTo>
                <a:cubicBezTo>
                  <a:pt x="6252" y="21540"/>
                  <a:pt x="6237" y="21530"/>
                  <a:pt x="6227" y="21522"/>
                </a:cubicBezTo>
                <a:lnTo>
                  <a:pt x="6227" y="21522"/>
                </a:lnTo>
                <a:cubicBezTo>
                  <a:pt x="6227" y="21523"/>
                  <a:pt x="6226" y="21523"/>
                  <a:pt x="6226" y="21523"/>
                </a:cubicBezTo>
                <a:cubicBezTo>
                  <a:pt x="6226" y="21524"/>
                  <a:pt x="6225" y="21524"/>
                  <a:pt x="6224" y="21524"/>
                </a:cubicBezTo>
                <a:cubicBezTo>
                  <a:pt x="6214" y="21524"/>
                  <a:pt x="6180" y="21488"/>
                  <a:pt x="6139" y="21440"/>
                </a:cubicBezTo>
                <a:lnTo>
                  <a:pt x="6139" y="21440"/>
                </a:lnTo>
                <a:cubicBezTo>
                  <a:pt x="6153" y="21451"/>
                  <a:pt x="6170" y="21466"/>
                  <a:pt x="6191" y="21483"/>
                </a:cubicBezTo>
                <a:cubicBezTo>
                  <a:pt x="6193" y="21485"/>
                  <a:pt x="6196" y="21488"/>
                  <a:pt x="6201" y="21492"/>
                </a:cubicBezTo>
                <a:lnTo>
                  <a:pt x="6201" y="21492"/>
                </a:lnTo>
                <a:cubicBezTo>
                  <a:pt x="6181" y="21472"/>
                  <a:pt x="6152" y="21447"/>
                  <a:pt x="6130" y="21428"/>
                </a:cubicBezTo>
                <a:lnTo>
                  <a:pt x="6130" y="21428"/>
                </a:lnTo>
                <a:cubicBezTo>
                  <a:pt x="6133" y="21432"/>
                  <a:pt x="6136" y="21436"/>
                  <a:pt x="6139" y="21440"/>
                </a:cubicBezTo>
                <a:lnTo>
                  <a:pt x="6139" y="21440"/>
                </a:lnTo>
                <a:cubicBezTo>
                  <a:pt x="6107" y="21412"/>
                  <a:pt x="6095" y="21402"/>
                  <a:pt x="6096" y="21402"/>
                </a:cubicBezTo>
                <a:lnTo>
                  <a:pt x="6096" y="21402"/>
                </a:lnTo>
                <a:cubicBezTo>
                  <a:pt x="6097" y="21402"/>
                  <a:pt x="6111" y="21413"/>
                  <a:pt x="6130" y="21428"/>
                </a:cubicBezTo>
                <a:lnTo>
                  <a:pt x="6130" y="21428"/>
                </a:lnTo>
                <a:cubicBezTo>
                  <a:pt x="6052" y="21336"/>
                  <a:pt x="5957" y="21209"/>
                  <a:pt x="5955" y="21209"/>
                </a:cubicBezTo>
                <a:lnTo>
                  <a:pt x="5955" y="21209"/>
                </a:lnTo>
                <a:cubicBezTo>
                  <a:pt x="5954" y="21209"/>
                  <a:pt x="5981" y="21246"/>
                  <a:pt x="6052" y="21346"/>
                </a:cubicBezTo>
                <a:lnTo>
                  <a:pt x="6052" y="21346"/>
                </a:lnTo>
                <a:cubicBezTo>
                  <a:pt x="5961" y="21219"/>
                  <a:pt x="5865" y="21095"/>
                  <a:pt x="5776" y="20966"/>
                </a:cubicBezTo>
                <a:cubicBezTo>
                  <a:pt x="5773" y="20962"/>
                  <a:pt x="5770" y="20958"/>
                  <a:pt x="5767" y="20954"/>
                </a:cubicBezTo>
                <a:lnTo>
                  <a:pt x="5767" y="20954"/>
                </a:lnTo>
                <a:cubicBezTo>
                  <a:pt x="5767" y="20953"/>
                  <a:pt x="5767" y="20952"/>
                  <a:pt x="5766" y="20952"/>
                </a:cubicBezTo>
                <a:cubicBezTo>
                  <a:pt x="5726" y="20872"/>
                  <a:pt x="5677" y="20795"/>
                  <a:pt x="5633" y="20715"/>
                </a:cubicBezTo>
                <a:cubicBezTo>
                  <a:pt x="5566" y="20586"/>
                  <a:pt x="5504" y="20453"/>
                  <a:pt x="5443" y="20320"/>
                </a:cubicBezTo>
                <a:cubicBezTo>
                  <a:pt x="5403" y="20231"/>
                  <a:pt x="5389" y="20194"/>
                  <a:pt x="5389" y="20194"/>
                </a:cubicBezTo>
                <a:lnTo>
                  <a:pt x="5389" y="20194"/>
                </a:lnTo>
                <a:cubicBezTo>
                  <a:pt x="5390" y="20194"/>
                  <a:pt x="5394" y="20204"/>
                  <a:pt x="5402" y="20224"/>
                </a:cubicBezTo>
                <a:lnTo>
                  <a:pt x="5402" y="20224"/>
                </a:lnTo>
                <a:cubicBezTo>
                  <a:pt x="5371" y="20140"/>
                  <a:pt x="5339" y="20055"/>
                  <a:pt x="5311" y="19969"/>
                </a:cubicBezTo>
                <a:cubicBezTo>
                  <a:pt x="5204" y="19653"/>
                  <a:pt x="5119" y="19330"/>
                  <a:pt x="5055" y="19003"/>
                </a:cubicBezTo>
                <a:cubicBezTo>
                  <a:pt x="5023" y="18840"/>
                  <a:pt x="4994" y="18677"/>
                  <a:pt x="4972" y="18512"/>
                </a:cubicBezTo>
                <a:cubicBezTo>
                  <a:pt x="4950" y="18370"/>
                  <a:pt x="4935" y="18228"/>
                  <a:pt x="4927" y="18086"/>
                </a:cubicBezTo>
                <a:cubicBezTo>
                  <a:pt x="4852" y="16991"/>
                  <a:pt x="4951" y="15894"/>
                  <a:pt x="5219" y="14834"/>
                </a:cubicBezTo>
                <a:lnTo>
                  <a:pt x="5219" y="14834"/>
                </a:lnTo>
                <a:cubicBezTo>
                  <a:pt x="6150" y="15248"/>
                  <a:pt x="7154" y="15482"/>
                  <a:pt x="8171" y="15482"/>
                </a:cubicBezTo>
                <a:cubicBezTo>
                  <a:pt x="8537" y="15482"/>
                  <a:pt x="8905" y="15452"/>
                  <a:pt x="9271" y="15389"/>
                </a:cubicBezTo>
                <a:cubicBezTo>
                  <a:pt x="10600" y="15160"/>
                  <a:pt x="11976" y="14429"/>
                  <a:pt x="12623" y="13197"/>
                </a:cubicBezTo>
                <a:cubicBezTo>
                  <a:pt x="12955" y="12569"/>
                  <a:pt x="13097" y="11858"/>
                  <a:pt x="13033" y="11151"/>
                </a:cubicBezTo>
                <a:cubicBezTo>
                  <a:pt x="13000" y="10731"/>
                  <a:pt x="12912" y="10318"/>
                  <a:pt x="12773" y="9921"/>
                </a:cubicBezTo>
                <a:cubicBezTo>
                  <a:pt x="12485" y="9107"/>
                  <a:pt x="11837" y="8590"/>
                  <a:pt x="11032" y="8326"/>
                </a:cubicBezTo>
                <a:cubicBezTo>
                  <a:pt x="10393" y="8117"/>
                  <a:pt x="9751" y="8011"/>
                  <a:pt x="9124" y="8011"/>
                </a:cubicBezTo>
                <a:cubicBezTo>
                  <a:pt x="7607" y="8011"/>
                  <a:pt x="6181" y="8630"/>
                  <a:pt x="5109" y="9884"/>
                </a:cubicBezTo>
                <a:cubicBezTo>
                  <a:pt x="4429" y="10679"/>
                  <a:pt x="3921" y="11627"/>
                  <a:pt x="3574" y="12637"/>
                </a:cubicBezTo>
                <a:lnTo>
                  <a:pt x="3574" y="12637"/>
                </a:lnTo>
                <a:cubicBezTo>
                  <a:pt x="3538" y="12600"/>
                  <a:pt x="3485" y="12547"/>
                  <a:pt x="3474" y="12536"/>
                </a:cubicBezTo>
                <a:cubicBezTo>
                  <a:pt x="3403" y="12462"/>
                  <a:pt x="3336" y="12387"/>
                  <a:pt x="3269" y="12312"/>
                </a:cubicBezTo>
                <a:cubicBezTo>
                  <a:pt x="3213" y="12247"/>
                  <a:pt x="3194" y="12226"/>
                  <a:pt x="3195" y="12226"/>
                </a:cubicBezTo>
                <a:lnTo>
                  <a:pt x="3195" y="12226"/>
                </a:lnTo>
                <a:cubicBezTo>
                  <a:pt x="3196" y="12226"/>
                  <a:pt x="3239" y="12275"/>
                  <a:pt x="3256" y="12296"/>
                </a:cubicBezTo>
                <a:cubicBezTo>
                  <a:pt x="3224" y="12256"/>
                  <a:pt x="3192" y="12215"/>
                  <a:pt x="3161" y="12173"/>
                </a:cubicBezTo>
                <a:cubicBezTo>
                  <a:pt x="2993" y="11945"/>
                  <a:pt x="2900" y="11810"/>
                  <a:pt x="2791" y="11622"/>
                </a:cubicBezTo>
                <a:cubicBezTo>
                  <a:pt x="2309" y="10774"/>
                  <a:pt x="2084" y="9961"/>
                  <a:pt x="2236" y="8984"/>
                </a:cubicBezTo>
                <a:cubicBezTo>
                  <a:pt x="2400" y="7936"/>
                  <a:pt x="2875" y="6967"/>
                  <a:pt x="3451" y="6088"/>
                </a:cubicBezTo>
                <a:cubicBezTo>
                  <a:pt x="4145" y="5039"/>
                  <a:pt x="4988" y="4098"/>
                  <a:pt x="5955" y="3292"/>
                </a:cubicBezTo>
                <a:cubicBezTo>
                  <a:pt x="6776" y="2607"/>
                  <a:pt x="7699" y="1987"/>
                  <a:pt x="8744" y="1716"/>
                </a:cubicBezTo>
                <a:cubicBezTo>
                  <a:pt x="9204" y="1596"/>
                  <a:pt x="8642" y="883"/>
                  <a:pt x="8499" y="728"/>
                </a:cubicBezTo>
                <a:cubicBezTo>
                  <a:pt x="8254" y="463"/>
                  <a:pt x="7751" y="0"/>
                  <a:pt x="7317"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70"/>
          <p:cNvSpPr/>
          <p:nvPr/>
        </p:nvSpPr>
        <p:spPr>
          <a:xfrm flipH="1">
            <a:off x="8428888" y="1949438"/>
            <a:ext cx="520101" cy="621050"/>
          </a:xfrm>
          <a:custGeom>
            <a:avLst/>
            <a:gdLst/>
            <a:ahLst/>
            <a:cxnLst/>
            <a:rect l="l" t="t" r="r" b="b"/>
            <a:pathLst>
              <a:path w="17950" h="21434" extrusionOk="0">
                <a:moveTo>
                  <a:pt x="2976" y="8256"/>
                </a:moveTo>
                <a:cubicBezTo>
                  <a:pt x="2979" y="8259"/>
                  <a:pt x="2982" y="8262"/>
                  <a:pt x="2984" y="8264"/>
                </a:cubicBezTo>
                <a:lnTo>
                  <a:pt x="2984" y="8264"/>
                </a:lnTo>
                <a:cubicBezTo>
                  <a:pt x="2984" y="8264"/>
                  <a:pt x="2984" y="8264"/>
                  <a:pt x="2985" y="8264"/>
                </a:cubicBezTo>
                <a:lnTo>
                  <a:pt x="2985" y="8264"/>
                </a:lnTo>
                <a:cubicBezTo>
                  <a:pt x="2982" y="8262"/>
                  <a:pt x="2979" y="8259"/>
                  <a:pt x="2977" y="8256"/>
                </a:cubicBezTo>
                <a:lnTo>
                  <a:pt x="2977" y="8256"/>
                </a:lnTo>
                <a:cubicBezTo>
                  <a:pt x="2977" y="8256"/>
                  <a:pt x="2976" y="8256"/>
                  <a:pt x="2976" y="8256"/>
                </a:cubicBezTo>
                <a:close/>
                <a:moveTo>
                  <a:pt x="3070" y="8354"/>
                </a:moveTo>
                <a:cubicBezTo>
                  <a:pt x="3094" y="8379"/>
                  <a:pt x="3108" y="8396"/>
                  <a:pt x="3108" y="8396"/>
                </a:cubicBezTo>
                <a:cubicBezTo>
                  <a:pt x="3108" y="8396"/>
                  <a:pt x="3097" y="8384"/>
                  <a:pt x="3070" y="8354"/>
                </a:cubicBezTo>
                <a:close/>
                <a:moveTo>
                  <a:pt x="14914" y="16791"/>
                </a:moveTo>
                <a:cubicBezTo>
                  <a:pt x="14927" y="16804"/>
                  <a:pt x="14940" y="16817"/>
                  <a:pt x="14954" y="16830"/>
                </a:cubicBezTo>
                <a:cubicBezTo>
                  <a:pt x="15016" y="16891"/>
                  <a:pt x="15037" y="16914"/>
                  <a:pt x="15035" y="16914"/>
                </a:cubicBezTo>
                <a:cubicBezTo>
                  <a:pt x="15032" y="16914"/>
                  <a:pt x="14964" y="16850"/>
                  <a:pt x="14914" y="16791"/>
                </a:cubicBezTo>
                <a:close/>
                <a:moveTo>
                  <a:pt x="1603" y="0"/>
                </a:moveTo>
                <a:cubicBezTo>
                  <a:pt x="1509" y="0"/>
                  <a:pt x="1429" y="45"/>
                  <a:pt x="1378" y="156"/>
                </a:cubicBezTo>
                <a:cubicBezTo>
                  <a:pt x="554" y="1957"/>
                  <a:pt x="1" y="4008"/>
                  <a:pt x="618" y="5958"/>
                </a:cubicBezTo>
                <a:cubicBezTo>
                  <a:pt x="1279" y="8059"/>
                  <a:pt x="2876" y="9752"/>
                  <a:pt x="4635" y="11011"/>
                </a:cubicBezTo>
                <a:cubicBezTo>
                  <a:pt x="6145" y="12091"/>
                  <a:pt x="7866" y="12858"/>
                  <a:pt x="9541" y="13636"/>
                </a:cubicBezTo>
                <a:cubicBezTo>
                  <a:pt x="10380" y="14026"/>
                  <a:pt x="11220" y="14417"/>
                  <a:pt x="12042" y="14844"/>
                </a:cubicBezTo>
                <a:lnTo>
                  <a:pt x="12181" y="14917"/>
                </a:lnTo>
                <a:lnTo>
                  <a:pt x="12181" y="14917"/>
                </a:lnTo>
                <a:cubicBezTo>
                  <a:pt x="12186" y="14919"/>
                  <a:pt x="12191" y="14922"/>
                  <a:pt x="12196" y="14925"/>
                </a:cubicBezTo>
                <a:cubicBezTo>
                  <a:pt x="12299" y="14980"/>
                  <a:pt x="12401" y="15035"/>
                  <a:pt x="12503" y="15093"/>
                </a:cubicBezTo>
                <a:cubicBezTo>
                  <a:pt x="12704" y="15205"/>
                  <a:pt x="12903" y="15321"/>
                  <a:pt x="13101" y="15440"/>
                </a:cubicBezTo>
                <a:cubicBezTo>
                  <a:pt x="13273" y="15543"/>
                  <a:pt x="13444" y="15652"/>
                  <a:pt x="13613" y="15762"/>
                </a:cubicBezTo>
                <a:cubicBezTo>
                  <a:pt x="13708" y="15823"/>
                  <a:pt x="13800" y="15887"/>
                  <a:pt x="13893" y="15949"/>
                </a:cubicBezTo>
                <a:cubicBezTo>
                  <a:pt x="13919" y="15968"/>
                  <a:pt x="14022" y="16041"/>
                  <a:pt x="14088" y="16087"/>
                </a:cubicBezTo>
                <a:lnTo>
                  <a:pt x="14088" y="16087"/>
                </a:lnTo>
                <a:cubicBezTo>
                  <a:pt x="14148" y="16133"/>
                  <a:pt x="14265" y="16220"/>
                  <a:pt x="14291" y="16242"/>
                </a:cubicBezTo>
                <a:cubicBezTo>
                  <a:pt x="14377" y="16309"/>
                  <a:pt x="14460" y="16377"/>
                  <a:pt x="14545" y="16448"/>
                </a:cubicBezTo>
                <a:cubicBezTo>
                  <a:pt x="14570" y="16469"/>
                  <a:pt x="14607" y="16509"/>
                  <a:pt x="14647" y="16550"/>
                </a:cubicBezTo>
                <a:lnTo>
                  <a:pt x="14647" y="16550"/>
                </a:lnTo>
                <a:cubicBezTo>
                  <a:pt x="14648" y="16549"/>
                  <a:pt x="14649" y="16549"/>
                  <a:pt x="14651" y="16549"/>
                </a:cubicBezTo>
                <a:cubicBezTo>
                  <a:pt x="14662" y="16549"/>
                  <a:pt x="14686" y="16564"/>
                  <a:pt x="14727" y="16606"/>
                </a:cubicBezTo>
                <a:cubicBezTo>
                  <a:pt x="14751" y="16631"/>
                  <a:pt x="14776" y="16655"/>
                  <a:pt x="14801" y="16679"/>
                </a:cubicBezTo>
                <a:lnTo>
                  <a:pt x="14801" y="16679"/>
                </a:lnTo>
                <a:cubicBezTo>
                  <a:pt x="14757" y="16659"/>
                  <a:pt x="14699" y="16604"/>
                  <a:pt x="14647" y="16550"/>
                </a:cubicBezTo>
                <a:lnTo>
                  <a:pt x="14647" y="16550"/>
                </a:lnTo>
                <a:cubicBezTo>
                  <a:pt x="14634" y="16562"/>
                  <a:pt x="14695" y="16648"/>
                  <a:pt x="14802" y="16681"/>
                </a:cubicBezTo>
                <a:lnTo>
                  <a:pt x="14802" y="16681"/>
                </a:lnTo>
                <a:cubicBezTo>
                  <a:pt x="14802" y="16680"/>
                  <a:pt x="14801" y="16679"/>
                  <a:pt x="14801" y="16679"/>
                </a:cubicBezTo>
                <a:lnTo>
                  <a:pt x="14801" y="16679"/>
                </a:lnTo>
                <a:cubicBezTo>
                  <a:pt x="14805" y="16681"/>
                  <a:pt x="14810" y="16683"/>
                  <a:pt x="14815" y="16684"/>
                </a:cubicBezTo>
                <a:cubicBezTo>
                  <a:pt x="14811" y="16683"/>
                  <a:pt x="14806" y="16682"/>
                  <a:pt x="14802" y="16681"/>
                </a:cubicBezTo>
                <a:lnTo>
                  <a:pt x="14802" y="16681"/>
                </a:lnTo>
                <a:cubicBezTo>
                  <a:pt x="14819" y="16697"/>
                  <a:pt x="14836" y="16714"/>
                  <a:pt x="14853" y="16730"/>
                </a:cubicBezTo>
                <a:cubicBezTo>
                  <a:pt x="14870" y="16747"/>
                  <a:pt x="14886" y="16763"/>
                  <a:pt x="14902" y="16779"/>
                </a:cubicBezTo>
                <a:lnTo>
                  <a:pt x="14902" y="16779"/>
                </a:lnTo>
                <a:cubicBezTo>
                  <a:pt x="14961" y="16857"/>
                  <a:pt x="15039" y="16929"/>
                  <a:pt x="15101" y="17002"/>
                </a:cubicBezTo>
                <a:cubicBezTo>
                  <a:pt x="15103" y="17005"/>
                  <a:pt x="15105" y="17007"/>
                  <a:pt x="15108" y="17010"/>
                </a:cubicBezTo>
                <a:lnTo>
                  <a:pt x="15108" y="17010"/>
                </a:lnTo>
                <a:cubicBezTo>
                  <a:pt x="15108" y="17010"/>
                  <a:pt x="15108" y="17011"/>
                  <a:pt x="15109" y="17012"/>
                </a:cubicBezTo>
                <a:cubicBezTo>
                  <a:pt x="15122" y="17031"/>
                  <a:pt x="15136" y="17050"/>
                  <a:pt x="15150" y="17070"/>
                </a:cubicBezTo>
                <a:lnTo>
                  <a:pt x="15150" y="17070"/>
                </a:lnTo>
                <a:cubicBezTo>
                  <a:pt x="15148" y="17064"/>
                  <a:pt x="15147" y="17059"/>
                  <a:pt x="15145" y="17053"/>
                </a:cubicBezTo>
                <a:lnTo>
                  <a:pt x="15145" y="17053"/>
                </a:lnTo>
                <a:cubicBezTo>
                  <a:pt x="15145" y="17053"/>
                  <a:pt x="15145" y="17053"/>
                  <a:pt x="15145" y="17053"/>
                </a:cubicBezTo>
                <a:lnTo>
                  <a:pt x="15145" y="17053"/>
                </a:lnTo>
                <a:cubicBezTo>
                  <a:pt x="15147" y="17060"/>
                  <a:pt x="15150" y="17067"/>
                  <a:pt x="15152" y="17074"/>
                </a:cubicBezTo>
                <a:lnTo>
                  <a:pt x="15152" y="17074"/>
                </a:lnTo>
                <a:cubicBezTo>
                  <a:pt x="15164" y="17091"/>
                  <a:pt x="15176" y="17108"/>
                  <a:pt x="15189" y="17125"/>
                </a:cubicBezTo>
                <a:cubicBezTo>
                  <a:pt x="15228" y="17178"/>
                  <a:pt x="15243" y="17212"/>
                  <a:pt x="15243" y="17227"/>
                </a:cubicBezTo>
                <a:lnTo>
                  <a:pt x="15243" y="17227"/>
                </a:lnTo>
                <a:cubicBezTo>
                  <a:pt x="15207" y="17176"/>
                  <a:pt x="15171" y="17122"/>
                  <a:pt x="15152" y="17074"/>
                </a:cubicBezTo>
                <a:lnTo>
                  <a:pt x="15152" y="17074"/>
                </a:lnTo>
                <a:cubicBezTo>
                  <a:pt x="15151" y="17072"/>
                  <a:pt x="15150" y="17071"/>
                  <a:pt x="15150" y="17070"/>
                </a:cubicBezTo>
                <a:lnTo>
                  <a:pt x="15150" y="17070"/>
                </a:lnTo>
                <a:cubicBezTo>
                  <a:pt x="15179" y="17181"/>
                  <a:pt x="15223" y="17235"/>
                  <a:pt x="15238" y="17235"/>
                </a:cubicBezTo>
                <a:cubicBezTo>
                  <a:pt x="15241" y="17235"/>
                  <a:pt x="15243" y="17232"/>
                  <a:pt x="15243" y="17227"/>
                </a:cubicBezTo>
                <a:lnTo>
                  <a:pt x="15243" y="17227"/>
                </a:lnTo>
                <a:cubicBezTo>
                  <a:pt x="15273" y="17269"/>
                  <a:pt x="15303" y="17310"/>
                  <a:pt x="15323" y="17346"/>
                </a:cubicBezTo>
                <a:cubicBezTo>
                  <a:pt x="15341" y="17378"/>
                  <a:pt x="15358" y="17413"/>
                  <a:pt x="15377" y="17446"/>
                </a:cubicBezTo>
                <a:lnTo>
                  <a:pt x="15377" y="17446"/>
                </a:lnTo>
                <a:cubicBezTo>
                  <a:pt x="15421" y="17551"/>
                  <a:pt x="15471" y="17653"/>
                  <a:pt x="15515" y="17758"/>
                </a:cubicBezTo>
                <a:cubicBezTo>
                  <a:pt x="15533" y="17804"/>
                  <a:pt x="15604" y="18008"/>
                  <a:pt x="15607" y="18008"/>
                </a:cubicBezTo>
                <a:cubicBezTo>
                  <a:pt x="15608" y="18008"/>
                  <a:pt x="15601" y="17983"/>
                  <a:pt x="15580" y="17917"/>
                </a:cubicBezTo>
                <a:lnTo>
                  <a:pt x="15580" y="17917"/>
                </a:lnTo>
                <a:cubicBezTo>
                  <a:pt x="15732" y="18397"/>
                  <a:pt x="15828" y="18892"/>
                  <a:pt x="15869" y="19394"/>
                </a:cubicBezTo>
                <a:cubicBezTo>
                  <a:pt x="15923" y="20020"/>
                  <a:pt x="16631" y="20719"/>
                  <a:pt x="17088" y="21093"/>
                </a:cubicBezTo>
                <a:cubicBezTo>
                  <a:pt x="17252" y="21227"/>
                  <a:pt x="17547" y="21434"/>
                  <a:pt x="17741" y="21434"/>
                </a:cubicBezTo>
                <a:cubicBezTo>
                  <a:pt x="17866" y="21434"/>
                  <a:pt x="17950" y="21347"/>
                  <a:pt x="17928" y="21098"/>
                </a:cubicBezTo>
                <a:cubicBezTo>
                  <a:pt x="17561" y="16782"/>
                  <a:pt x="13593" y="13949"/>
                  <a:pt x="10037" y="12192"/>
                </a:cubicBezTo>
                <a:cubicBezTo>
                  <a:pt x="9204" y="11781"/>
                  <a:pt x="8359" y="11398"/>
                  <a:pt x="7520" y="11005"/>
                </a:cubicBezTo>
                <a:cubicBezTo>
                  <a:pt x="7105" y="10810"/>
                  <a:pt x="6691" y="10615"/>
                  <a:pt x="6282" y="10412"/>
                </a:cubicBezTo>
                <a:cubicBezTo>
                  <a:pt x="6086" y="10315"/>
                  <a:pt x="5891" y="10217"/>
                  <a:pt x="5698" y="10117"/>
                </a:cubicBezTo>
                <a:cubicBezTo>
                  <a:pt x="5595" y="10064"/>
                  <a:pt x="5495" y="10011"/>
                  <a:pt x="5394" y="9957"/>
                </a:cubicBezTo>
                <a:lnTo>
                  <a:pt x="5394" y="9957"/>
                </a:lnTo>
                <a:cubicBezTo>
                  <a:pt x="5445" y="9984"/>
                  <a:pt x="5466" y="9995"/>
                  <a:pt x="5466" y="9995"/>
                </a:cubicBezTo>
                <a:cubicBezTo>
                  <a:pt x="5467" y="9995"/>
                  <a:pt x="5267" y="9887"/>
                  <a:pt x="5223" y="9863"/>
                </a:cubicBezTo>
                <a:cubicBezTo>
                  <a:pt x="4862" y="9660"/>
                  <a:pt x="4504" y="9447"/>
                  <a:pt x="4158" y="9219"/>
                </a:cubicBezTo>
                <a:cubicBezTo>
                  <a:pt x="4070" y="9160"/>
                  <a:pt x="3980" y="9101"/>
                  <a:pt x="3894" y="9040"/>
                </a:cubicBezTo>
                <a:cubicBezTo>
                  <a:pt x="3847" y="9007"/>
                  <a:pt x="3694" y="8892"/>
                  <a:pt x="3692" y="8892"/>
                </a:cubicBezTo>
                <a:lnTo>
                  <a:pt x="3692" y="8892"/>
                </a:lnTo>
                <a:cubicBezTo>
                  <a:pt x="3692" y="8892"/>
                  <a:pt x="3692" y="8893"/>
                  <a:pt x="3692" y="8893"/>
                </a:cubicBezTo>
                <a:lnTo>
                  <a:pt x="3692" y="8893"/>
                </a:lnTo>
                <a:cubicBezTo>
                  <a:pt x="3577" y="8804"/>
                  <a:pt x="3463" y="8714"/>
                  <a:pt x="3351" y="8620"/>
                </a:cubicBezTo>
                <a:cubicBezTo>
                  <a:pt x="3314" y="8588"/>
                  <a:pt x="3278" y="8550"/>
                  <a:pt x="3240" y="8515"/>
                </a:cubicBezTo>
                <a:lnTo>
                  <a:pt x="3240" y="8515"/>
                </a:lnTo>
                <a:cubicBezTo>
                  <a:pt x="3286" y="8550"/>
                  <a:pt x="3328" y="8573"/>
                  <a:pt x="3336" y="8573"/>
                </a:cubicBezTo>
                <a:cubicBezTo>
                  <a:pt x="3345" y="8573"/>
                  <a:pt x="3307" y="8541"/>
                  <a:pt x="3173" y="8458"/>
                </a:cubicBezTo>
                <a:lnTo>
                  <a:pt x="3173" y="8458"/>
                </a:lnTo>
                <a:cubicBezTo>
                  <a:pt x="3174" y="8459"/>
                  <a:pt x="3175" y="8460"/>
                  <a:pt x="3177" y="8462"/>
                </a:cubicBezTo>
                <a:cubicBezTo>
                  <a:pt x="3177" y="8462"/>
                  <a:pt x="3177" y="8462"/>
                  <a:pt x="3178" y="8462"/>
                </a:cubicBezTo>
                <a:lnTo>
                  <a:pt x="3178" y="8462"/>
                </a:lnTo>
                <a:cubicBezTo>
                  <a:pt x="3199" y="8478"/>
                  <a:pt x="3220" y="8496"/>
                  <a:pt x="3240" y="8515"/>
                </a:cubicBezTo>
                <a:lnTo>
                  <a:pt x="3240" y="8515"/>
                </a:lnTo>
                <a:cubicBezTo>
                  <a:pt x="3219" y="8500"/>
                  <a:pt x="3197" y="8482"/>
                  <a:pt x="3178" y="8462"/>
                </a:cubicBezTo>
                <a:lnTo>
                  <a:pt x="3178" y="8462"/>
                </a:lnTo>
                <a:cubicBezTo>
                  <a:pt x="3168" y="8456"/>
                  <a:pt x="3159" y="8449"/>
                  <a:pt x="3150" y="8444"/>
                </a:cubicBezTo>
                <a:lnTo>
                  <a:pt x="3150" y="8444"/>
                </a:lnTo>
                <a:cubicBezTo>
                  <a:pt x="3158" y="8448"/>
                  <a:pt x="3165" y="8453"/>
                  <a:pt x="3173" y="8458"/>
                </a:cubicBezTo>
                <a:lnTo>
                  <a:pt x="3173" y="8458"/>
                </a:lnTo>
                <a:cubicBezTo>
                  <a:pt x="3134" y="8419"/>
                  <a:pt x="3096" y="8380"/>
                  <a:pt x="3058" y="8340"/>
                </a:cubicBezTo>
                <a:lnTo>
                  <a:pt x="3058" y="8340"/>
                </a:lnTo>
                <a:cubicBezTo>
                  <a:pt x="3046" y="8326"/>
                  <a:pt x="3031" y="8309"/>
                  <a:pt x="3013" y="8288"/>
                </a:cubicBezTo>
                <a:lnTo>
                  <a:pt x="3013" y="8288"/>
                </a:lnTo>
                <a:cubicBezTo>
                  <a:pt x="2977" y="8229"/>
                  <a:pt x="2931" y="8152"/>
                  <a:pt x="2886" y="8105"/>
                </a:cubicBezTo>
                <a:lnTo>
                  <a:pt x="2886" y="8105"/>
                </a:lnTo>
                <a:cubicBezTo>
                  <a:pt x="2847" y="8032"/>
                  <a:pt x="2793" y="7903"/>
                  <a:pt x="2792" y="7903"/>
                </a:cubicBezTo>
                <a:lnTo>
                  <a:pt x="2792" y="7903"/>
                </a:lnTo>
                <a:cubicBezTo>
                  <a:pt x="2792" y="7903"/>
                  <a:pt x="2809" y="7946"/>
                  <a:pt x="2859" y="8067"/>
                </a:cubicBezTo>
                <a:lnTo>
                  <a:pt x="2859" y="8067"/>
                </a:lnTo>
                <a:cubicBezTo>
                  <a:pt x="2819" y="7971"/>
                  <a:pt x="2770" y="7879"/>
                  <a:pt x="2730" y="7784"/>
                </a:cubicBezTo>
                <a:cubicBezTo>
                  <a:pt x="2710" y="7737"/>
                  <a:pt x="2649" y="7554"/>
                  <a:pt x="2645" y="7554"/>
                </a:cubicBezTo>
                <a:lnTo>
                  <a:pt x="2645" y="7554"/>
                </a:lnTo>
                <a:cubicBezTo>
                  <a:pt x="2644" y="7554"/>
                  <a:pt x="2652" y="7584"/>
                  <a:pt x="2677" y="7665"/>
                </a:cubicBezTo>
                <a:cubicBezTo>
                  <a:pt x="2614" y="7463"/>
                  <a:pt x="2563" y="7260"/>
                  <a:pt x="2522" y="7056"/>
                </a:cubicBezTo>
                <a:cubicBezTo>
                  <a:pt x="2431" y="6580"/>
                  <a:pt x="2420" y="6315"/>
                  <a:pt x="2456" y="5783"/>
                </a:cubicBezTo>
                <a:cubicBezTo>
                  <a:pt x="2539" y="4548"/>
                  <a:pt x="2955" y="3358"/>
                  <a:pt x="3466" y="2241"/>
                </a:cubicBezTo>
                <a:cubicBezTo>
                  <a:pt x="3543" y="2073"/>
                  <a:pt x="3290" y="1635"/>
                  <a:pt x="3226" y="1525"/>
                </a:cubicBezTo>
                <a:cubicBezTo>
                  <a:pt x="3036" y="1191"/>
                  <a:pt x="2776" y="869"/>
                  <a:pt x="2504" y="599"/>
                </a:cubicBezTo>
                <a:cubicBezTo>
                  <a:pt x="2352" y="448"/>
                  <a:pt x="1904" y="0"/>
                  <a:pt x="1603"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70"/>
          <p:cNvSpPr/>
          <p:nvPr/>
        </p:nvSpPr>
        <p:spPr>
          <a:xfrm flipH="1">
            <a:off x="7810615" y="4449438"/>
            <a:ext cx="246230" cy="229772"/>
          </a:xfrm>
          <a:custGeom>
            <a:avLst/>
            <a:gdLst/>
            <a:ahLst/>
            <a:cxnLst/>
            <a:rect l="l" t="t" r="r" b="b"/>
            <a:pathLst>
              <a:path w="8498" h="7930" extrusionOk="0">
                <a:moveTo>
                  <a:pt x="5850" y="1"/>
                </a:moveTo>
                <a:cubicBezTo>
                  <a:pt x="4962" y="1555"/>
                  <a:pt x="3595" y="2685"/>
                  <a:pt x="2149" y="3881"/>
                </a:cubicBezTo>
                <a:cubicBezTo>
                  <a:pt x="1424" y="4482"/>
                  <a:pt x="673" y="5102"/>
                  <a:pt x="0" y="5774"/>
                </a:cubicBezTo>
                <a:lnTo>
                  <a:pt x="2155" y="7929"/>
                </a:lnTo>
                <a:cubicBezTo>
                  <a:pt x="2726" y="7358"/>
                  <a:pt x="3389" y="6811"/>
                  <a:pt x="4092" y="6231"/>
                </a:cubicBezTo>
                <a:cubicBezTo>
                  <a:pt x="5611" y="4974"/>
                  <a:pt x="7333" y="3551"/>
                  <a:pt x="8498" y="1512"/>
                </a:cubicBezTo>
                <a:lnTo>
                  <a:pt x="5850"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grpSp>
        <p:nvGrpSpPr>
          <p:cNvPr id="1317" name="Google Shape;1317;g127110982d0_0_0"/>
          <p:cNvGrpSpPr/>
          <p:nvPr/>
        </p:nvGrpSpPr>
        <p:grpSpPr>
          <a:xfrm>
            <a:off x="6948386" y="1807291"/>
            <a:ext cx="732822" cy="694261"/>
            <a:chOff x="7193957" y="3695477"/>
            <a:chExt cx="459622" cy="435437"/>
          </a:xfrm>
        </p:grpSpPr>
        <p:sp>
          <p:nvSpPr>
            <p:cNvPr id="1318" name="Google Shape;1318;g127110982d0_0_0"/>
            <p:cNvSpPr/>
            <p:nvPr/>
          </p:nvSpPr>
          <p:spPr>
            <a:xfrm>
              <a:off x="7310228" y="4010903"/>
              <a:ext cx="134680" cy="120011"/>
            </a:xfrm>
            <a:custGeom>
              <a:avLst/>
              <a:gdLst/>
              <a:ahLst/>
              <a:cxnLst/>
              <a:rect l="l" t="t" r="r" b="b"/>
              <a:pathLst>
                <a:path w="3856" h="3436" extrusionOk="0">
                  <a:moveTo>
                    <a:pt x="3003" y="1"/>
                  </a:moveTo>
                  <a:cubicBezTo>
                    <a:pt x="2963" y="1"/>
                    <a:pt x="2917" y="9"/>
                    <a:pt x="2863" y="27"/>
                  </a:cubicBezTo>
                  <a:cubicBezTo>
                    <a:pt x="2507" y="144"/>
                    <a:pt x="2141" y="793"/>
                    <a:pt x="1905" y="1078"/>
                  </a:cubicBezTo>
                  <a:cubicBezTo>
                    <a:pt x="1634" y="1403"/>
                    <a:pt x="1366" y="1730"/>
                    <a:pt x="1099" y="2059"/>
                  </a:cubicBezTo>
                  <a:cubicBezTo>
                    <a:pt x="728" y="2514"/>
                    <a:pt x="363" y="2973"/>
                    <a:pt x="1" y="3435"/>
                  </a:cubicBezTo>
                  <a:lnTo>
                    <a:pt x="3856" y="532"/>
                  </a:lnTo>
                  <a:cubicBezTo>
                    <a:pt x="3710" y="435"/>
                    <a:pt x="3564" y="338"/>
                    <a:pt x="3421" y="239"/>
                  </a:cubicBezTo>
                  <a:cubicBezTo>
                    <a:pt x="3232" y="109"/>
                    <a:pt x="3151" y="1"/>
                    <a:pt x="3003" y="1"/>
                  </a:cubicBezTo>
                  <a:close/>
                </a:path>
              </a:pathLst>
            </a:custGeom>
            <a:solidFill>
              <a:srgbClr val="D2D5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g127110982d0_0_0"/>
            <p:cNvSpPr/>
            <p:nvPr/>
          </p:nvSpPr>
          <p:spPr>
            <a:xfrm>
              <a:off x="7287754" y="3743572"/>
              <a:ext cx="313230" cy="375401"/>
            </a:xfrm>
            <a:custGeom>
              <a:avLst/>
              <a:gdLst/>
              <a:ahLst/>
              <a:cxnLst/>
              <a:rect l="l" t="t" r="r" b="b"/>
              <a:pathLst>
                <a:path w="8968" h="10748" extrusionOk="0">
                  <a:moveTo>
                    <a:pt x="8967" y="1"/>
                  </a:moveTo>
                  <a:cubicBezTo>
                    <a:pt x="6354" y="1996"/>
                    <a:pt x="3522" y="3704"/>
                    <a:pt x="748" y="5460"/>
                  </a:cubicBezTo>
                  <a:cubicBezTo>
                    <a:pt x="738" y="5494"/>
                    <a:pt x="721" y="5525"/>
                    <a:pt x="699" y="5551"/>
                  </a:cubicBezTo>
                  <a:cubicBezTo>
                    <a:pt x="448" y="7280"/>
                    <a:pt x="215" y="9012"/>
                    <a:pt x="0" y="10747"/>
                  </a:cubicBezTo>
                  <a:cubicBezTo>
                    <a:pt x="529" y="10072"/>
                    <a:pt x="1065" y="9402"/>
                    <a:pt x="1607" y="8737"/>
                  </a:cubicBezTo>
                  <a:cubicBezTo>
                    <a:pt x="1983" y="8278"/>
                    <a:pt x="2363" y="7823"/>
                    <a:pt x="2745" y="7369"/>
                  </a:cubicBezTo>
                  <a:cubicBezTo>
                    <a:pt x="2866" y="7226"/>
                    <a:pt x="3008" y="6987"/>
                    <a:pt x="3185" y="6862"/>
                  </a:cubicBezTo>
                  <a:cubicBezTo>
                    <a:pt x="5052" y="4524"/>
                    <a:pt x="6979" y="2238"/>
                    <a:pt x="8967" y="1"/>
                  </a:cubicBezTo>
                  <a:close/>
                </a:path>
              </a:pathLst>
            </a:custGeom>
            <a:solidFill>
              <a:srgbClr val="E6E7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g127110982d0_0_0"/>
            <p:cNvSpPr/>
            <p:nvPr/>
          </p:nvSpPr>
          <p:spPr>
            <a:xfrm>
              <a:off x="7193957" y="3695477"/>
              <a:ext cx="423182" cy="214001"/>
            </a:xfrm>
            <a:custGeom>
              <a:avLst/>
              <a:gdLst/>
              <a:ahLst/>
              <a:cxnLst/>
              <a:rect l="l" t="t" r="r" b="b"/>
              <a:pathLst>
                <a:path w="12116" h="6127" extrusionOk="0">
                  <a:moveTo>
                    <a:pt x="12116" y="1"/>
                  </a:moveTo>
                  <a:cubicBezTo>
                    <a:pt x="8025" y="1008"/>
                    <a:pt x="3957" y="2026"/>
                    <a:pt x="1" y="3493"/>
                  </a:cubicBezTo>
                  <a:cubicBezTo>
                    <a:pt x="1013" y="4377"/>
                    <a:pt x="2030" y="5255"/>
                    <a:pt x="3052" y="6127"/>
                  </a:cubicBezTo>
                  <a:cubicBezTo>
                    <a:pt x="6129" y="4178"/>
                    <a:pt x="9278" y="2294"/>
                    <a:pt x="12116" y="1"/>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g127110982d0_0_0"/>
            <p:cNvSpPr/>
            <p:nvPr/>
          </p:nvSpPr>
          <p:spPr>
            <a:xfrm>
              <a:off x="7427354" y="3721684"/>
              <a:ext cx="226225" cy="357343"/>
            </a:xfrm>
            <a:custGeom>
              <a:avLst/>
              <a:gdLst/>
              <a:ahLst/>
              <a:cxnLst/>
              <a:rect l="l" t="t" r="r" b="b"/>
              <a:pathLst>
                <a:path w="6477" h="10231" extrusionOk="0">
                  <a:moveTo>
                    <a:pt x="6477" y="0"/>
                  </a:moveTo>
                  <a:lnTo>
                    <a:pt x="6477" y="0"/>
                  </a:lnTo>
                  <a:cubicBezTo>
                    <a:pt x="4244" y="2474"/>
                    <a:pt x="2085" y="5011"/>
                    <a:pt x="1" y="7611"/>
                  </a:cubicBezTo>
                  <a:cubicBezTo>
                    <a:pt x="136" y="7687"/>
                    <a:pt x="259" y="7798"/>
                    <a:pt x="363" y="7870"/>
                  </a:cubicBezTo>
                  <a:cubicBezTo>
                    <a:pt x="813" y="8184"/>
                    <a:pt x="1272" y="8484"/>
                    <a:pt x="1739" y="8774"/>
                  </a:cubicBezTo>
                  <a:cubicBezTo>
                    <a:pt x="2595" y="9303"/>
                    <a:pt x="3476" y="9784"/>
                    <a:pt x="4377" y="10230"/>
                  </a:cubicBezTo>
                  <a:cubicBezTo>
                    <a:pt x="5077" y="6820"/>
                    <a:pt x="5777" y="3410"/>
                    <a:pt x="6477" y="0"/>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2" name="Google Shape;1322;g127110982d0_0_0"/>
          <p:cNvGrpSpPr/>
          <p:nvPr/>
        </p:nvGrpSpPr>
        <p:grpSpPr>
          <a:xfrm>
            <a:off x="5351358" y="1615594"/>
            <a:ext cx="940638" cy="1077670"/>
            <a:chOff x="7156626" y="3330831"/>
            <a:chExt cx="547838" cy="627647"/>
          </a:xfrm>
        </p:grpSpPr>
        <p:sp>
          <p:nvSpPr>
            <p:cNvPr id="1323" name="Google Shape;1323;g127110982d0_0_0"/>
            <p:cNvSpPr/>
            <p:nvPr/>
          </p:nvSpPr>
          <p:spPr>
            <a:xfrm>
              <a:off x="7252257" y="3597223"/>
              <a:ext cx="90113" cy="85398"/>
            </a:xfrm>
            <a:custGeom>
              <a:avLst/>
              <a:gdLst/>
              <a:ahLst/>
              <a:cxnLst/>
              <a:rect l="l" t="t" r="r" b="b"/>
              <a:pathLst>
                <a:path w="2580" h="2445" extrusionOk="0">
                  <a:moveTo>
                    <a:pt x="2073" y="0"/>
                  </a:moveTo>
                  <a:cubicBezTo>
                    <a:pt x="1368" y="98"/>
                    <a:pt x="646" y="277"/>
                    <a:pt x="1" y="584"/>
                  </a:cubicBezTo>
                  <a:cubicBezTo>
                    <a:pt x="186" y="1211"/>
                    <a:pt x="399" y="1831"/>
                    <a:pt x="630" y="2445"/>
                  </a:cubicBezTo>
                  <a:cubicBezTo>
                    <a:pt x="1296" y="2332"/>
                    <a:pt x="1959" y="2047"/>
                    <a:pt x="2580" y="1778"/>
                  </a:cubicBezTo>
                  <a:cubicBezTo>
                    <a:pt x="2466" y="1173"/>
                    <a:pt x="2287" y="578"/>
                    <a:pt x="20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g127110982d0_0_0"/>
            <p:cNvSpPr/>
            <p:nvPr/>
          </p:nvSpPr>
          <p:spPr>
            <a:xfrm>
              <a:off x="7398254" y="3678709"/>
              <a:ext cx="90113" cy="85398"/>
            </a:xfrm>
            <a:custGeom>
              <a:avLst/>
              <a:gdLst/>
              <a:ahLst/>
              <a:cxnLst/>
              <a:rect l="l" t="t" r="r" b="b"/>
              <a:pathLst>
                <a:path w="2580" h="2445" extrusionOk="0">
                  <a:moveTo>
                    <a:pt x="2074" y="0"/>
                  </a:moveTo>
                  <a:cubicBezTo>
                    <a:pt x="1369" y="98"/>
                    <a:pt x="647" y="277"/>
                    <a:pt x="1" y="584"/>
                  </a:cubicBezTo>
                  <a:cubicBezTo>
                    <a:pt x="186" y="1211"/>
                    <a:pt x="399" y="1831"/>
                    <a:pt x="630" y="2445"/>
                  </a:cubicBezTo>
                  <a:cubicBezTo>
                    <a:pt x="1297" y="2332"/>
                    <a:pt x="1959" y="2047"/>
                    <a:pt x="2580" y="1778"/>
                  </a:cubicBezTo>
                  <a:cubicBezTo>
                    <a:pt x="2467" y="1174"/>
                    <a:pt x="2288" y="578"/>
                    <a:pt x="20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g127110982d0_0_0"/>
            <p:cNvSpPr/>
            <p:nvPr/>
          </p:nvSpPr>
          <p:spPr>
            <a:xfrm>
              <a:off x="7284530" y="3710982"/>
              <a:ext cx="90113" cy="85398"/>
            </a:xfrm>
            <a:custGeom>
              <a:avLst/>
              <a:gdLst/>
              <a:ahLst/>
              <a:cxnLst/>
              <a:rect l="l" t="t" r="r" b="b"/>
              <a:pathLst>
                <a:path w="2580" h="2445" extrusionOk="0">
                  <a:moveTo>
                    <a:pt x="2072" y="0"/>
                  </a:moveTo>
                  <a:cubicBezTo>
                    <a:pt x="1368" y="98"/>
                    <a:pt x="646" y="278"/>
                    <a:pt x="0" y="584"/>
                  </a:cubicBezTo>
                  <a:cubicBezTo>
                    <a:pt x="186" y="1212"/>
                    <a:pt x="398" y="1832"/>
                    <a:pt x="630" y="2444"/>
                  </a:cubicBezTo>
                  <a:cubicBezTo>
                    <a:pt x="1296" y="2333"/>
                    <a:pt x="1959" y="2046"/>
                    <a:pt x="2579" y="1778"/>
                  </a:cubicBezTo>
                  <a:cubicBezTo>
                    <a:pt x="2466" y="1173"/>
                    <a:pt x="2286" y="577"/>
                    <a:pt x="20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g127110982d0_0_0"/>
            <p:cNvSpPr/>
            <p:nvPr/>
          </p:nvSpPr>
          <p:spPr>
            <a:xfrm>
              <a:off x="7428362" y="3784889"/>
              <a:ext cx="90148" cy="85398"/>
            </a:xfrm>
            <a:custGeom>
              <a:avLst/>
              <a:gdLst/>
              <a:ahLst/>
              <a:cxnLst/>
              <a:rect l="l" t="t" r="r" b="b"/>
              <a:pathLst>
                <a:path w="2581" h="2445" extrusionOk="0">
                  <a:moveTo>
                    <a:pt x="2074" y="1"/>
                  </a:moveTo>
                  <a:cubicBezTo>
                    <a:pt x="1369" y="98"/>
                    <a:pt x="647" y="278"/>
                    <a:pt x="1" y="583"/>
                  </a:cubicBezTo>
                  <a:cubicBezTo>
                    <a:pt x="186" y="1211"/>
                    <a:pt x="400" y="1832"/>
                    <a:pt x="631" y="2445"/>
                  </a:cubicBezTo>
                  <a:cubicBezTo>
                    <a:pt x="1298" y="2332"/>
                    <a:pt x="1960" y="2047"/>
                    <a:pt x="2581" y="1777"/>
                  </a:cubicBezTo>
                  <a:cubicBezTo>
                    <a:pt x="2467" y="1173"/>
                    <a:pt x="2288" y="578"/>
                    <a:pt x="20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g127110982d0_0_0"/>
            <p:cNvSpPr/>
            <p:nvPr/>
          </p:nvSpPr>
          <p:spPr>
            <a:xfrm>
              <a:off x="7483547" y="3531629"/>
              <a:ext cx="90113" cy="85398"/>
            </a:xfrm>
            <a:custGeom>
              <a:avLst/>
              <a:gdLst/>
              <a:ahLst/>
              <a:cxnLst/>
              <a:rect l="l" t="t" r="r" b="b"/>
              <a:pathLst>
                <a:path w="2580" h="2445" extrusionOk="0">
                  <a:moveTo>
                    <a:pt x="2074" y="0"/>
                  </a:moveTo>
                  <a:cubicBezTo>
                    <a:pt x="1368" y="98"/>
                    <a:pt x="646" y="277"/>
                    <a:pt x="1" y="583"/>
                  </a:cubicBezTo>
                  <a:cubicBezTo>
                    <a:pt x="186" y="1211"/>
                    <a:pt x="399" y="1831"/>
                    <a:pt x="630" y="2445"/>
                  </a:cubicBezTo>
                  <a:cubicBezTo>
                    <a:pt x="1296" y="2332"/>
                    <a:pt x="1959" y="2047"/>
                    <a:pt x="2580" y="1777"/>
                  </a:cubicBezTo>
                  <a:cubicBezTo>
                    <a:pt x="2467" y="1172"/>
                    <a:pt x="2287" y="578"/>
                    <a:pt x="20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g127110982d0_0_0"/>
            <p:cNvSpPr/>
            <p:nvPr/>
          </p:nvSpPr>
          <p:spPr>
            <a:xfrm>
              <a:off x="7214291" y="3400511"/>
              <a:ext cx="323010" cy="172437"/>
            </a:xfrm>
            <a:custGeom>
              <a:avLst/>
              <a:gdLst/>
              <a:ahLst/>
              <a:cxnLst/>
              <a:rect l="l" t="t" r="r" b="b"/>
              <a:pathLst>
                <a:path w="9248" h="4937" extrusionOk="0">
                  <a:moveTo>
                    <a:pt x="8604" y="1"/>
                  </a:moveTo>
                  <a:cubicBezTo>
                    <a:pt x="5712" y="702"/>
                    <a:pt x="2811" y="1457"/>
                    <a:pt x="1" y="2438"/>
                  </a:cubicBezTo>
                  <a:cubicBezTo>
                    <a:pt x="179" y="3285"/>
                    <a:pt x="426" y="4119"/>
                    <a:pt x="711" y="4936"/>
                  </a:cubicBezTo>
                  <a:cubicBezTo>
                    <a:pt x="3546" y="4024"/>
                    <a:pt x="6383" y="3107"/>
                    <a:pt x="9248" y="2288"/>
                  </a:cubicBezTo>
                  <a:cubicBezTo>
                    <a:pt x="9077" y="1517"/>
                    <a:pt x="8888" y="736"/>
                    <a:pt x="8604" y="1"/>
                  </a:cubicBezTo>
                  <a:close/>
                </a:path>
              </a:pathLst>
            </a:custGeom>
            <a:solidFill>
              <a:srgbClr val="FF92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g127110982d0_0_0"/>
            <p:cNvSpPr/>
            <p:nvPr/>
          </p:nvSpPr>
          <p:spPr>
            <a:xfrm>
              <a:off x="7314638" y="3817162"/>
              <a:ext cx="90113" cy="85398"/>
            </a:xfrm>
            <a:custGeom>
              <a:avLst/>
              <a:gdLst/>
              <a:ahLst/>
              <a:cxnLst/>
              <a:rect l="l" t="t" r="r" b="b"/>
              <a:pathLst>
                <a:path w="2580" h="2445" extrusionOk="0">
                  <a:moveTo>
                    <a:pt x="2073" y="0"/>
                  </a:moveTo>
                  <a:cubicBezTo>
                    <a:pt x="1369" y="98"/>
                    <a:pt x="647" y="277"/>
                    <a:pt x="0" y="583"/>
                  </a:cubicBezTo>
                  <a:cubicBezTo>
                    <a:pt x="187" y="1211"/>
                    <a:pt x="398" y="1831"/>
                    <a:pt x="629" y="2444"/>
                  </a:cubicBezTo>
                  <a:cubicBezTo>
                    <a:pt x="1296" y="2332"/>
                    <a:pt x="1958" y="2046"/>
                    <a:pt x="2579" y="1777"/>
                  </a:cubicBezTo>
                  <a:cubicBezTo>
                    <a:pt x="2467" y="1172"/>
                    <a:pt x="2287" y="578"/>
                    <a:pt x="20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g127110982d0_0_0"/>
            <p:cNvSpPr/>
            <p:nvPr/>
          </p:nvSpPr>
          <p:spPr>
            <a:xfrm>
              <a:off x="7518021" y="3646890"/>
              <a:ext cx="126752" cy="179877"/>
            </a:xfrm>
            <a:custGeom>
              <a:avLst/>
              <a:gdLst/>
              <a:ahLst/>
              <a:cxnLst/>
              <a:rect l="l" t="t" r="r" b="b"/>
              <a:pathLst>
                <a:path w="3629" h="5150" extrusionOk="0">
                  <a:moveTo>
                    <a:pt x="2362" y="0"/>
                  </a:moveTo>
                  <a:cubicBezTo>
                    <a:pt x="1568" y="234"/>
                    <a:pt x="783" y="500"/>
                    <a:pt x="0" y="774"/>
                  </a:cubicBezTo>
                  <a:lnTo>
                    <a:pt x="1242" y="5150"/>
                  </a:lnTo>
                  <a:cubicBezTo>
                    <a:pt x="2059" y="5051"/>
                    <a:pt x="2870" y="4785"/>
                    <a:pt x="3629" y="4468"/>
                  </a:cubicBezTo>
                  <a:lnTo>
                    <a:pt x="2362" y="0"/>
                  </a:lnTo>
                  <a:close/>
                </a:path>
              </a:pathLst>
            </a:custGeom>
            <a:solidFill>
              <a:srgbClr val="FF92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g127110982d0_0_0"/>
            <p:cNvSpPr/>
            <p:nvPr/>
          </p:nvSpPr>
          <p:spPr>
            <a:xfrm>
              <a:off x="7366016" y="3564950"/>
              <a:ext cx="90113" cy="85433"/>
            </a:xfrm>
            <a:custGeom>
              <a:avLst/>
              <a:gdLst/>
              <a:ahLst/>
              <a:cxnLst/>
              <a:rect l="l" t="t" r="r" b="b"/>
              <a:pathLst>
                <a:path w="2580" h="2446" extrusionOk="0">
                  <a:moveTo>
                    <a:pt x="2074" y="1"/>
                  </a:moveTo>
                  <a:cubicBezTo>
                    <a:pt x="1368" y="99"/>
                    <a:pt x="646" y="278"/>
                    <a:pt x="0" y="583"/>
                  </a:cubicBezTo>
                  <a:cubicBezTo>
                    <a:pt x="186" y="1211"/>
                    <a:pt x="398" y="1832"/>
                    <a:pt x="630" y="2445"/>
                  </a:cubicBezTo>
                  <a:cubicBezTo>
                    <a:pt x="1296" y="2333"/>
                    <a:pt x="1959" y="2047"/>
                    <a:pt x="2579" y="1778"/>
                  </a:cubicBezTo>
                  <a:cubicBezTo>
                    <a:pt x="2467" y="1173"/>
                    <a:pt x="2286" y="578"/>
                    <a:pt x="20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g127110982d0_0_0"/>
            <p:cNvSpPr/>
            <p:nvPr/>
          </p:nvSpPr>
          <p:spPr>
            <a:xfrm>
              <a:off x="7156626" y="3330831"/>
              <a:ext cx="547838" cy="627647"/>
            </a:xfrm>
            <a:custGeom>
              <a:avLst/>
              <a:gdLst/>
              <a:ahLst/>
              <a:cxnLst/>
              <a:rect l="l" t="t" r="r" b="b"/>
              <a:pathLst>
                <a:path w="15685" h="17970" extrusionOk="0">
                  <a:moveTo>
                    <a:pt x="10357" y="1627"/>
                  </a:moveTo>
                  <a:cubicBezTo>
                    <a:pt x="10433" y="1627"/>
                    <a:pt x="10491" y="1676"/>
                    <a:pt x="10520" y="1750"/>
                  </a:cubicBezTo>
                  <a:cubicBezTo>
                    <a:pt x="10860" y="2582"/>
                    <a:pt x="11068" y="3477"/>
                    <a:pt x="11260" y="4355"/>
                  </a:cubicBezTo>
                  <a:cubicBezTo>
                    <a:pt x="11279" y="4444"/>
                    <a:pt x="11235" y="4538"/>
                    <a:pt x="11143" y="4564"/>
                  </a:cubicBezTo>
                  <a:cubicBezTo>
                    <a:pt x="8176" y="5408"/>
                    <a:pt x="5239" y="6361"/>
                    <a:pt x="2304" y="7306"/>
                  </a:cubicBezTo>
                  <a:cubicBezTo>
                    <a:pt x="2288" y="7311"/>
                    <a:pt x="2272" y="7313"/>
                    <a:pt x="2257" y="7313"/>
                  </a:cubicBezTo>
                  <a:cubicBezTo>
                    <a:pt x="2184" y="7313"/>
                    <a:pt x="2119" y="7258"/>
                    <a:pt x="2095" y="7190"/>
                  </a:cubicBezTo>
                  <a:cubicBezTo>
                    <a:pt x="1767" y="6270"/>
                    <a:pt x="1484" y="5325"/>
                    <a:pt x="1293" y="4367"/>
                  </a:cubicBezTo>
                  <a:cubicBezTo>
                    <a:pt x="1286" y="4329"/>
                    <a:pt x="1290" y="4291"/>
                    <a:pt x="1307" y="4256"/>
                  </a:cubicBezTo>
                  <a:cubicBezTo>
                    <a:pt x="1324" y="4209"/>
                    <a:pt x="1363" y="4173"/>
                    <a:pt x="1410" y="4157"/>
                  </a:cubicBezTo>
                  <a:cubicBezTo>
                    <a:pt x="4315" y="3135"/>
                    <a:pt x="7319" y="2357"/>
                    <a:pt x="10311" y="1632"/>
                  </a:cubicBezTo>
                  <a:cubicBezTo>
                    <a:pt x="10327" y="1629"/>
                    <a:pt x="10342" y="1627"/>
                    <a:pt x="10357" y="1627"/>
                  </a:cubicBezTo>
                  <a:close/>
                  <a:moveTo>
                    <a:pt x="11557" y="5394"/>
                  </a:moveTo>
                  <a:cubicBezTo>
                    <a:pt x="11628" y="5394"/>
                    <a:pt x="11685" y="5459"/>
                    <a:pt x="11707" y="5518"/>
                  </a:cubicBezTo>
                  <a:cubicBezTo>
                    <a:pt x="11962" y="6185"/>
                    <a:pt x="12173" y="6877"/>
                    <a:pt x="12292" y="7580"/>
                  </a:cubicBezTo>
                  <a:cubicBezTo>
                    <a:pt x="12309" y="7682"/>
                    <a:pt x="12267" y="7751"/>
                    <a:pt x="12176" y="7789"/>
                  </a:cubicBezTo>
                  <a:cubicBezTo>
                    <a:pt x="11446" y="8105"/>
                    <a:pt x="10672" y="8442"/>
                    <a:pt x="9882" y="8552"/>
                  </a:cubicBezTo>
                  <a:cubicBezTo>
                    <a:pt x="9878" y="8553"/>
                    <a:pt x="9873" y="8553"/>
                    <a:pt x="9868" y="8553"/>
                  </a:cubicBezTo>
                  <a:cubicBezTo>
                    <a:pt x="9798" y="8553"/>
                    <a:pt x="9740" y="8487"/>
                    <a:pt x="9718" y="8429"/>
                  </a:cubicBezTo>
                  <a:cubicBezTo>
                    <a:pt x="9448" y="7725"/>
                    <a:pt x="9202" y="7011"/>
                    <a:pt x="8993" y="6287"/>
                  </a:cubicBezTo>
                  <a:cubicBezTo>
                    <a:pt x="8991" y="6279"/>
                    <a:pt x="8990" y="6269"/>
                    <a:pt x="8988" y="6260"/>
                  </a:cubicBezTo>
                  <a:cubicBezTo>
                    <a:pt x="8988" y="6258"/>
                    <a:pt x="8987" y="6255"/>
                    <a:pt x="8987" y="6253"/>
                  </a:cubicBezTo>
                  <a:lnTo>
                    <a:pt x="8987" y="6248"/>
                  </a:lnTo>
                  <a:cubicBezTo>
                    <a:pt x="8977" y="6191"/>
                    <a:pt x="9000" y="6131"/>
                    <a:pt x="9069" y="6097"/>
                  </a:cubicBezTo>
                  <a:cubicBezTo>
                    <a:pt x="9837" y="5710"/>
                    <a:pt x="10696" y="5501"/>
                    <a:pt x="11544" y="5395"/>
                  </a:cubicBezTo>
                  <a:cubicBezTo>
                    <a:pt x="11548" y="5394"/>
                    <a:pt x="11553" y="5394"/>
                    <a:pt x="11557" y="5394"/>
                  </a:cubicBezTo>
                  <a:close/>
                  <a:moveTo>
                    <a:pt x="8192" y="6348"/>
                  </a:moveTo>
                  <a:cubicBezTo>
                    <a:pt x="8262" y="6348"/>
                    <a:pt x="8320" y="6413"/>
                    <a:pt x="8342" y="6473"/>
                  </a:cubicBezTo>
                  <a:cubicBezTo>
                    <a:pt x="8597" y="7139"/>
                    <a:pt x="8809" y="7831"/>
                    <a:pt x="8927" y="8535"/>
                  </a:cubicBezTo>
                  <a:lnTo>
                    <a:pt x="8927" y="8536"/>
                  </a:lnTo>
                  <a:cubicBezTo>
                    <a:pt x="8944" y="8636"/>
                    <a:pt x="8902" y="8706"/>
                    <a:pt x="8810" y="8745"/>
                  </a:cubicBezTo>
                  <a:cubicBezTo>
                    <a:pt x="8081" y="9059"/>
                    <a:pt x="7307" y="9397"/>
                    <a:pt x="6517" y="9507"/>
                  </a:cubicBezTo>
                  <a:cubicBezTo>
                    <a:pt x="6512" y="9507"/>
                    <a:pt x="6507" y="9508"/>
                    <a:pt x="6503" y="9508"/>
                  </a:cubicBezTo>
                  <a:cubicBezTo>
                    <a:pt x="6432" y="9508"/>
                    <a:pt x="6375" y="9442"/>
                    <a:pt x="6353" y="9383"/>
                  </a:cubicBezTo>
                  <a:cubicBezTo>
                    <a:pt x="6083" y="8680"/>
                    <a:pt x="5837" y="7966"/>
                    <a:pt x="5628" y="7243"/>
                  </a:cubicBezTo>
                  <a:cubicBezTo>
                    <a:pt x="5626" y="7233"/>
                    <a:pt x="5624" y="7223"/>
                    <a:pt x="5623" y="7215"/>
                  </a:cubicBezTo>
                  <a:cubicBezTo>
                    <a:pt x="5623" y="7212"/>
                    <a:pt x="5622" y="7210"/>
                    <a:pt x="5622" y="7208"/>
                  </a:cubicBezTo>
                  <a:cubicBezTo>
                    <a:pt x="5621" y="7206"/>
                    <a:pt x="5622" y="7205"/>
                    <a:pt x="5622" y="7203"/>
                  </a:cubicBezTo>
                  <a:cubicBezTo>
                    <a:pt x="5612" y="7145"/>
                    <a:pt x="5634" y="7086"/>
                    <a:pt x="5704" y="7051"/>
                  </a:cubicBezTo>
                  <a:cubicBezTo>
                    <a:pt x="6471" y="6666"/>
                    <a:pt x="7331" y="6457"/>
                    <a:pt x="8179" y="6349"/>
                  </a:cubicBezTo>
                  <a:cubicBezTo>
                    <a:pt x="8183" y="6349"/>
                    <a:pt x="8187" y="6348"/>
                    <a:pt x="8192" y="6348"/>
                  </a:cubicBezTo>
                  <a:close/>
                  <a:moveTo>
                    <a:pt x="4935" y="7272"/>
                  </a:moveTo>
                  <a:cubicBezTo>
                    <a:pt x="5006" y="7272"/>
                    <a:pt x="5062" y="7337"/>
                    <a:pt x="5085" y="7396"/>
                  </a:cubicBezTo>
                  <a:cubicBezTo>
                    <a:pt x="5339" y="8064"/>
                    <a:pt x="5551" y="8755"/>
                    <a:pt x="5670" y="9460"/>
                  </a:cubicBezTo>
                  <a:cubicBezTo>
                    <a:pt x="5687" y="9560"/>
                    <a:pt x="5645" y="9629"/>
                    <a:pt x="5554" y="9669"/>
                  </a:cubicBezTo>
                  <a:cubicBezTo>
                    <a:pt x="4824" y="9983"/>
                    <a:pt x="4050" y="10321"/>
                    <a:pt x="3259" y="10430"/>
                  </a:cubicBezTo>
                  <a:cubicBezTo>
                    <a:pt x="3254" y="10431"/>
                    <a:pt x="3250" y="10431"/>
                    <a:pt x="3245" y="10431"/>
                  </a:cubicBezTo>
                  <a:cubicBezTo>
                    <a:pt x="3175" y="10431"/>
                    <a:pt x="3118" y="10366"/>
                    <a:pt x="3096" y="10307"/>
                  </a:cubicBezTo>
                  <a:cubicBezTo>
                    <a:pt x="2827" y="9603"/>
                    <a:pt x="2580" y="8890"/>
                    <a:pt x="2372" y="8167"/>
                  </a:cubicBezTo>
                  <a:cubicBezTo>
                    <a:pt x="2369" y="8157"/>
                    <a:pt x="2367" y="8148"/>
                    <a:pt x="2365" y="8138"/>
                  </a:cubicBezTo>
                  <a:cubicBezTo>
                    <a:pt x="2365" y="8136"/>
                    <a:pt x="2365" y="8133"/>
                    <a:pt x="2364" y="8132"/>
                  </a:cubicBezTo>
                  <a:lnTo>
                    <a:pt x="2364" y="8127"/>
                  </a:lnTo>
                  <a:cubicBezTo>
                    <a:pt x="2355" y="8069"/>
                    <a:pt x="2378" y="8009"/>
                    <a:pt x="2447" y="7975"/>
                  </a:cubicBezTo>
                  <a:cubicBezTo>
                    <a:pt x="3215" y="7589"/>
                    <a:pt x="4074" y="7380"/>
                    <a:pt x="4922" y="7273"/>
                  </a:cubicBezTo>
                  <a:cubicBezTo>
                    <a:pt x="4927" y="7272"/>
                    <a:pt x="4931" y="7272"/>
                    <a:pt x="4935" y="7272"/>
                  </a:cubicBezTo>
                  <a:close/>
                  <a:moveTo>
                    <a:pt x="9117" y="9606"/>
                  </a:moveTo>
                  <a:cubicBezTo>
                    <a:pt x="9187" y="9606"/>
                    <a:pt x="9244" y="9670"/>
                    <a:pt x="9267" y="9730"/>
                  </a:cubicBezTo>
                  <a:cubicBezTo>
                    <a:pt x="9520" y="10397"/>
                    <a:pt x="9733" y="11088"/>
                    <a:pt x="9851" y="11793"/>
                  </a:cubicBezTo>
                  <a:cubicBezTo>
                    <a:pt x="9868" y="11893"/>
                    <a:pt x="9826" y="11962"/>
                    <a:pt x="9734" y="12002"/>
                  </a:cubicBezTo>
                  <a:cubicBezTo>
                    <a:pt x="9005" y="12316"/>
                    <a:pt x="8231" y="12654"/>
                    <a:pt x="7441" y="12763"/>
                  </a:cubicBezTo>
                  <a:cubicBezTo>
                    <a:pt x="7435" y="12764"/>
                    <a:pt x="7430" y="12764"/>
                    <a:pt x="7424" y="12764"/>
                  </a:cubicBezTo>
                  <a:cubicBezTo>
                    <a:pt x="7354" y="12764"/>
                    <a:pt x="7298" y="12698"/>
                    <a:pt x="7276" y="12640"/>
                  </a:cubicBezTo>
                  <a:cubicBezTo>
                    <a:pt x="7007" y="11936"/>
                    <a:pt x="6762" y="11223"/>
                    <a:pt x="6552" y="10500"/>
                  </a:cubicBezTo>
                  <a:cubicBezTo>
                    <a:pt x="6549" y="10490"/>
                    <a:pt x="6548" y="10481"/>
                    <a:pt x="6547" y="10471"/>
                  </a:cubicBezTo>
                  <a:cubicBezTo>
                    <a:pt x="6547" y="10469"/>
                    <a:pt x="6545" y="10467"/>
                    <a:pt x="6545" y="10465"/>
                  </a:cubicBezTo>
                  <a:lnTo>
                    <a:pt x="6545" y="10460"/>
                  </a:lnTo>
                  <a:cubicBezTo>
                    <a:pt x="6537" y="10403"/>
                    <a:pt x="6558" y="10344"/>
                    <a:pt x="6627" y="10308"/>
                  </a:cubicBezTo>
                  <a:cubicBezTo>
                    <a:pt x="7395" y="9922"/>
                    <a:pt x="8254" y="9713"/>
                    <a:pt x="9102" y="9607"/>
                  </a:cubicBezTo>
                  <a:cubicBezTo>
                    <a:pt x="9107" y="9606"/>
                    <a:pt x="9112" y="9606"/>
                    <a:pt x="9117" y="9606"/>
                  </a:cubicBezTo>
                  <a:close/>
                  <a:moveTo>
                    <a:pt x="5860" y="10529"/>
                  </a:moveTo>
                  <a:cubicBezTo>
                    <a:pt x="5930" y="10529"/>
                    <a:pt x="5987" y="10594"/>
                    <a:pt x="6010" y="10654"/>
                  </a:cubicBezTo>
                  <a:cubicBezTo>
                    <a:pt x="6264" y="11320"/>
                    <a:pt x="6476" y="12012"/>
                    <a:pt x="6594" y="12716"/>
                  </a:cubicBezTo>
                  <a:cubicBezTo>
                    <a:pt x="6611" y="12818"/>
                    <a:pt x="6569" y="12887"/>
                    <a:pt x="6477" y="12925"/>
                  </a:cubicBezTo>
                  <a:cubicBezTo>
                    <a:pt x="5748" y="13240"/>
                    <a:pt x="4974" y="13578"/>
                    <a:pt x="4183" y="13687"/>
                  </a:cubicBezTo>
                  <a:cubicBezTo>
                    <a:pt x="4178" y="13688"/>
                    <a:pt x="4172" y="13688"/>
                    <a:pt x="4167" y="13688"/>
                  </a:cubicBezTo>
                  <a:cubicBezTo>
                    <a:pt x="4099" y="13688"/>
                    <a:pt x="4041" y="13622"/>
                    <a:pt x="4020" y="13563"/>
                  </a:cubicBezTo>
                  <a:cubicBezTo>
                    <a:pt x="3750" y="12860"/>
                    <a:pt x="3504" y="12146"/>
                    <a:pt x="3295" y="11423"/>
                  </a:cubicBezTo>
                  <a:cubicBezTo>
                    <a:pt x="3293" y="11413"/>
                    <a:pt x="3290" y="11405"/>
                    <a:pt x="3290" y="11395"/>
                  </a:cubicBezTo>
                  <a:cubicBezTo>
                    <a:pt x="3290" y="11392"/>
                    <a:pt x="3289" y="11391"/>
                    <a:pt x="3289" y="11388"/>
                  </a:cubicBezTo>
                  <a:cubicBezTo>
                    <a:pt x="3289" y="11386"/>
                    <a:pt x="3289" y="11385"/>
                    <a:pt x="3289" y="11383"/>
                  </a:cubicBezTo>
                  <a:cubicBezTo>
                    <a:pt x="3280" y="11327"/>
                    <a:pt x="3301" y="11267"/>
                    <a:pt x="3371" y="11233"/>
                  </a:cubicBezTo>
                  <a:cubicBezTo>
                    <a:pt x="4138" y="10846"/>
                    <a:pt x="4998" y="10637"/>
                    <a:pt x="5846" y="10530"/>
                  </a:cubicBezTo>
                  <a:cubicBezTo>
                    <a:pt x="5851" y="10530"/>
                    <a:pt x="5856" y="10529"/>
                    <a:pt x="5860" y="10529"/>
                  </a:cubicBezTo>
                  <a:close/>
                  <a:moveTo>
                    <a:pt x="12823" y="8668"/>
                  </a:moveTo>
                  <a:cubicBezTo>
                    <a:pt x="12898" y="8668"/>
                    <a:pt x="12965" y="8717"/>
                    <a:pt x="12988" y="8791"/>
                  </a:cubicBezTo>
                  <a:lnTo>
                    <a:pt x="14342" y="13568"/>
                  </a:lnTo>
                  <a:cubicBezTo>
                    <a:pt x="14370" y="13666"/>
                    <a:pt x="14310" y="13741"/>
                    <a:pt x="14226" y="13777"/>
                  </a:cubicBezTo>
                  <a:cubicBezTo>
                    <a:pt x="13352" y="14153"/>
                    <a:pt x="12416" y="14460"/>
                    <a:pt x="11466" y="14554"/>
                  </a:cubicBezTo>
                  <a:cubicBezTo>
                    <a:pt x="11462" y="14554"/>
                    <a:pt x="11458" y="14554"/>
                    <a:pt x="11455" y="14554"/>
                  </a:cubicBezTo>
                  <a:cubicBezTo>
                    <a:pt x="11386" y="14554"/>
                    <a:pt x="11321" y="14493"/>
                    <a:pt x="11303" y="14430"/>
                  </a:cubicBezTo>
                  <a:lnTo>
                    <a:pt x="9979" y="9761"/>
                  </a:lnTo>
                  <a:cubicBezTo>
                    <a:pt x="9959" y="9701"/>
                    <a:pt x="9979" y="9634"/>
                    <a:pt x="10028" y="9594"/>
                  </a:cubicBezTo>
                  <a:cubicBezTo>
                    <a:pt x="10047" y="9576"/>
                    <a:pt x="10070" y="9561"/>
                    <a:pt x="10095" y="9552"/>
                  </a:cubicBezTo>
                  <a:cubicBezTo>
                    <a:pt x="10983" y="9241"/>
                    <a:pt x="11874" y="8934"/>
                    <a:pt x="12778" y="8675"/>
                  </a:cubicBezTo>
                  <a:cubicBezTo>
                    <a:pt x="12793" y="8670"/>
                    <a:pt x="12808" y="8668"/>
                    <a:pt x="12823" y="8668"/>
                  </a:cubicBezTo>
                  <a:close/>
                  <a:moveTo>
                    <a:pt x="9979" y="12645"/>
                  </a:moveTo>
                  <a:cubicBezTo>
                    <a:pt x="10050" y="12645"/>
                    <a:pt x="10106" y="12710"/>
                    <a:pt x="10128" y="12769"/>
                  </a:cubicBezTo>
                  <a:cubicBezTo>
                    <a:pt x="10383" y="13436"/>
                    <a:pt x="10595" y="14128"/>
                    <a:pt x="10713" y="14832"/>
                  </a:cubicBezTo>
                  <a:lnTo>
                    <a:pt x="10713" y="14833"/>
                  </a:lnTo>
                  <a:cubicBezTo>
                    <a:pt x="10731" y="14933"/>
                    <a:pt x="10687" y="15002"/>
                    <a:pt x="10596" y="15042"/>
                  </a:cubicBezTo>
                  <a:cubicBezTo>
                    <a:pt x="9868" y="15356"/>
                    <a:pt x="9094" y="15693"/>
                    <a:pt x="8302" y="15803"/>
                  </a:cubicBezTo>
                  <a:cubicBezTo>
                    <a:pt x="8297" y="15804"/>
                    <a:pt x="8293" y="15804"/>
                    <a:pt x="8288" y="15804"/>
                  </a:cubicBezTo>
                  <a:cubicBezTo>
                    <a:pt x="8218" y="15804"/>
                    <a:pt x="8161" y="15739"/>
                    <a:pt x="8138" y="15680"/>
                  </a:cubicBezTo>
                  <a:cubicBezTo>
                    <a:pt x="7870" y="14976"/>
                    <a:pt x="7624" y="14262"/>
                    <a:pt x="7415" y="13538"/>
                  </a:cubicBezTo>
                  <a:cubicBezTo>
                    <a:pt x="7411" y="13530"/>
                    <a:pt x="7410" y="13520"/>
                    <a:pt x="7408" y="13511"/>
                  </a:cubicBezTo>
                  <a:cubicBezTo>
                    <a:pt x="7408" y="13509"/>
                    <a:pt x="7408" y="13506"/>
                    <a:pt x="7407" y="13504"/>
                  </a:cubicBezTo>
                  <a:cubicBezTo>
                    <a:pt x="7407" y="13503"/>
                    <a:pt x="7407" y="13501"/>
                    <a:pt x="7407" y="13499"/>
                  </a:cubicBezTo>
                  <a:cubicBezTo>
                    <a:pt x="7399" y="13442"/>
                    <a:pt x="7421" y="13383"/>
                    <a:pt x="7490" y="13348"/>
                  </a:cubicBezTo>
                  <a:cubicBezTo>
                    <a:pt x="8257" y="12961"/>
                    <a:pt x="9117" y="12752"/>
                    <a:pt x="9964" y="12646"/>
                  </a:cubicBezTo>
                  <a:cubicBezTo>
                    <a:pt x="9969" y="12645"/>
                    <a:pt x="9974" y="12645"/>
                    <a:pt x="9979" y="12645"/>
                  </a:cubicBezTo>
                  <a:close/>
                  <a:moveTo>
                    <a:pt x="6722" y="13568"/>
                  </a:moveTo>
                  <a:cubicBezTo>
                    <a:pt x="6793" y="13568"/>
                    <a:pt x="6849" y="13634"/>
                    <a:pt x="6872" y="13693"/>
                  </a:cubicBezTo>
                  <a:cubicBezTo>
                    <a:pt x="7125" y="14359"/>
                    <a:pt x="7338" y="15052"/>
                    <a:pt x="7457" y="15755"/>
                  </a:cubicBezTo>
                  <a:cubicBezTo>
                    <a:pt x="7473" y="15857"/>
                    <a:pt x="7431" y="15926"/>
                    <a:pt x="7339" y="15964"/>
                  </a:cubicBezTo>
                  <a:cubicBezTo>
                    <a:pt x="6610" y="16279"/>
                    <a:pt x="5837" y="16617"/>
                    <a:pt x="5046" y="16727"/>
                  </a:cubicBezTo>
                  <a:cubicBezTo>
                    <a:pt x="5041" y="16728"/>
                    <a:pt x="5036" y="16728"/>
                    <a:pt x="5031" y="16728"/>
                  </a:cubicBezTo>
                  <a:cubicBezTo>
                    <a:pt x="4961" y="16728"/>
                    <a:pt x="4905" y="16661"/>
                    <a:pt x="4881" y="16603"/>
                  </a:cubicBezTo>
                  <a:cubicBezTo>
                    <a:pt x="4612" y="15900"/>
                    <a:pt x="4367" y="15185"/>
                    <a:pt x="4157" y="14462"/>
                  </a:cubicBezTo>
                  <a:cubicBezTo>
                    <a:pt x="4154" y="14453"/>
                    <a:pt x="4153" y="14443"/>
                    <a:pt x="4152" y="14435"/>
                  </a:cubicBezTo>
                  <a:cubicBezTo>
                    <a:pt x="4152" y="14432"/>
                    <a:pt x="4152" y="14430"/>
                    <a:pt x="4151" y="14427"/>
                  </a:cubicBezTo>
                  <a:lnTo>
                    <a:pt x="4151" y="14422"/>
                  </a:lnTo>
                  <a:cubicBezTo>
                    <a:pt x="4142" y="14366"/>
                    <a:pt x="4163" y="14306"/>
                    <a:pt x="4232" y="14272"/>
                  </a:cubicBezTo>
                  <a:cubicBezTo>
                    <a:pt x="5000" y="13885"/>
                    <a:pt x="5859" y="13676"/>
                    <a:pt x="6707" y="13569"/>
                  </a:cubicBezTo>
                  <a:cubicBezTo>
                    <a:pt x="6712" y="13569"/>
                    <a:pt x="6717" y="13568"/>
                    <a:pt x="6722" y="13568"/>
                  </a:cubicBezTo>
                  <a:close/>
                  <a:moveTo>
                    <a:pt x="11088" y="0"/>
                  </a:moveTo>
                  <a:cubicBezTo>
                    <a:pt x="7334" y="931"/>
                    <a:pt x="3605" y="2081"/>
                    <a:pt x="0" y="3484"/>
                  </a:cubicBezTo>
                  <a:cubicBezTo>
                    <a:pt x="255" y="4177"/>
                    <a:pt x="434" y="4905"/>
                    <a:pt x="638" y="5611"/>
                  </a:cubicBezTo>
                  <a:cubicBezTo>
                    <a:pt x="1828" y="9721"/>
                    <a:pt x="2963" y="13845"/>
                    <a:pt x="4097" y="17970"/>
                  </a:cubicBezTo>
                  <a:cubicBezTo>
                    <a:pt x="8061" y="17620"/>
                    <a:pt x="12154" y="16429"/>
                    <a:pt x="15685" y="14568"/>
                  </a:cubicBezTo>
                  <a:cubicBezTo>
                    <a:pt x="15435" y="13580"/>
                    <a:pt x="15136" y="12604"/>
                    <a:pt x="14838" y="11630"/>
                  </a:cubicBezTo>
                  <a:cubicBezTo>
                    <a:pt x="13647" y="7735"/>
                    <a:pt x="12376" y="3864"/>
                    <a:pt x="11088" y="0"/>
                  </a:cubicBezTo>
                  <a:close/>
                </a:path>
              </a:pathLst>
            </a:custGeom>
            <a:solidFill>
              <a:srgbClr val="FFBD3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3" name="Google Shape;1333;g127110982d0_0_0"/>
          <p:cNvSpPr txBox="1">
            <a:spLocks noGrp="1"/>
          </p:cNvSpPr>
          <p:nvPr>
            <p:ph type="ctrTitle"/>
          </p:nvPr>
        </p:nvSpPr>
        <p:spPr>
          <a:xfrm>
            <a:off x="910350" y="811875"/>
            <a:ext cx="4359000" cy="1408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hlink"/>
              </a:buClr>
              <a:buSzPts val="5200"/>
              <a:buFont typeface="Arial"/>
              <a:buNone/>
            </a:pPr>
            <a:r>
              <a:rPr lang="en" sz="4000">
                <a:solidFill>
                  <a:schemeClr val="lt1"/>
                </a:solidFill>
              </a:rPr>
              <a:t>Báo cáo cuối kỳ</a:t>
            </a:r>
            <a:endParaRPr sz="4000">
              <a:solidFill>
                <a:schemeClr val="lt1"/>
              </a:solidFill>
            </a:endParaRPr>
          </a:p>
          <a:p>
            <a:pPr marL="0" lvl="0" indent="0" algn="l" rtl="0">
              <a:lnSpc>
                <a:spcPct val="100000"/>
              </a:lnSpc>
              <a:spcBef>
                <a:spcPts val="0"/>
              </a:spcBef>
              <a:spcAft>
                <a:spcPts val="0"/>
              </a:spcAft>
              <a:buSzPts val="5200"/>
              <a:buNone/>
            </a:pPr>
            <a:r>
              <a:rPr lang="en" sz="4100">
                <a:solidFill>
                  <a:schemeClr val="dk1"/>
                </a:solidFill>
              </a:rPr>
              <a:t>Machine Learning</a:t>
            </a:r>
            <a:endParaRPr sz="4300">
              <a:solidFill>
                <a:schemeClr val="dk1"/>
              </a:solidFill>
            </a:endParaRPr>
          </a:p>
        </p:txBody>
      </p:sp>
      <p:sp>
        <p:nvSpPr>
          <p:cNvPr id="1334" name="Google Shape;1334;g127110982d0_0_0"/>
          <p:cNvSpPr txBox="1">
            <a:spLocks noGrp="1"/>
          </p:cNvSpPr>
          <p:nvPr>
            <p:ph type="subTitle" idx="1"/>
          </p:nvPr>
        </p:nvSpPr>
        <p:spPr>
          <a:xfrm>
            <a:off x="385310" y="2393993"/>
            <a:ext cx="4680911" cy="208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1700">
                <a:solidFill>
                  <a:schemeClr val="lt2"/>
                </a:solidFill>
              </a:rPr>
              <a:t>Nhóm 04</a:t>
            </a:r>
            <a:endParaRPr sz="1700">
              <a:solidFill>
                <a:schemeClr val="lt2"/>
              </a:solidFill>
            </a:endParaRPr>
          </a:p>
          <a:p>
            <a:pPr marL="457200" lvl="0" indent="-330200" algn="l" rtl="0">
              <a:lnSpc>
                <a:spcPct val="100000"/>
              </a:lnSpc>
              <a:spcBef>
                <a:spcPts val="0"/>
              </a:spcBef>
              <a:spcAft>
                <a:spcPts val="0"/>
              </a:spcAft>
              <a:buSzPts val="1600"/>
              <a:buChar char="-"/>
            </a:pPr>
            <a:r>
              <a:rPr lang="en" sz="1700"/>
              <a:t>Nguyễn Trường Giang	19110354</a:t>
            </a:r>
            <a:endParaRPr sz="1700"/>
          </a:p>
          <a:p>
            <a:pPr marL="457200" lvl="0" indent="-330200" algn="l" rtl="0">
              <a:lnSpc>
                <a:spcPct val="100000"/>
              </a:lnSpc>
              <a:spcBef>
                <a:spcPts val="0"/>
              </a:spcBef>
              <a:spcAft>
                <a:spcPts val="0"/>
              </a:spcAft>
              <a:buSzPts val="1600"/>
              <a:buChar char="-"/>
            </a:pPr>
            <a:r>
              <a:rPr lang="en" sz="1700"/>
              <a:t>Nguyễn Trọng Hiếu		19110204</a:t>
            </a:r>
            <a:endParaRPr sz="1700"/>
          </a:p>
          <a:p>
            <a:pPr marL="457200" lvl="0" indent="-330200" algn="l" rtl="0">
              <a:lnSpc>
                <a:spcPct val="100000"/>
              </a:lnSpc>
              <a:spcBef>
                <a:spcPts val="0"/>
              </a:spcBef>
              <a:spcAft>
                <a:spcPts val="0"/>
              </a:spcAft>
              <a:buSzPts val="1600"/>
              <a:buChar char="-"/>
            </a:pPr>
            <a:r>
              <a:rPr lang="en" sz="1700"/>
              <a:t>Dan Bảo Nguyên		19110036</a:t>
            </a:r>
            <a:endParaRPr sz="1700"/>
          </a:p>
          <a:p>
            <a:pPr marL="457200" lvl="0" indent="-336550" algn="l" rtl="0">
              <a:lnSpc>
                <a:spcPct val="100000"/>
              </a:lnSpc>
              <a:spcBef>
                <a:spcPts val="0"/>
              </a:spcBef>
              <a:spcAft>
                <a:spcPts val="0"/>
              </a:spcAft>
              <a:buSzPts val="1700"/>
              <a:buChar char="-"/>
            </a:pPr>
            <a:r>
              <a:rPr lang="en" sz="1700"/>
              <a:t>Trần Mạnh Cường		19110159</a:t>
            </a:r>
            <a:endParaRPr sz="1700"/>
          </a:p>
          <a:p>
            <a:pPr marL="457200" lvl="0" indent="-336550" algn="l" rtl="0">
              <a:lnSpc>
                <a:spcPct val="100000"/>
              </a:lnSpc>
              <a:spcBef>
                <a:spcPts val="0"/>
              </a:spcBef>
              <a:spcAft>
                <a:spcPts val="0"/>
              </a:spcAft>
              <a:buSzPts val="1700"/>
              <a:buChar char="-"/>
            </a:pPr>
            <a:r>
              <a:rPr lang="en" sz="1700"/>
              <a:t>Trần Tiến Phát			19110261</a:t>
            </a:r>
            <a:endParaRPr sz="1700"/>
          </a:p>
          <a:p>
            <a:pPr marL="457200" lvl="0" indent="-336550" algn="l" rtl="0">
              <a:lnSpc>
                <a:spcPct val="100000"/>
              </a:lnSpc>
              <a:spcBef>
                <a:spcPts val="0"/>
              </a:spcBef>
              <a:spcAft>
                <a:spcPts val="0"/>
              </a:spcAft>
              <a:buSzPts val="1700"/>
              <a:buChar char="-"/>
            </a:pPr>
            <a:r>
              <a:rPr lang="en" sz="1700"/>
              <a:t>Nguyễn Văn Hoàng		19110209</a:t>
            </a:r>
            <a:endParaRPr sz="1700"/>
          </a:p>
        </p:txBody>
      </p:sp>
      <p:grpSp>
        <p:nvGrpSpPr>
          <p:cNvPr id="1335" name="Google Shape;1335;g127110982d0_0_0"/>
          <p:cNvGrpSpPr/>
          <p:nvPr/>
        </p:nvGrpSpPr>
        <p:grpSpPr>
          <a:xfrm>
            <a:off x="5977411" y="2718499"/>
            <a:ext cx="1924841" cy="1922363"/>
            <a:chOff x="5977411" y="2718499"/>
            <a:chExt cx="1924841" cy="1922363"/>
          </a:xfrm>
        </p:grpSpPr>
        <p:sp>
          <p:nvSpPr>
            <p:cNvPr id="1336" name="Google Shape;1336;g127110982d0_0_0"/>
            <p:cNvSpPr/>
            <p:nvPr/>
          </p:nvSpPr>
          <p:spPr>
            <a:xfrm rot="833597">
              <a:off x="6150415" y="3934587"/>
              <a:ext cx="1080024" cy="349817"/>
            </a:xfrm>
            <a:custGeom>
              <a:avLst/>
              <a:gdLst/>
              <a:ahLst/>
              <a:cxnLst/>
              <a:rect l="l" t="t" r="r" b="b"/>
              <a:pathLst>
                <a:path w="15014" h="4863" extrusionOk="0">
                  <a:moveTo>
                    <a:pt x="554" y="0"/>
                  </a:moveTo>
                  <a:cubicBezTo>
                    <a:pt x="365" y="0"/>
                    <a:pt x="179" y="13"/>
                    <a:pt x="1" y="44"/>
                  </a:cubicBezTo>
                  <a:cubicBezTo>
                    <a:pt x="2268" y="654"/>
                    <a:pt x="4420" y="1601"/>
                    <a:pt x="6604" y="2450"/>
                  </a:cubicBezTo>
                  <a:cubicBezTo>
                    <a:pt x="7881" y="2946"/>
                    <a:pt x="9173" y="3390"/>
                    <a:pt x="10501" y="3729"/>
                  </a:cubicBezTo>
                  <a:cubicBezTo>
                    <a:pt x="11629" y="4017"/>
                    <a:pt x="12755" y="4294"/>
                    <a:pt x="13779" y="4863"/>
                  </a:cubicBezTo>
                  <a:cubicBezTo>
                    <a:pt x="14132" y="4558"/>
                    <a:pt x="14558" y="4351"/>
                    <a:pt x="15014" y="4259"/>
                  </a:cubicBezTo>
                  <a:cubicBezTo>
                    <a:pt x="12360" y="3573"/>
                    <a:pt x="9790" y="2607"/>
                    <a:pt x="7198" y="1720"/>
                  </a:cubicBezTo>
                  <a:cubicBezTo>
                    <a:pt x="5702" y="1209"/>
                    <a:pt x="4196" y="724"/>
                    <a:pt x="2662" y="346"/>
                  </a:cubicBezTo>
                  <a:cubicBezTo>
                    <a:pt x="2051" y="195"/>
                    <a:pt x="1277" y="0"/>
                    <a:pt x="554" y="0"/>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g127110982d0_0_0"/>
            <p:cNvSpPr/>
            <p:nvPr/>
          </p:nvSpPr>
          <p:spPr>
            <a:xfrm rot="833597">
              <a:off x="6018654" y="3982521"/>
              <a:ext cx="1044704" cy="470811"/>
            </a:xfrm>
            <a:custGeom>
              <a:avLst/>
              <a:gdLst/>
              <a:ahLst/>
              <a:cxnLst/>
              <a:rect l="l" t="t" r="r" b="b"/>
              <a:pathLst>
                <a:path w="14523" h="6545" extrusionOk="0">
                  <a:moveTo>
                    <a:pt x="7" y="0"/>
                  </a:moveTo>
                  <a:lnTo>
                    <a:pt x="7" y="0"/>
                  </a:lnTo>
                  <a:cubicBezTo>
                    <a:pt x="0" y="253"/>
                    <a:pt x="38" y="504"/>
                    <a:pt x="115" y="743"/>
                  </a:cubicBezTo>
                  <a:cubicBezTo>
                    <a:pt x="136" y="746"/>
                    <a:pt x="156" y="752"/>
                    <a:pt x="175" y="761"/>
                  </a:cubicBezTo>
                  <a:cubicBezTo>
                    <a:pt x="2537" y="1941"/>
                    <a:pt x="4894" y="3219"/>
                    <a:pt x="7352" y="4193"/>
                  </a:cubicBezTo>
                  <a:cubicBezTo>
                    <a:pt x="8575" y="4677"/>
                    <a:pt x="9858" y="4993"/>
                    <a:pt x="11113" y="5383"/>
                  </a:cubicBezTo>
                  <a:cubicBezTo>
                    <a:pt x="12259" y="5741"/>
                    <a:pt x="13395" y="6128"/>
                    <a:pt x="14523" y="6544"/>
                  </a:cubicBezTo>
                  <a:cubicBezTo>
                    <a:pt x="14383" y="6186"/>
                    <a:pt x="14315" y="5812"/>
                    <a:pt x="14342" y="5428"/>
                  </a:cubicBezTo>
                  <a:cubicBezTo>
                    <a:pt x="9601" y="3529"/>
                    <a:pt x="4788" y="1798"/>
                    <a:pt x="7" y="0"/>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g127110982d0_0_0"/>
            <p:cNvSpPr/>
            <p:nvPr/>
          </p:nvSpPr>
          <p:spPr>
            <a:xfrm rot="833597">
              <a:off x="6469618" y="3161884"/>
              <a:ext cx="1062472" cy="843504"/>
            </a:xfrm>
            <a:custGeom>
              <a:avLst/>
              <a:gdLst/>
              <a:ahLst/>
              <a:cxnLst/>
              <a:rect l="l" t="t" r="r" b="b"/>
              <a:pathLst>
                <a:path w="14770" h="11726" extrusionOk="0">
                  <a:moveTo>
                    <a:pt x="4607" y="0"/>
                  </a:moveTo>
                  <a:cubicBezTo>
                    <a:pt x="4439" y="426"/>
                    <a:pt x="4193" y="811"/>
                    <a:pt x="3690" y="867"/>
                  </a:cubicBezTo>
                  <a:cubicBezTo>
                    <a:pt x="3648" y="872"/>
                    <a:pt x="3607" y="874"/>
                    <a:pt x="3565" y="874"/>
                  </a:cubicBezTo>
                  <a:cubicBezTo>
                    <a:pt x="3270" y="874"/>
                    <a:pt x="2974" y="761"/>
                    <a:pt x="2761" y="564"/>
                  </a:cubicBezTo>
                  <a:cubicBezTo>
                    <a:pt x="1840" y="2708"/>
                    <a:pt x="920" y="4853"/>
                    <a:pt x="0" y="6997"/>
                  </a:cubicBezTo>
                  <a:cubicBezTo>
                    <a:pt x="45" y="6990"/>
                    <a:pt x="89" y="6987"/>
                    <a:pt x="134" y="6987"/>
                  </a:cubicBezTo>
                  <a:cubicBezTo>
                    <a:pt x="353" y="6987"/>
                    <a:pt x="566" y="7069"/>
                    <a:pt x="744" y="7254"/>
                  </a:cubicBezTo>
                  <a:cubicBezTo>
                    <a:pt x="1097" y="7627"/>
                    <a:pt x="992" y="8096"/>
                    <a:pt x="783" y="8499"/>
                  </a:cubicBezTo>
                  <a:lnTo>
                    <a:pt x="1954" y="8855"/>
                  </a:lnTo>
                  <a:lnTo>
                    <a:pt x="11406" y="11726"/>
                  </a:lnTo>
                  <a:cubicBezTo>
                    <a:pt x="11437" y="11040"/>
                    <a:pt x="11863" y="10595"/>
                    <a:pt x="12507" y="10595"/>
                  </a:cubicBezTo>
                  <a:cubicBezTo>
                    <a:pt x="12602" y="10595"/>
                    <a:pt x="12701" y="10604"/>
                    <a:pt x="12805" y="10624"/>
                  </a:cubicBezTo>
                  <a:cubicBezTo>
                    <a:pt x="13461" y="8861"/>
                    <a:pt x="14115" y="7099"/>
                    <a:pt x="14770" y="5336"/>
                  </a:cubicBezTo>
                  <a:cubicBezTo>
                    <a:pt x="13984" y="5047"/>
                    <a:pt x="13723" y="4305"/>
                    <a:pt x="14019" y="3534"/>
                  </a:cubicBezTo>
                  <a:lnTo>
                    <a:pt x="12959" y="3136"/>
                  </a:lnTo>
                  <a:lnTo>
                    <a:pt x="4607" y="0"/>
                  </a:lnTo>
                  <a:close/>
                </a:path>
              </a:pathLst>
            </a:custGeom>
            <a:solidFill>
              <a:srgbClr val="FFBD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g127110982d0_0_0"/>
            <p:cNvSpPr/>
            <p:nvPr/>
          </p:nvSpPr>
          <p:spPr>
            <a:xfrm rot="833597">
              <a:off x="6024626" y="4075873"/>
              <a:ext cx="1054344" cy="444915"/>
            </a:xfrm>
            <a:custGeom>
              <a:avLst/>
              <a:gdLst/>
              <a:ahLst/>
              <a:cxnLst/>
              <a:rect l="l" t="t" r="r" b="b"/>
              <a:pathLst>
                <a:path w="14657" h="6185" extrusionOk="0">
                  <a:moveTo>
                    <a:pt x="1" y="0"/>
                  </a:moveTo>
                  <a:lnTo>
                    <a:pt x="1" y="0"/>
                  </a:lnTo>
                  <a:cubicBezTo>
                    <a:pt x="489" y="761"/>
                    <a:pt x="1399" y="1254"/>
                    <a:pt x="2139" y="1703"/>
                  </a:cubicBezTo>
                  <a:cubicBezTo>
                    <a:pt x="5963" y="4021"/>
                    <a:pt x="10235" y="5537"/>
                    <a:pt x="14657" y="6185"/>
                  </a:cubicBezTo>
                  <a:cubicBezTo>
                    <a:pt x="14558" y="6046"/>
                    <a:pt x="14466" y="5903"/>
                    <a:pt x="14382" y="5753"/>
                  </a:cubicBezTo>
                  <a:cubicBezTo>
                    <a:pt x="13078" y="5267"/>
                    <a:pt x="11760" y="4818"/>
                    <a:pt x="10430" y="4405"/>
                  </a:cubicBezTo>
                  <a:cubicBezTo>
                    <a:pt x="9238" y="4037"/>
                    <a:pt x="8022" y="3733"/>
                    <a:pt x="6861" y="3273"/>
                  </a:cubicBezTo>
                  <a:cubicBezTo>
                    <a:pt x="4514" y="2343"/>
                    <a:pt x="2258" y="1136"/>
                    <a:pt x="1" y="0"/>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g127110982d0_0_0"/>
            <p:cNvSpPr/>
            <p:nvPr/>
          </p:nvSpPr>
          <p:spPr>
            <a:xfrm rot="833597">
              <a:off x="6050783" y="3926779"/>
              <a:ext cx="1062112" cy="428873"/>
            </a:xfrm>
            <a:custGeom>
              <a:avLst/>
              <a:gdLst/>
              <a:ahLst/>
              <a:cxnLst/>
              <a:rect l="l" t="t" r="r" b="b"/>
              <a:pathLst>
                <a:path w="14765" h="5962" extrusionOk="0">
                  <a:moveTo>
                    <a:pt x="635" y="0"/>
                  </a:moveTo>
                  <a:cubicBezTo>
                    <a:pt x="375" y="134"/>
                    <a:pt x="157" y="334"/>
                    <a:pt x="1" y="580"/>
                  </a:cubicBezTo>
                  <a:cubicBezTo>
                    <a:pt x="4742" y="2363"/>
                    <a:pt x="9516" y="4081"/>
                    <a:pt x="14219" y="5962"/>
                  </a:cubicBezTo>
                  <a:cubicBezTo>
                    <a:pt x="14263" y="5765"/>
                    <a:pt x="14330" y="5574"/>
                    <a:pt x="14419" y="5393"/>
                  </a:cubicBezTo>
                  <a:cubicBezTo>
                    <a:pt x="14511" y="5205"/>
                    <a:pt x="14627" y="5031"/>
                    <a:pt x="14764" y="4873"/>
                  </a:cubicBezTo>
                  <a:cubicBezTo>
                    <a:pt x="13674" y="4294"/>
                    <a:pt x="12473" y="4037"/>
                    <a:pt x="11286" y="3723"/>
                  </a:cubicBezTo>
                  <a:cubicBezTo>
                    <a:pt x="10134" y="3417"/>
                    <a:pt x="9009" y="3024"/>
                    <a:pt x="7896" y="2596"/>
                  </a:cubicBezTo>
                  <a:cubicBezTo>
                    <a:pt x="5495" y="1673"/>
                    <a:pt x="3144" y="607"/>
                    <a:pt x="635" y="0"/>
                  </a:cubicBezTo>
                  <a:close/>
                </a:path>
              </a:pathLst>
            </a:cu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g127110982d0_0_0"/>
            <p:cNvSpPr/>
            <p:nvPr/>
          </p:nvSpPr>
          <p:spPr>
            <a:xfrm rot="833597">
              <a:off x="6191290" y="2886162"/>
              <a:ext cx="1566445" cy="1394594"/>
            </a:xfrm>
            <a:custGeom>
              <a:avLst/>
              <a:gdLst/>
              <a:ahLst/>
              <a:cxnLst/>
              <a:rect l="l" t="t" r="r" b="b"/>
              <a:pathLst>
                <a:path w="21776" h="19387" extrusionOk="0">
                  <a:moveTo>
                    <a:pt x="8367" y="3358"/>
                  </a:moveTo>
                  <a:cubicBezTo>
                    <a:pt x="8392" y="3358"/>
                    <a:pt x="8417" y="3363"/>
                    <a:pt x="8439" y="3371"/>
                  </a:cubicBezTo>
                  <a:lnTo>
                    <a:pt x="9655" y="3828"/>
                  </a:lnTo>
                  <a:lnTo>
                    <a:pt x="18178" y="7028"/>
                  </a:lnTo>
                  <a:cubicBezTo>
                    <a:pt x="18263" y="7060"/>
                    <a:pt x="18299" y="7176"/>
                    <a:pt x="18261" y="7254"/>
                  </a:cubicBezTo>
                  <a:cubicBezTo>
                    <a:pt x="17929" y="7933"/>
                    <a:pt x="18102" y="8613"/>
                    <a:pt x="18879" y="8806"/>
                  </a:cubicBezTo>
                  <a:cubicBezTo>
                    <a:pt x="18991" y="8834"/>
                    <a:pt x="19046" y="8936"/>
                    <a:pt x="19005" y="9046"/>
                  </a:cubicBezTo>
                  <a:lnTo>
                    <a:pt x="16928" y="14639"/>
                  </a:lnTo>
                  <a:cubicBezTo>
                    <a:pt x="16907" y="14694"/>
                    <a:pt x="16836" y="14739"/>
                    <a:pt x="16774" y="14739"/>
                  </a:cubicBezTo>
                  <a:cubicBezTo>
                    <a:pt x="16764" y="14739"/>
                    <a:pt x="16754" y="14738"/>
                    <a:pt x="16745" y="14735"/>
                  </a:cubicBezTo>
                  <a:cubicBezTo>
                    <a:pt x="16613" y="14700"/>
                    <a:pt x="16491" y="14683"/>
                    <a:pt x="16379" y="14683"/>
                  </a:cubicBezTo>
                  <a:cubicBezTo>
                    <a:pt x="15853" y="14683"/>
                    <a:pt x="15554" y="15061"/>
                    <a:pt x="15607" y="15682"/>
                  </a:cubicBezTo>
                  <a:cubicBezTo>
                    <a:pt x="15615" y="15769"/>
                    <a:pt x="15540" y="15873"/>
                    <a:pt x="15447" y="15873"/>
                  </a:cubicBezTo>
                  <a:cubicBezTo>
                    <a:pt x="15435" y="15873"/>
                    <a:pt x="15422" y="15872"/>
                    <a:pt x="15409" y="15868"/>
                  </a:cubicBezTo>
                  <a:lnTo>
                    <a:pt x="14016" y="15444"/>
                  </a:lnTo>
                  <a:lnTo>
                    <a:pt x="4363" y="12512"/>
                  </a:lnTo>
                  <a:cubicBezTo>
                    <a:pt x="4270" y="12484"/>
                    <a:pt x="4172" y="12379"/>
                    <a:pt x="4237" y="12272"/>
                  </a:cubicBezTo>
                  <a:cubicBezTo>
                    <a:pt x="4374" y="12046"/>
                    <a:pt x="4415" y="11960"/>
                    <a:pt x="4443" y="11685"/>
                  </a:cubicBezTo>
                  <a:cubicBezTo>
                    <a:pt x="4537" y="11429"/>
                    <a:pt x="4447" y="11234"/>
                    <a:pt x="4172" y="11102"/>
                  </a:cubicBezTo>
                  <a:lnTo>
                    <a:pt x="3653" y="11159"/>
                  </a:lnTo>
                  <a:cubicBezTo>
                    <a:pt x="3622" y="11176"/>
                    <a:pt x="3590" y="11184"/>
                    <a:pt x="3558" y="11184"/>
                  </a:cubicBezTo>
                  <a:cubicBezTo>
                    <a:pt x="3444" y="11184"/>
                    <a:pt x="3344" y="11079"/>
                    <a:pt x="3400" y="10948"/>
                  </a:cubicBezTo>
                  <a:cubicBezTo>
                    <a:pt x="4396" y="8626"/>
                    <a:pt x="5393" y="6305"/>
                    <a:pt x="6389" y="3983"/>
                  </a:cubicBezTo>
                  <a:cubicBezTo>
                    <a:pt x="6361" y="3873"/>
                    <a:pt x="6460" y="3795"/>
                    <a:pt x="6561" y="3795"/>
                  </a:cubicBezTo>
                  <a:cubicBezTo>
                    <a:pt x="6623" y="3795"/>
                    <a:pt x="6686" y="3825"/>
                    <a:pt x="6719" y="3895"/>
                  </a:cubicBezTo>
                  <a:cubicBezTo>
                    <a:pt x="6836" y="4141"/>
                    <a:pt x="7082" y="4250"/>
                    <a:pt x="7328" y="4250"/>
                  </a:cubicBezTo>
                  <a:cubicBezTo>
                    <a:pt x="7471" y="4250"/>
                    <a:pt x="7615" y="4213"/>
                    <a:pt x="7733" y="4145"/>
                  </a:cubicBezTo>
                  <a:cubicBezTo>
                    <a:pt x="8027" y="3975"/>
                    <a:pt x="8103" y="3761"/>
                    <a:pt x="8213" y="3454"/>
                  </a:cubicBezTo>
                  <a:cubicBezTo>
                    <a:pt x="8236" y="3387"/>
                    <a:pt x="8302" y="3358"/>
                    <a:pt x="8367" y="3358"/>
                  </a:cubicBezTo>
                  <a:close/>
                  <a:moveTo>
                    <a:pt x="6536" y="0"/>
                  </a:moveTo>
                  <a:cubicBezTo>
                    <a:pt x="5410" y="2394"/>
                    <a:pt x="4285" y="4788"/>
                    <a:pt x="3230" y="7213"/>
                  </a:cubicBezTo>
                  <a:cubicBezTo>
                    <a:pt x="2276" y="9407"/>
                    <a:pt x="1379" y="11626"/>
                    <a:pt x="595" y="13886"/>
                  </a:cubicBezTo>
                  <a:cubicBezTo>
                    <a:pt x="408" y="14424"/>
                    <a:pt x="144" y="15047"/>
                    <a:pt x="1" y="15674"/>
                  </a:cubicBezTo>
                  <a:cubicBezTo>
                    <a:pt x="152" y="15518"/>
                    <a:pt x="326" y="15387"/>
                    <a:pt x="518" y="15287"/>
                  </a:cubicBezTo>
                  <a:cubicBezTo>
                    <a:pt x="540" y="15233"/>
                    <a:pt x="586" y="15193"/>
                    <a:pt x="651" y="15193"/>
                  </a:cubicBezTo>
                  <a:cubicBezTo>
                    <a:pt x="665" y="15193"/>
                    <a:pt x="678" y="15194"/>
                    <a:pt x="693" y="15198"/>
                  </a:cubicBezTo>
                  <a:lnTo>
                    <a:pt x="699" y="15199"/>
                  </a:lnTo>
                  <a:cubicBezTo>
                    <a:pt x="1084" y="15036"/>
                    <a:pt x="1519" y="14968"/>
                    <a:pt x="1954" y="14968"/>
                  </a:cubicBezTo>
                  <a:cubicBezTo>
                    <a:pt x="2167" y="14968"/>
                    <a:pt x="2380" y="14984"/>
                    <a:pt x="2587" y="15013"/>
                  </a:cubicBezTo>
                  <a:cubicBezTo>
                    <a:pt x="4149" y="15235"/>
                    <a:pt x="5700" y="15754"/>
                    <a:pt x="7198" y="16237"/>
                  </a:cubicBezTo>
                  <a:cubicBezTo>
                    <a:pt x="10460" y="17293"/>
                    <a:pt x="13649" y="18584"/>
                    <a:pt x="16990" y="19386"/>
                  </a:cubicBezTo>
                  <a:cubicBezTo>
                    <a:pt x="18487" y="14415"/>
                    <a:pt x="20082" y="9475"/>
                    <a:pt x="21775" y="4565"/>
                  </a:cubicBezTo>
                  <a:cubicBezTo>
                    <a:pt x="17023" y="2113"/>
                    <a:pt x="11855" y="564"/>
                    <a:pt x="6536" y="0"/>
                  </a:cubicBezTo>
                  <a:close/>
                </a:path>
              </a:pathLst>
            </a:custGeom>
            <a:solidFill>
              <a:srgbClr val="FF92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2" name="Google Shape;1342;g127110982d0_0_0"/>
            <p:cNvGrpSpPr/>
            <p:nvPr/>
          </p:nvGrpSpPr>
          <p:grpSpPr>
            <a:xfrm rot="3254912">
              <a:off x="6591168" y="3276162"/>
              <a:ext cx="835313" cy="627453"/>
              <a:chOff x="5165188" y="3719901"/>
              <a:chExt cx="835271" cy="627422"/>
            </a:xfrm>
          </p:grpSpPr>
          <p:sp>
            <p:nvSpPr>
              <p:cNvPr id="1343" name="Google Shape;1343;g127110982d0_0_0"/>
              <p:cNvSpPr/>
              <p:nvPr/>
            </p:nvSpPr>
            <p:spPr>
              <a:xfrm rot="-1058202">
                <a:off x="5216481" y="3970066"/>
                <a:ext cx="153895" cy="362462"/>
              </a:xfrm>
              <a:custGeom>
                <a:avLst/>
                <a:gdLst/>
                <a:ahLst/>
                <a:cxnLst/>
                <a:rect l="l" t="t" r="r" b="b"/>
                <a:pathLst>
                  <a:path w="867" h="2042" extrusionOk="0">
                    <a:moveTo>
                      <a:pt x="572" y="1"/>
                    </a:moveTo>
                    <a:cubicBezTo>
                      <a:pt x="546" y="1"/>
                      <a:pt x="521" y="7"/>
                      <a:pt x="498" y="20"/>
                    </a:cubicBezTo>
                    <a:cubicBezTo>
                      <a:pt x="345" y="101"/>
                      <a:pt x="215" y="288"/>
                      <a:pt x="94" y="417"/>
                    </a:cubicBezTo>
                    <a:cubicBezTo>
                      <a:pt x="0" y="517"/>
                      <a:pt x="98" y="664"/>
                      <a:pt x="208" y="664"/>
                    </a:cubicBezTo>
                    <a:cubicBezTo>
                      <a:pt x="240" y="664"/>
                      <a:pt x="274" y="651"/>
                      <a:pt x="304" y="620"/>
                    </a:cubicBezTo>
                    <a:cubicBezTo>
                      <a:pt x="361" y="563"/>
                      <a:pt x="417" y="482"/>
                      <a:pt x="490" y="409"/>
                    </a:cubicBezTo>
                    <a:lnTo>
                      <a:pt x="490" y="409"/>
                    </a:lnTo>
                    <a:cubicBezTo>
                      <a:pt x="490" y="482"/>
                      <a:pt x="482" y="563"/>
                      <a:pt x="490" y="595"/>
                    </a:cubicBezTo>
                    <a:lnTo>
                      <a:pt x="515" y="1057"/>
                    </a:lnTo>
                    <a:cubicBezTo>
                      <a:pt x="531" y="1340"/>
                      <a:pt x="555" y="1615"/>
                      <a:pt x="571" y="1899"/>
                    </a:cubicBezTo>
                    <a:cubicBezTo>
                      <a:pt x="575" y="1995"/>
                      <a:pt x="649" y="2042"/>
                      <a:pt x="721" y="2042"/>
                    </a:cubicBezTo>
                    <a:cubicBezTo>
                      <a:pt x="794" y="2042"/>
                      <a:pt x="867" y="1993"/>
                      <a:pt x="863" y="1899"/>
                    </a:cubicBezTo>
                    <a:cubicBezTo>
                      <a:pt x="838" y="1510"/>
                      <a:pt x="814" y="1122"/>
                      <a:pt x="790" y="725"/>
                    </a:cubicBezTo>
                    <a:cubicBezTo>
                      <a:pt x="774" y="539"/>
                      <a:pt x="830" y="182"/>
                      <a:pt x="676" y="45"/>
                    </a:cubicBezTo>
                    <a:cubicBezTo>
                      <a:pt x="647" y="16"/>
                      <a:pt x="609" y="1"/>
                      <a:pt x="572"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g127110982d0_0_0"/>
              <p:cNvSpPr/>
              <p:nvPr/>
            </p:nvSpPr>
            <p:spPr>
              <a:xfrm rot="-1058202">
                <a:off x="5711232" y="3748710"/>
                <a:ext cx="243179" cy="341694"/>
              </a:xfrm>
              <a:custGeom>
                <a:avLst/>
                <a:gdLst/>
                <a:ahLst/>
                <a:cxnLst/>
                <a:rect l="l" t="t" r="r" b="b"/>
                <a:pathLst>
                  <a:path w="1370" h="1925" extrusionOk="0">
                    <a:moveTo>
                      <a:pt x="575" y="0"/>
                    </a:moveTo>
                    <a:cubicBezTo>
                      <a:pt x="401" y="0"/>
                      <a:pt x="225" y="61"/>
                      <a:pt x="106" y="172"/>
                    </a:cubicBezTo>
                    <a:cubicBezTo>
                      <a:pt x="0" y="272"/>
                      <a:pt x="100" y="419"/>
                      <a:pt x="215" y="419"/>
                    </a:cubicBezTo>
                    <a:cubicBezTo>
                      <a:pt x="249" y="419"/>
                      <a:pt x="285" y="406"/>
                      <a:pt x="317" y="374"/>
                    </a:cubicBezTo>
                    <a:cubicBezTo>
                      <a:pt x="366" y="325"/>
                      <a:pt x="464" y="298"/>
                      <a:pt x="561" y="298"/>
                    </a:cubicBezTo>
                    <a:cubicBezTo>
                      <a:pt x="736" y="298"/>
                      <a:pt x="906" y="387"/>
                      <a:pt x="770" y="601"/>
                    </a:cubicBezTo>
                    <a:cubicBezTo>
                      <a:pt x="697" y="714"/>
                      <a:pt x="479" y="795"/>
                      <a:pt x="365" y="836"/>
                    </a:cubicBezTo>
                    <a:cubicBezTo>
                      <a:pt x="200" y="896"/>
                      <a:pt x="258" y="1124"/>
                      <a:pt x="409" y="1124"/>
                    </a:cubicBezTo>
                    <a:cubicBezTo>
                      <a:pt x="421" y="1124"/>
                      <a:pt x="433" y="1122"/>
                      <a:pt x="446" y="1119"/>
                    </a:cubicBezTo>
                    <a:cubicBezTo>
                      <a:pt x="475" y="1115"/>
                      <a:pt x="544" y="1110"/>
                      <a:pt x="625" y="1110"/>
                    </a:cubicBezTo>
                    <a:cubicBezTo>
                      <a:pt x="883" y="1110"/>
                      <a:pt x="1272" y="1167"/>
                      <a:pt x="964" y="1524"/>
                    </a:cubicBezTo>
                    <a:cubicBezTo>
                      <a:pt x="883" y="1619"/>
                      <a:pt x="755" y="1645"/>
                      <a:pt x="626" y="1645"/>
                    </a:cubicBezTo>
                    <a:cubicBezTo>
                      <a:pt x="511" y="1645"/>
                      <a:pt x="396" y="1625"/>
                      <a:pt x="308" y="1613"/>
                    </a:cubicBezTo>
                    <a:cubicBezTo>
                      <a:pt x="301" y="1612"/>
                      <a:pt x="293" y="1612"/>
                      <a:pt x="286" y="1612"/>
                    </a:cubicBezTo>
                    <a:cubicBezTo>
                      <a:pt x="116" y="1612"/>
                      <a:pt x="49" y="1873"/>
                      <a:pt x="236" y="1897"/>
                    </a:cubicBezTo>
                    <a:cubicBezTo>
                      <a:pt x="336" y="1913"/>
                      <a:pt x="450" y="1924"/>
                      <a:pt x="567" y="1924"/>
                    </a:cubicBezTo>
                    <a:cubicBezTo>
                      <a:pt x="921" y="1924"/>
                      <a:pt x="1294" y="1817"/>
                      <a:pt x="1337" y="1403"/>
                    </a:cubicBezTo>
                    <a:cubicBezTo>
                      <a:pt x="1369" y="1087"/>
                      <a:pt x="1175" y="925"/>
                      <a:pt x="932" y="860"/>
                    </a:cubicBezTo>
                    <a:cubicBezTo>
                      <a:pt x="1102" y="706"/>
                      <a:pt x="1215" y="512"/>
                      <a:pt x="1086" y="269"/>
                    </a:cubicBezTo>
                    <a:cubicBezTo>
                      <a:pt x="985" y="85"/>
                      <a:pt x="782" y="0"/>
                      <a:pt x="575"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g127110982d0_0_0"/>
              <p:cNvSpPr/>
              <p:nvPr/>
            </p:nvSpPr>
            <p:spPr>
              <a:xfrm rot="-1058202">
                <a:off x="5434331" y="3931896"/>
                <a:ext cx="246019" cy="215489"/>
              </a:xfrm>
              <a:custGeom>
                <a:avLst/>
                <a:gdLst/>
                <a:ahLst/>
                <a:cxnLst/>
                <a:rect l="l" t="t" r="r" b="b"/>
                <a:pathLst>
                  <a:path w="1386" h="1214" extrusionOk="0">
                    <a:moveTo>
                      <a:pt x="632" y="0"/>
                    </a:moveTo>
                    <a:cubicBezTo>
                      <a:pt x="579" y="0"/>
                      <a:pt x="527" y="35"/>
                      <a:pt x="527" y="104"/>
                    </a:cubicBezTo>
                    <a:cubicBezTo>
                      <a:pt x="494" y="225"/>
                      <a:pt x="486" y="338"/>
                      <a:pt x="494" y="460"/>
                    </a:cubicBezTo>
                    <a:cubicBezTo>
                      <a:pt x="349" y="476"/>
                      <a:pt x="211" y="508"/>
                      <a:pt x="73" y="549"/>
                    </a:cubicBezTo>
                    <a:cubicBezTo>
                      <a:pt x="1" y="589"/>
                      <a:pt x="17" y="711"/>
                      <a:pt x="98" y="735"/>
                    </a:cubicBezTo>
                    <a:cubicBezTo>
                      <a:pt x="235" y="735"/>
                      <a:pt x="373" y="735"/>
                      <a:pt x="503" y="719"/>
                    </a:cubicBezTo>
                    <a:cubicBezTo>
                      <a:pt x="503" y="865"/>
                      <a:pt x="527" y="1002"/>
                      <a:pt x="584" y="1140"/>
                    </a:cubicBezTo>
                    <a:cubicBezTo>
                      <a:pt x="605" y="1190"/>
                      <a:pt x="650" y="1213"/>
                      <a:pt x="696" y="1213"/>
                    </a:cubicBezTo>
                    <a:cubicBezTo>
                      <a:pt x="754" y="1213"/>
                      <a:pt x="813" y="1176"/>
                      <a:pt x="826" y="1108"/>
                    </a:cubicBezTo>
                    <a:cubicBezTo>
                      <a:pt x="835" y="970"/>
                      <a:pt x="818" y="824"/>
                      <a:pt x="794" y="687"/>
                    </a:cubicBezTo>
                    <a:cubicBezTo>
                      <a:pt x="964" y="678"/>
                      <a:pt x="1134" y="646"/>
                      <a:pt x="1288" y="581"/>
                    </a:cubicBezTo>
                    <a:cubicBezTo>
                      <a:pt x="1385" y="549"/>
                      <a:pt x="1369" y="411"/>
                      <a:pt x="1264" y="403"/>
                    </a:cubicBezTo>
                    <a:cubicBezTo>
                      <a:pt x="1200" y="394"/>
                      <a:pt x="1135" y="389"/>
                      <a:pt x="1069" y="389"/>
                    </a:cubicBezTo>
                    <a:cubicBezTo>
                      <a:pt x="969" y="389"/>
                      <a:pt x="868" y="400"/>
                      <a:pt x="770" y="419"/>
                    </a:cubicBezTo>
                    <a:cubicBezTo>
                      <a:pt x="770" y="314"/>
                      <a:pt x="754" y="209"/>
                      <a:pt x="737" y="104"/>
                    </a:cubicBezTo>
                    <a:cubicBezTo>
                      <a:pt x="737" y="35"/>
                      <a:pt x="685" y="0"/>
                      <a:pt x="63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6" name="Google Shape;1346;g127110982d0_0_0"/>
          <p:cNvGrpSpPr/>
          <p:nvPr/>
        </p:nvGrpSpPr>
        <p:grpSpPr>
          <a:xfrm>
            <a:off x="7902281" y="1413137"/>
            <a:ext cx="797178" cy="536170"/>
            <a:chOff x="5620881" y="1052572"/>
            <a:chExt cx="705528" cy="474571"/>
          </a:xfrm>
        </p:grpSpPr>
        <p:sp>
          <p:nvSpPr>
            <p:cNvPr id="1347" name="Google Shape;1347;g127110982d0_0_0"/>
            <p:cNvSpPr/>
            <p:nvPr/>
          </p:nvSpPr>
          <p:spPr>
            <a:xfrm rot="636978">
              <a:off x="5642746" y="1249074"/>
              <a:ext cx="231973" cy="258917"/>
            </a:xfrm>
            <a:custGeom>
              <a:avLst/>
              <a:gdLst/>
              <a:ahLst/>
              <a:cxnLst/>
              <a:rect l="l" t="t" r="r" b="b"/>
              <a:pathLst>
                <a:path w="1808" h="2018" extrusionOk="0">
                  <a:moveTo>
                    <a:pt x="488" y="1"/>
                  </a:moveTo>
                  <a:cubicBezTo>
                    <a:pt x="202" y="1"/>
                    <a:pt x="1" y="340"/>
                    <a:pt x="31" y="679"/>
                  </a:cubicBezTo>
                  <a:cubicBezTo>
                    <a:pt x="41" y="761"/>
                    <a:pt x="99" y="797"/>
                    <a:pt x="161" y="797"/>
                  </a:cubicBezTo>
                  <a:cubicBezTo>
                    <a:pt x="245" y="797"/>
                    <a:pt x="336" y="730"/>
                    <a:pt x="322" y="622"/>
                  </a:cubicBezTo>
                  <a:cubicBezTo>
                    <a:pt x="289" y="454"/>
                    <a:pt x="337" y="371"/>
                    <a:pt x="464" y="371"/>
                  </a:cubicBezTo>
                  <a:cubicBezTo>
                    <a:pt x="520" y="371"/>
                    <a:pt x="592" y="388"/>
                    <a:pt x="679" y="420"/>
                  </a:cubicBezTo>
                  <a:cubicBezTo>
                    <a:pt x="743" y="542"/>
                    <a:pt x="768" y="679"/>
                    <a:pt x="752" y="817"/>
                  </a:cubicBezTo>
                  <a:cubicBezTo>
                    <a:pt x="752" y="922"/>
                    <a:pt x="735" y="1027"/>
                    <a:pt x="719" y="1125"/>
                  </a:cubicBezTo>
                  <a:cubicBezTo>
                    <a:pt x="679" y="1376"/>
                    <a:pt x="630" y="1610"/>
                    <a:pt x="598" y="1861"/>
                  </a:cubicBezTo>
                  <a:cubicBezTo>
                    <a:pt x="591" y="1949"/>
                    <a:pt x="663" y="2018"/>
                    <a:pt x="744" y="2018"/>
                  </a:cubicBezTo>
                  <a:cubicBezTo>
                    <a:pt x="768" y="2018"/>
                    <a:pt x="793" y="2012"/>
                    <a:pt x="816" y="1999"/>
                  </a:cubicBezTo>
                  <a:cubicBezTo>
                    <a:pt x="1116" y="1837"/>
                    <a:pt x="1399" y="1659"/>
                    <a:pt x="1683" y="1465"/>
                  </a:cubicBezTo>
                  <a:cubicBezTo>
                    <a:pt x="1808" y="1379"/>
                    <a:pt x="1697" y="1218"/>
                    <a:pt x="1568" y="1218"/>
                  </a:cubicBezTo>
                  <a:cubicBezTo>
                    <a:pt x="1539" y="1218"/>
                    <a:pt x="1509" y="1226"/>
                    <a:pt x="1480" y="1246"/>
                  </a:cubicBezTo>
                  <a:cubicBezTo>
                    <a:pt x="1310" y="1359"/>
                    <a:pt x="1132" y="1473"/>
                    <a:pt x="946" y="1578"/>
                  </a:cubicBezTo>
                  <a:cubicBezTo>
                    <a:pt x="1051" y="1084"/>
                    <a:pt x="1213" y="452"/>
                    <a:pt x="800" y="129"/>
                  </a:cubicBezTo>
                  <a:cubicBezTo>
                    <a:pt x="690" y="39"/>
                    <a:pt x="584" y="1"/>
                    <a:pt x="48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g127110982d0_0_0"/>
            <p:cNvSpPr/>
            <p:nvPr/>
          </p:nvSpPr>
          <p:spPr>
            <a:xfrm rot="636978">
              <a:off x="6072604" y="1071704"/>
              <a:ext cx="231845" cy="259943"/>
            </a:xfrm>
            <a:custGeom>
              <a:avLst/>
              <a:gdLst/>
              <a:ahLst/>
              <a:cxnLst/>
              <a:rect l="l" t="t" r="r" b="b"/>
              <a:pathLst>
                <a:path w="1807" h="2026" extrusionOk="0">
                  <a:moveTo>
                    <a:pt x="485" y="1"/>
                  </a:moveTo>
                  <a:cubicBezTo>
                    <a:pt x="199" y="1"/>
                    <a:pt x="0" y="340"/>
                    <a:pt x="36" y="680"/>
                  </a:cubicBezTo>
                  <a:cubicBezTo>
                    <a:pt x="43" y="762"/>
                    <a:pt x="99" y="797"/>
                    <a:pt x="160" y="797"/>
                  </a:cubicBezTo>
                  <a:cubicBezTo>
                    <a:pt x="244" y="797"/>
                    <a:pt x="337" y="730"/>
                    <a:pt x="328" y="623"/>
                  </a:cubicBezTo>
                  <a:cubicBezTo>
                    <a:pt x="289" y="455"/>
                    <a:pt x="335" y="372"/>
                    <a:pt x="461" y="372"/>
                  </a:cubicBezTo>
                  <a:cubicBezTo>
                    <a:pt x="517" y="372"/>
                    <a:pt x="589" y="388"/>
                    <a:pt x="676" y="420"/>
                  </a:cubicBezTo>
                  <a:cubicBezTo>
                    <a:pt x="741" y="542"/>
                    <a:pt x="765" y="680"/>
                    <a:pt x="749" y="817"/>
                  </a:cubicBezTo>
                  <a:cubicBezTo>
                    <a:pt x="749" y="922"/>
                    <a:pt x="733" y="1028"/>
                    <a:pt x="717" y="1133"/>
                  </a:cubicBezTo>
                  <a:cubicBezTo>
                    <a:pt x="676" y="1376"/>
                    <a:pt x="627" y="1619"/>
                    <a:pt x="595" y="1862"/>
                  </a:cubicBezTo>
                  <a:cubicBezTo>
                    <a:pt x="589" y="1956"/>
                    <a:pt x="666" y="2026"/>
                    <a:pt x="749" y="2026"/>
                  </a:cubicBezTo>
                  <a:cubicBezTo>
                    <a:pt x="774" y="2026"/>
                    <a:pt x="798" y="2020"/>
                    <a:pt x="822" y="2007"/>
                  </a:cubicBezTo>
                  <a:cubicBezTo>
                    <a:pt x="1113" y="1837"/>
                    <a:pt x="1405" y="1659"/>
                    <a:pt x="1688" y="1465"/>
                  </a:cubicBezTo>
                  <a:cubicBezTo>
                    <a:pt x="1806" y="1380"/>
                    <a:pt x="1702" y="1215"/>
                    <a:pt x="1572" y="1215"/>
                  </a:cubicBezTo>
                  <a:cubicBezTo>
                    <a:pt x="1541" y="1215"/>
                    <a:pt x="1509" y="1225"/>
                    <a:pt x="1478" y="1246"/>
                  </a:cubicBezTo>
                  <a:cubicBezTo>
                    <a:pt x="1308" y="1368"/>
                    <a:pt x="1130" y="1473"/>
                    <a:pt x="943" y="1586"/>
                  </a:cubicBezTo>
                  <a:cubicBezTo>
                    <a:pt x="1049" y="1084"/>
                    <a:pt x="1210" y="453"/>
                    <a:pt x="798" y="129"/>
                  </a:cubicBezTo>
                  <a:cubicBezTo>
                    <a:pt x="687" y="39"/>
                    <a:pt x="582" y="1"/>
                    <a:pt x="485"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g127110982d0_0_0"/>
            <p:cNvSpPr/>
            <p:nvPr/>
          </p:nvSpPr>
          <p:spPr>
            <a:xfrm rot="636965">
              <a:off x="5883916" y="1199003"/>
              <a:ext cx="154224" cy="138055"/>
            </a:xfrm>
            <a:custGeom>
              <a:avLst/>
              <a:gdLst/>
              <a:ahLst/>
              <a:cxnLst/>
              <a:rect l="l" t="t" r="r" b="b"/>
              <a:pathLst>
                <a:path w="1202" h="1076" extrusionOk="0">
                  <a:moveTo>
                    <a:pt x="366" y="0"/>
                  </a:moveTo>
                  <a:cubicBezTo>
                    <a:pt x="302" y="0"/>
                    <a:pt x="242" y="56"/>
                    <a:pt x="264" y="139"/>
                  </a:cubicBezTo>
                  <a:cubicBezTo>
                    <a:pt x="288" y="252"/>
                    <a:pt x="329" y="365"/>
                    <a:pt x="385" y="471"/>
                  </a:cubicBezTo>
                  <a:cubicBezTo>
                    <a:pt x="264" y="552"/>
                    <a:pt x="151" y="641"/>
                    <a:pt x="45" y="730"/>
                  </a:cubicBezTo>
                  <a:cubicBezTo>
                    <a:pt x="0" y="805"/>
                    <a:pt x="53" y="894"/>
                    <a:pt x="131" y="894"/>
                  </a:cubicBezTo>
                  <a:cubicBezTo>
                    <a:pt x="138" y="894"/>
                    <a:pt x="144" y="893"/>
                    <a:pt x="151" y="892"/>
                  </a:cubicBezTo>
                  <a:cubicBezTo>
                    <a:pt x="272" y="835"/>
                    <a:pt x="394" y="770"/>
                    <a:pt x="507" y="697"/>
                  </a:cubicBezTo>
                  <a:cubicBezTo>
                    <a:pt x="572" y="827"/>
                    <a:pt x="661" y="948"/>
                    <a:pt x="766" y="1046"/>
                  </a:cubicBezTo>
                  <a:cubicBezTo>
                    <a:pt x="791" y="1066"/>
                    <a:pt x="819" y="1075"/>
                    <a:pt x="846" y="1075"/>
                  </a:cubicBezTo>
                  <a:cubicBezTo>
                    <a:pt x="923" y="1075"/>
                    <a:pt x="993" y="1000"/>
                    <a:pt x="968" y="916"/>
                  </a:cubicBezTo>
                  <a:cubicBezTo>
                    <a:pt x="912" y="778"/>
                    <a:pt x="839" y="657"/>
                    <a:pt x="758" y="544"/>
                  </a:cubicBezTo>
                  <a:cubicBezTo>
                    <a:pt x="904" y="463"/>
                    <a:pt x="1041" y="357"/>
                    <a:pt x="1163" y="228"/>
                  </a:cubicBezTo>
                  <a:cubicBezTo>
                    <a:pt x="1202" y="158"/>
                    <a:pt x="1151" y="73"/>
                    <a:pt x="1076" y="73"/>
                  </a:cubicBezTo>
                  <a:cubicBezTo>
                    <a:pt x="1073" y="73"/>
                    <a:pt x="1069" y="74"/>
                    <a:pt x="1066" y="74"/>
                  </a:cubicBezTo>
                  <a:cubicBezTo>
                    <a:pt x="904" y="131"/>
                    <a:pt x="758" y="212"/>
                    <a:pt x="628" y="317"/>
                  </a:cubicBezTo>
                  <a:cubicBezTo>
                    <a:pt x="572" y="220"/>
                    <a:pt x="515" y="131"/>
                    <a:pt x="450" y="42"/>
                  </a:cubicBezTo>
                  <a:cubicBezTo>
                    <a:pt x="427" y="13"/>
                    <a:pt x="396" y="0"/>
                    <a:pt x="36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0" name="Google Shape;1350;g127110982d0_0_0"/>
          <p:cNvSpPr txBox="1"/>
          <p:nvPr/>
        </p:nvSpPr>
        <p:spPr>
          <a:xfrm>
            <a:off x="5584375" y="923250"/>
            <a:ext cx="2715900" cy="37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hlink"/>
              </a:buClr>
              <a:buSzPts val="1100"/>
              <a:buFont typeface="Arial"/>
              <a:buNone/>
            </a:pPr>
            <a:r>
              <a:rPr lang="en" sz="2100" b="1" i="0" u="none" strike="noStrike" cap="none">
                <a:solidFill>
                  <a:schemeClr val="dk2"/>
                </a:solidFill>
                <a:latin typeface="Patrick Hand"/>
                <a:ea typeface="Patrick Hand"/>
                <a:cs typeface="Patrick Hand"/>
                <a:sym typeface="Patrick Hand"/>
              </a:rPr>
              <a:t>GVHD: </a:t>
            </a:r>
            <a:r>
              <a:rPr lang="en" sz="2100" b="1">
                <a:solidFill>
                  <a:schemeClr val="dk2"/>
                </a:solidFill>
                <a:latin typeface="Patrick Hand"/>
                <a:ea typeface="Patrick Hand"/>
                <a:cs typeface="Patrick Hand"/>
                <a:sym typeface="Patrick Hand"/>
              </a:rPr>
              <a:t>Trần Nhật Quang</a:t>
            </a:r>
            <a:endParaRPr sz="2100" b="0" i="0" u="none" strike="noStrike" cap="none">
              <a:solidFill>
                <a:schemeClr val="dk2"/>
              </a:solidFill>
              <a:latin typeface="Patrick Hand"/>
              <a:ea typeface="Patrick Hand"/>
              <a:cs typeface="Patrick Hand"/>
              <a:sym typeface="Patrick Hand"/>
            </a:endParaRPr>
          </a:p>
        </p:txBody>
      </p:sp>
      <p:grpSp>
        <p:nvGrpSpPr>
          <p:cNvPr id="1351" name="Google Shape;1351;g127110982d0_0_0"/>
          <p:cNvGrpSpPr/>
          <p:nvPr/>
        </p:nvGrpSpPr>
        <p:grpSpPr>
          <a:xfrm>
            <a:off x="5584367" y="714647"/>
            <a:ext cx="275229" cy="351227"/>
            <a:chOff x="6472041" y="1958998"/>
            <a:chExt cx="275229" cy="351227"/>
          </a:xfrm>
        </p:grpSpPr>
        <p:cxnSp>
          <p:nvCxnSpPr>
            <p:cNvPr id="1352" name="Google Shape;1352;g127110982d0_0_0"/>
            <p:cNvCxnSpPr/>
            <p:nvPr/>
          </p:nvCxnSpPr>
          <p:spPr>
            <a:xfrm rot="10800000" flipH="1">
              <a:off x="6569950" y="2135925"/>
              <a:ext cx="38100" cy="174300"/>
            </a:xfrm>
            <a:prstGeom prst="straightConnector1">
              <a:avLst/>
            </a:prstGeom>
            <a:noFill/>
            <a:ln w="19050" cap="flat" cmpd="sng">
              <a:solidFill>
                <a:schemeClr val="dk2"/>
              </a:solidFill>
              <a:prstDash val="solid"/>
              <a:round/>
              <a:headEnd type="none" w="sm" len="sm"/>
              <a:tailEnd type="none" w="sm" len="sm"/>
            </a:ln>
          </p:spPr>
        </p:cxnSp>
        <p:sp>
          <p:nvSpPr>
            <p:cNvPr id="1353" name="Google Shape;1353;g127110982d0_0_0"/>
            <p:cNvSpPr/>
            <p:nvPr/>
          </p:nvSpPr>
          <p:spPr>
            <a:xfrm>
              <a:off x="6472041" y="1958998"/>
              <a:ext cx="275229" cy="273273"/>
            </a:xfrm>
            <a:custGeom>
              <a:avLst/>
              <a:gdLst/>
              <a:ahLst/>
              <a:cxnLst/>
              <a:rect l="l" t="t" r="r" b="b"/>
              <a:pathLst>
                <a:path w="7880" h="7824" extrusionOk="0">
                  <a:moveTo>
                    <a:pt x="4058" y="0"/>
                  </a:moveTo>
                  <a:cubicBezTo>
                    <a:pt x="3618" y="0"/>
                    <a:pt x="3187" y="55"/>
                    <a:pt x="2834" y="212"/>
                  </a:cubicBezTo>
                  <a:cubicBezTo>
                    <a:pt x="1891" y="631"/>
                    <a:pt x="2290" y="1638"/>
                    <a:pt x="2759" y="2265"/>
                  </a:cubicBezTo>
                  <a:cubicBezTo>
                    <a:pt x="2804" y="2284"/>
                    <a:pt x="2840" y="2325"/>
                    <a:pt x="2835" y="2378"/>
                  </a:cubicBezTo>
                  <a:cubicBezTo>
                    <a:pt x="2749" y="3336"/>
                    <a:pt x="2469" y="4339"/>
                    <a:pt x="2171" y="5251"/>
                  </a:cubicBezTo>
                  <a:cubicBezTo>
                    <a:pt x="2148" y="5322"/>
                    <a:pt x="2079" y="5394"/>
                    <a:pt x="1999" y="5394"/>
                  </a:cubicBezTo>
                  <a:cubicBezTo>
                    <a:pt x="1994" y="5394"/>
                    <a:pt x="1989" y="5394"/>
                    <a:pt x="1983" y="5393"/>
                  </a:cubicBezTo>
                  <a:cubicBezTo>
                    <a:pt x="1942" y="5389"/>
                    <a:pt x="1901" y="5387"/>
                    <a:pt x="1861" y="5387"/>
                  </a:cubicBezTo>
                  <a:cubicBezTo>
                    <a:pt x="840" y="5387"/>
                    <a:pt x="0" y="6772"/>
                    <a:pt x="1303" y="7179"/>
                  </a:cubicBezTo>
                  <a:cubicBezTo>
                    <a:pt x="1841" y="7347"/>
                    <a:pt x="2424" y="7421"/>
                    <a:pt x="2986" y="7512"/>
                  </a:cubicBezTo>
                  <a:cubicBezTo>
                    <a:pt x="3076" y="7527"/>
                    <a:pt x="3165" y="7543"/>
                    <a:pt x="3254" y="7559"/>
                  </a:cubicBezTo>
                  <a:cubicBezTo>
                    <a:pt x="3334" y="7573"/>
                    <a:pt x="3415" y="7589"/>
                    <a:pt x="3497" y="7605"/>
                  </a:cubicBezTo>
                  <a:cubicBezTo>
                    <a:pt x="3967" y="7701"/>
                    <a:pt x="4476" y="7823"/>
                    <a:pt x="4964" y="7823"/>
                  </a:cubicBezTo>
                  <a:cubicBezTo>
                    <a:pt x="5196" y="7823"/>
                    <a:pt x="5422" y="7796"/>
                    <a:pt x="5638" y="7725"/>
                  </a:cubicBezTo>
                  <a:cubicBezTo>
                    <a:pt x="6055" y="7589"/>
                    <a:pt x="6521" y="7217"/>
                    <a:pt x="6494" y="6729"/>
                  </a:cubicBezTo>
                  <a:cubicBezTo>
                    <a:pt x="6469" y="6257"/>
                    <a:pt x="6036" y="5918"/>
                    <a:pt x="5594" y="5918"/>
                  </a:cubicBezTo>
                  <a:cubicBezTo>
                    <a:pt x="5558" y="5918"/>
                    <a:pt x="5521" y="5920"/>
                    <a:pt x="5485" y="5925"/>
                  </a:cubicBezTo>
                  <a:cubicBezTo>
                    <a:pt x="5475" y="5926"/>
                    <a:pt x="5466" y="5927"/>
                    <a:pt x="5457" y="5927"/>
                  </a:cubicBezTo>
                  <a:cubicBezTo>
                    <a:pt x="5273" y="5927"/>
                    <a:pt x="5232" y="5670"/>
                    <a:pt x="5354" y="5559"/>
                  </a:cubicBezTo>
                  <a:cubicBezTo>
                    <a:pt x="5601" y="4669"/>
                    <a:pt x="5847" y="3779"/>
                    <a:pt x="6093" y="2888"/>
                  </a:cubicBezTo>
                  <a:cubicBezTo>
                    <a:pt x="6114" y="2809"/>
                    <a:pt x="6197" y="2732"/>
                    <a:pt x="6284" y="2732"/>
                  </a:cubicBezTo>
                  <a:cubicBezTo>
                    <a:pt x="6289" y="2732"/>
                    <a:pt x="6294" y="2732"/>
                    <a:pt x="6300" y="2733"/>
                  </a:cubicBezTo>
                  <a:cubicBezTo>
                    <a:pt x="6434" y="2746"/>
                    <a:pt x="6579" y="2759"/>
                    <a:pt x="6724" y="2759"/>
                  </a:cubicBezTo>
                  <a:cubicBezTo>
                    <a:pt x="7040" y="2759"/>
                    <a:pt x="7357" y="2699"/>
                    <a:pt x="7571" y="2458"/>
                  </a:cubicBezTo>
                  <a:cubicBezTo>
                    <a:pt x="7880" y="2108"/>
                    <a:pt x="7819" y="1540"/>
                    <a:pt x="7589" y="1170"/>
                  </a:cubicBezTo>
                  <a:cubicBezTo>
                    <a:pt x="7164" y="485"/>
                    <a:pt x="6233" y="267"/>
                    <a:pt x="5495" y="142"/>
                  </a:cubicBezTo>
                  <a:cubicBezTo>
                    <a:pt x="5073" y="71"/>
                    <a:pt x="4560" y="0"/>
                    <a:pt x="4058"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4" name="Google Shape;1354;g127110982d0_0_0"/>
          <p:cNvGrpSpPr/>
          <p:nvPr/>
        </p:nvGrpSpPr>
        <p:grpSpPr>
          <a:xfrm>
            <a:off x="8025042" y="714647"/>
            <a:ext cx="275229" cy="351227"/>
            <a:chOff x="6472041" y="1958998"/>
            <a:chExt cx="275229" cy="351227"/>
          </a:xfrm>
        </p:grpSpPr>
        <p:cxnSp>
          <p:nvCxnSpPr>
            <p:cNvPr id="1355" name="Google Shape;1355;g127110982d0_0_0"/>
            <p:cNvCxnSpPr/>
            <p:nvPr/>
          </p:nvCxnSpPr>
          <p:spPr>
            <a:xfrm rot="10800000" flipH="1">
              <a:off x="6569950" y="2135925"/>
              <a:ext cx="38100" cy="174300"/>
            </a:xfrm>
            <a:prstGeom prst="straightConnector1">
              <a:avLst/>
            </a:prstGeom>
            <a:noFill/>
            <a:ln w="19050" cap="flat" cmpd="sng">
              <a:solidFill>
                <a:schemeClr val="dk2"/>
              </a:solidFill>
              <a:prstDash val="solid"/>
              <a:round/>
              <a:headEnd type="none" w="sm" len="sm"/>
              <a:tailEnd type="none" w="sm" len="sm"/>
            </a:ln>
          </p:spPr>
        </p:cxnSp>
        <p:sp>
          <p:nvSpPr>
            <p:cNvPr id="1356" name="Google Shape;1356;g127110982d0_0_0"/>
            <p:cNvSpPr/>
            <p:nvPr/>
          </p:nvSpPr>
          <p:spPr>
            <a:xfrm>
              <a:off x="6472041" y="1958998"/>
              <a:ext cx="275229" cy="273273"/>
            </a:xfrm>
            <a:custGeom>
              <a:avLst/>
              <a:gdLst/>
              <a:ahLst/>
              <a:cxnLst/>
              <a:rect l="l" t="t" r="r" b="b"/>
              <a:pathLst>
                <a:path w="7880" h="7824" extrusionOk="0">
                  <a:moveTo>
                    <a:pt x="4058" y="0"/>
                  </a:moveTo>
                  <a:cubicBezTo>
                    <a:pt x="3618" y="0"/>
                    <a:pt x="3187" y="55"/>
                    <a:pt x="2834" y="212"/>
                  </a:cubicBezTo>
                  <a:cubicBezTo>
                    <a:pt x="1891" y="631"/>
                    <a:pt x="2290" y="1638"/>
                    <a:pt x="2759" y="2265"/>
                  </a:cubicBezTo>
                  <a:cubicBezTo>
                    <a:pt x="2804" y="2284"/>
                    <a:pt x="2840" y="2325"/>
                    <a:pt x="2835" y="2378"/>
                  </a:cubicBezTo>
                  <a:cubicBezTo>
                    <a:pt x="2749" y="3336"/>
                    <a:pt x="2469" y="4339"/>
                    <a:pt x="2171" y="5251"/>
                  </a:cubicBezTo>
                  <a:cubicBezTo>
                    <a:pt x="2148" y="5322"/>
                    <a:pt x="2079" y="5394"/>
                    <a:pt x="1999" y="5394"/>
                  </a:cubicBezTo>
                  <a:cubicBezTo>
                    <a:pt x="1994" y="5394"/>
                    <a:pt x="1989" y="5394"/>
                    <a:pt x="1983" y="5393"/>
                  </a:cubicBezTo>
                  <a:cubicBezTo>
                    <a:pt x="1942" y="5389"/>
                    <a:pt x="1901" y="5387"/>
                    <a:pt x="1861" y="5387"/>
                  </a:cubicBezTo>
                  <a:cubicBezTo>
                    <a:pt x="840" y="5387"/>
                    <a:pt x="0" y="6772"/>
                    <a:pt x="1303" y="7179"/>
                  </a:cubicBezTo>
                  <a:cubicBezTo>
                    <a:pt x="1841" y="7347"/>
                    <a:pt x="2424" y="7421"/>
                    <a:pt x="2986" y="7512"/>
                  </a:cubicBezTo>
                  <a:cubicBezTo>
                    <a:pt x="3076" y="7527"/>
                    <a:pt x="3165" y="7543"/>
                    <a:pt x="3254" y="7559"/>
                  </a:cubicBezTo>
                  <a:cubicBezTo>
                    <a:pt x="3334" y="7573"/>
                    <a:pt x="3415" y="7589"/>
                    <a:pt x="3497" y="7605"/>
                  </a:cubicBezTo>
                  <a:cubicBezTo>
                    <a:pt x="3967" y="7701"/>
                    <a:pt x="4476" y="7823"/>
                    <a:pt x="4964" y="7823"/>
                  </a:cubicBezTo>
                  <a:cubicBezTo>
                    <a:pt x="5196" y="7823"/>
                    <a:pt x="5422" y="7796"/>
                    <a:pt x="5638" y="7725"/>
                  </a:cubicBezTo>
                  <a:cubicBezTo>
                    <a:pt x="6055" y="7589"/>
                    <a:pt x="6521" y="7217"/>
                    <a:pt x="6494" y="6729"/>
                  </a:cubicBezTo>
                  <a:cubicBezTo>
                    <a:pt x="6469" y="6257"/>
                    <a:pt x="6036" y="5918"/>
                    <a:pt x="5594" y="5918"/>
                  </a:cubicBezTo>
                  <a:cubicBezTo>
                    <a:pt x="5558" y="5918"/>
                    <a:pt x="5521" y="5920"/>
                    <a:pt x="5485" y="5925"/>
                  </a:cubicBezTo>
                  <a:cubicBezTo>
                    <a:pt x="5475" y="5926"/>
                    <a:pt x="5466" y="5927"/>
                    <a:pt x="5457" y="5927"/>
                  </a:cubicBezTo>
                  <a:cubicBezTo>
                    <a:pt x="5273" y="5927"/>
                    <a:pt x="5232" y="5670"/>
                    <a:pt x="5354" y="5559"/>
                  </a:cubicBezTo>
                  <a:cubicBezTo>
                    <a:pt x="5601" y="4669"/>
                    <a:pt x="5847" y="3779"/>
                    <a:pt x="6093" y="2888"/>
                  </a:cubicBezTo>
                  <a:cubicBezTo>
                    <a:pt x="6114" y="2809"/>
                    <a:pt x="6197" y="2732"/>
                    <a:pt x="6284" y="2732"/>
                  </a:cubicBezTo>
                  <a:cubicBezTo>
                    <a:pt x="6289" y="2732"/>
                    <a:pt x="6294" y="2732"/>
                    <a:pt x="6300" y="2733"/>
                  </a:cubicBezTo>
                  <a:cubicBezTo>
                    <a:pt x="6434" y="2746"/>
                    <a:pt x="6579" y="2759"/>
                    <a:pt x="6724" y="2759"/>
                  </a:cubicBezTo>
                  <a:cubicBezTo>
                    <a:pt x="7040" y="2759"/>
                    <a:pt x="7357" y="2699"/>
                    <a:pt x="7571" y="2458"/>
                  </a:cubicBezTo>
                  <a:cubicBezTo>
                    <a:pt x="7880" y="2108"/>
                    <a:pt x="7819" y="1540"/>
                    <a:pt x="7589" y="1170"/>
                  </a:cubicBezTo>
                  <a:cubicBezTo>
                    <a:pt x="7164" y="485"/>
                    <a:pt x="6233" y="267"/>
                    <a:pt x="5495" y="142"/>
                  </a:cubicBezTo>
                  <a:cubicBezTo>
                    <a:pt x="5073" y="71"/>
                    <a:pt x="4560" y="0"/>
                    <a:pt x="4058"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7" name="Google Shape;1357;g127110982d0_0_0"/>
          <p:cNvSpPr/>
          <p:nvPr/>
        </p:nvSpPr>
        <p:spPr>
          <a:xfrm>
            <a:off x="5213796" y="2836935"/>
            <a:ext cx="843453" cy="914277"/>
          </a:xfrm>
          <a:custGeom>
            <a:avLst/>
            <a:gdLst/>
            <a:ahLst/>
            <a:cxnLst/>
            <a:rect l="l" t="t" r="r" b="b"/>
            <a:pathLst>
              <a:path w="49542" h="53702" extrusionOk="0">
                <a:moveTo>
                  <a:pt x="28239" y="8674"/>
                </a:moveTo>
                <a:cubicBezTo>
                  <a:pt x="28326" y="8674"/>
                  <a:pt x="28417" y="8699"/>
                  <a:pt x="28505" y="8757"/>
                </a:cubicBezTo>
                <a:cubicBezTo>
                  <a:pt x="33413" y="11993"/>
                  <a:pt x="38309" y="15248"/>
                  <a:pt x="43192" y="18524"/>
                </a:cubicBezTo>
                <a:cubicBezTo>
                  <a:pt x="43601" y="18798"/>
                  <a:pt x="43280" y="19336"/>
                  <a:pt x="42878" y="19336"/>
                </a:cubicBezTo>
                <a:cubicBezTo>
                  <a:pt x="42790" y="19336"/>
                  <a:pt x="42699" y="19310"/>
                  <a:pt x="42611" y="19251"/>
                </a:cubicBezTo>
                <a:lnTo>
                  <a:pt x="42611" y="19250"/>
                </a:lnTo>
                <a:cubicBezTo>
                  <a:pt x="37723" y="15983"/>
                  <a:pt x="32828" y="12728"/>
                  <a:pt x="27924" y="9483"/>
                </a:cubicBezTo>
                <a:cubicBezTo>
                  <a:pt x="27513" y="9212"/>
                  <a:pt x="27836" y="8674"/>
                  <a:pt x="28239" y="8674"/>
                </a:cubicBezTo>
                <a:close/>
                <a:moveTo>
                  <a:pt x="25932" y="12125"/>
                </a:moveTo>
                <a:cubicBezTo>
                  <a:pt x="26019" y="12125"/>
                  <a:pt x="26109" y="12150"/>
                  <a:pt x="26197" y="12208"/>
                </a:cubicBezTo>
                <a:cubicBezTo>
                  <a:pt x="31107" y="15444"/>
                  <a:pt x="36002" y="18699"/>
                  <a:pt x="40884" y="21975"/>
                </a:cubicBezTo>
                <a:cubicBezTo>
                  <a:pt x="41294" y="22249"/>
                  <a:pt x="40973" y="22787"/>
                  <a:pt x="40571" y="22787"/>
                </a:cubicBezTo>
                <a:cubicBezTo>
                  <a:pt x="40484" y="22787"/>
                  <a:pt x="40393" y="22761"/>
                  <a:pt x="40305" y="22702"/>
                </a:cubicBezTo>
                <a:lnTo>
                  <a:pt x="40305" y="22701"/>
                </a:lnTo>
                <a:cubicBezTo>
                  <a:pt x="35417" y="19434"/>
                  <a:pt x="30521" y="16179"/>
                  <a:pt x="25618" y="12934"/>
                </a:cubicBezTo>
                <a:cubicBezTo>
                  <a:pt x="25207" y="12663"/>
                  <a:pt x="25529" y="12125"/>
                  <a:pt x="25932" y="12125"/>
                </a:cubicBezTo>
                <a:close/>
                <a:moveTo>
                  <a:pt x="23626" y="15576"/>
                </a:moveTo>
                <a:cubicBezTo>
                  <a:pt x="23713" y="15576"/>
                  <a:pt x="23804" y="15601"/>
                  <a:pt x="23892" y="15659"/>
                </a:cubicBezTo>
                <a:cubicBezTo>
                  <a:pt x="28800" y="18895"/>
                  <a:pt x="33696" y="22150"/>
                  <a:pt x="38578" y="25426"/>
                </a:cubicBezTo>
                <a:cubicBezTo>
                  <a:pt x="38987" y="25700"/>
                  <a:pt x="38667" y="26238"/>
                  <a:pt x="38266" y="26238"/>
                </a:cubicBezTo>
                <a:cubicBezTo>
                  <a:pt x="38178" y="26238"/>
                  <a:pt x="38087" y="26212"/>
                  <a:pt x="37999" y="26153"/>
                </a:cubicBezTo>
                <a:lnTo>
                  <a:pt x="37999" y="26152"/>
                </a:lnTo>
                <a:cubicBezTo>
                  <a:pt x="33110" y="22885"/>
                  <a:pt x="28215" y="19630"/>
                  <a:pt x="23312" y="16385"/>
                </a:cubicBezTo>
                <a:cubicBezTo>
                  <a:pt x="22900" y="16114"/>
                  <a:pt x="23223" y="15576"/>
                  <a:pt x="23626" y="15576"/>
                </a:cubicBezTo>
                <a:close/>
                <a:moveTo>
                  <a:pt x="21320" y="19027"/>
                </a:moveTo>
                <a:cubicBezTo>
                  <a:pt x="21407" y="19027"/>
                  <a:pt x="21498" y="19052"/>
                  <a:pt x="21586" y="19110"/>
                </a:cubicBezTo>
                <a:cubicBezTo>
                  <a:pt x="26494" y="22345"/>
                  <a:pt x="31388" y="25601"/>
                  <a:pt x="36271" y="28875"/>
                </a:cubicBezTo>
                <a:cubicBezTo>
                  <a:pt x="36681" y="29151"/>
                  <a:pt x="36360" y="29689"/>
                  <a:pt x="35958" y="29689"/>
                </a:cubicBezTo>
                <a:cubicBezTo>
                  <a:pt x="35871" y="29689"/>
                  <a:pt x="35780" y="29663"/>
                  <a:pt x="35692" y="29604"/>
                </a:cubicBezTo>
                <a:lnTo>
                  <a:pt x="35692" y="29603"/>
                </a:lnTo>
                <a:cubicBezTo>
                  <a:pt x="30804" y="26336"/>
                  <a:pt x="25908" y="23081"/>
                  <a:pt x="21005" y="19836"/>
                </a:cubicBezTo>
                <a:cubicBezTo>
                  <a:pt x="20594" y="19565"/>
                  <a:pt x="20916" y="19027"/>
                  <a:pt x="21320" y="19027"/>
                </a:cubicBezTo>
                <a:close/>
                <a:moveTo>
                  <a:pt x="19013" y="22478"/>
                </a:moveTo>
                <a:cubicBezTo>
                  <a:pt x="19100" y="22478"/>
                  <a:pt x="19190" y="22503"/>
                  <a:pt x="19278" y="22561"/>
                </a:cubicBezTo>
                <a:cubicBezTo>
                  <a:pt x="24186" y="25797"/>
                  <a:pt x="29083" y="29052"/>
                  <a:pt x="33965" y="32328"/>
                </a:cubicBezTo>
                <a:cubicBezTo>
                  <a:pt x="34374" y="32602"/>
                  <a:pt x="34054" y="33140"/>
                  <a:pt x="33652" y="33140"/>
                </a:cubicBezTo>
                <a:cubicBezTo>
                  <a:pt x="33565" y="33140"/>
                  <a:pt x="33474" y="33115"/>
                  <a:pt x="33386" y="33055"/>
                </a:cubicBezTo>
                <a:lnTo>
                  <a:pt x="33386" y="33054"/>
                </a:lnTo>
                <a:cubicBezTo>
                  <a:pt x="28496" y="29787"/>
                  <a:pt x="23602" y="26532"/>
                  <a:pt x="18699" y="23287"/>
                </a:cubicBezTo>
                <a:cubicBezTo>
                  <a:pt x="18287" y="23016"/>
                  <a:pt x="18609" y="22478"/>
                  <a:pt x="19013" y="22478"/>
                </a:cubicBezTo>
                <a:close/>
                <a:moveTo>
                  <a:pt x="16706" y="25929"/>
                </a:moveTo>
                <a:cubicBezTo>
                  <a:pt x="16793" y="25929"/>
                  <a:pt x="16884" y="25954"/>
                  <a:pt x="16972" y="26012"/>
                </a:cubicBezTo>
                <a:cubicBezTo>
                  <a:pt x="21881" y="29248"/>
                  <a:pt x="26775" y="32503"/>
                  <a:pt x="31659" y="35779"/>
                </a:cubicBezTo>
                <a:cubicBezTo>
                  <a:pt x="32068" y="36052"/>
                  <a:pt x="31746" y="36591"/>
                  <a:pt x="31344" y="36591"/>
                </a:cubicBezTo>
                <a:cubicBezTo>
                  <a:pt x="31257" y="36591"/>
                  <a:pt x="31166" y="36565"/>
                  <a:pt x="31078" y="36506"/>
                </a:cubicBezTo>
                <a:lnTo>
                  <a:pt x="31078" y="36505"/>
                </a:lnTo>
                <a:cubicBezTo>
                  <a:pt x="26191" y="33238"/>
                  <a:pt x="21294" y="29983"/>
                  <a:pt x="16391" y="26738"/>
                </a:cubicBezTo>
                <a:cubicBezTo>
                  <a:pt x="15980" y="26467"/>
                  <a:pt x="16302" y="25929"/>
                  <a:pt x="16706" y="25929"/>
                </a:cubicBezTo>
                <a:close/>
                <a:moveTo>
                  <a:pt x="14400" y="29380"/>
                </a:moveTo>
                <a:cubicBezTo>
                  <a:pt x="14486" y="29380"/>
                  <a:pt x="14577" y="29405"/>
                  <a:pt x="14665" y="29463"/>
                </a:cubicBezTo>
                <a:cubicBezTo>
                  <a:pt x="19573" y="32699"/>
                  <a:pt x="24469" y="35954"/>
                  <a:pt x="29354" y="39230"/>
                </a:cubicBezTo>
                <a:cubicBezTo>
                  <a:pt x="29761" y="39503"/>
                  <a:pt x="29441" y="40041"/>
                  <a:pt x="29039" y="40041"/>
                </a:cubicBezTo>
                <a:cubicBezTo>
                  <a:pt x="28951" y="40041"/>
                  <a:pt x="28859" y="40015"/>
                  <a:pt x="28771" y="39956"/>
                </a:cubicBezTo>
                <a:cubicBezTo>
                  <a:pt x="23883" y="36689"/>
                  <a:pt x="18989" y="33434"/>
                  <a:pt x="14086" y="30189"/>
                </a:cubicBezTo>
                <a:cubicBezTo>
                  <a:pt x="13673" y="29918"/>
                  <a:pt x="13996" y="29380"/>
                  <a:pt x="14400" y="29380"/>
                </a:cubicBezTo>
                <a:close/>
                <a:moveTo>
                  <a:pt x="12092" y="32831"/>
                </a:moveTo>
                <a:cubicBezTo>
                  <a:pt x="12179" y="32831"/>
                  <a:pt x="12270" y="32856"/>
                  <a:pt x="12357" y="32914"/>
                </a:cubicBezTo>
                <a:cubicBezTo>
                  <a:pt x="17267" y="36149"/>
                  <a:pt x="22162" y="39405"/>
                  <a:pt x="27046" y="42679"/>
                </a:cubicBezTo>
                <a:cubicBezTo>
                  <a:pt x="27453" y="42954"/>
                  <a:pt x="27133" y="43491"/>
                  <a:pt x="26731" y="43491"/>
                </a:cubicBezTo>
                <a:cubicBezTo>
                  <a:pt x="26644" y="43491"/>
                  <a:pt x="26553" y="43466"/>
                  <a:pt x="26465" y="43407"/>
                </a:cubicBezTo>
                <a:cubicBezTo>
                  <a:pt x="21577" y="40140"/>
                  <a:pt x="16681" y="36885"/>
                  <a:pt x="11778" y="33640"/>
                </a:cubicBezTo>
                <a:cubicBezTo>
                  <a:pt x="11367" y="33369"/>
                  <a:pt x="11689" y="32831"/>
                  <a:pt x="12092" y="32831"/>
                </a:cubicBezTo>
                <a:close/>
                <a:moveTo>
                  <a:pt x="9786" y="36282"/>
                </a:moveTo>
                <a:cubicBezTo>
                  <a:pt x="9873" y="36282"/>
                  <a:pt x="9964" y="36307"/>
                  <a:pt x="10052" y="36365"/>
                </a:cubicBezTo>
                <a:cubicBezTo>
                  <a:pt x="14960" y="39601"/>
                  <a:pt x="19856" y="42856"/>
                  <a:pt x="24739" y="46132"/>
                </a:cubicBezTo>
                <a:cubicBezTo>
                  <a:pt x="25147" y="46405"/>
                  <a:pt x="24827" y="46942"/>
                  <a:pt x="24425" y="46942"/>
                </a:cubicBezTo>
                <a:cubicBezTo>
                  <a:pt x="24337" y="46942"/>
                  <a:pt x="24246" y="46917"/>
                  <a:pt x="24157" y="46858"/>
                </a:cubicBezTo>
                <a:cubicBezTo>
                  <a:pt x="19270" y="43591"/>
                  <a:pt x="14375" y="40336"/>
                  <a:pt x="9471" y="37091"/>
                </a:cubicBezTo>
                <a:cubicBezTo>
                  <a:pt x="9060" y="36820"/>
                  <a:pt x="9383" y="36282"/>
                  <a:pt x="9786" y="36282"/>
                </a:cubicBezTo>
                <a:close/>
                <a:moveTo>
                  <a:pt x="24209" y="1"/>
                </a:moveTo>
                <a:cubicBezTo>
                  <a:pt x="23333" y="1357"/>
                  <a:pt x="22455" y="2710"/>
                  <a:pt x="21572" y="4060"/>
                </a:cubicBezTo>
                <a:cubicBezTo>
                  <a:pt x="21925" y="4294"/>
                  <a:pt x="22276" y="4527"/>
                  <a:pt x="22629" y="4762"/>
                </a:cubicBezTo>
                <a:cubicBezTo>
                  <a:pt x="23011" y="4405"/>
                  <a:pt x="23513" y="4219"/>
                  <a:pt x="24029" y="4219"/>
                </a:cubicBezTo>
                <a:cubicBezTo>
                  <a:pt x="24392" y="4219"/>
                  <a:pt x="24761" y="4311"/>
                  <a:pt x="25100" y="4500"/>
                </a:cubicBezTo>
                <a:cubicBezTo>
                  <a:pt x="25134" y="4515"/>
                  <a:pt x="25166" y="4532"/>
                  <a:pt x="25197" y="4554"/>
                </a:cubicBezTo>
                <a:cubicBezTo>
                  <a:pt x="25228" y="4573"/>
                  <a:pt x="25257" y="4595"/>
                  <a:pt x="25282" y="4621"/>
                </a:cubicBezTo>
                <a:cubicBezTo>
                  <a:pt x="26213" y="5345"/>
                  <a:pt x="26450" y="6691"/>
                  <a:pt x="25671" y="7634"/>
                </a:cubicBezTo>
                <a:cubicBezTo>
                  <a:pt x="25268" y="8119"/>
                  <a:pt x="24715" y="8349"/>
                  <a:pt x="24147" y="8349"/>
                </a:cubicBezTo>
                <a:cubicBezTo>
                  <a:pt x="23746" y="8349"/>
                  <a:pt x="23337" y="8235"/>
                  <a:pt x="22968" y="8016"/>
                </a:cubicBezTo>
                <a:cubicBezTo>
                  <a:pt x="22078" y="7489"/>
                  <a:pt x="21737" y="6502"/>
                  <a:pt x="22116" y="5533"/>
                </a:cubicBezTo>
                <a:cubicBezTo>
                  <a:pt x="21766" y="5299"/>
                  <a:pt x="21417" y="5067"/>
                  <a:pt x="21068" y="4836"/>
                </a:cubicBezTo>
                <a:cubicBezTo>
                  <a:pt x="20212" y="6141"/>
                  <a:pt x="19357" y="7445"/>
                  <a:pt x="18498" y="8747"/>
                </a:cubicBezTo>
                <a:cubicBezTo>
                  <a:pt x="18837" y="8972"/>
                  <a:pt x="19176" y="9197"/>
                  <a:pt x="19515" y="9422"/>
                </a:cubicBezTo>
                <a:cubicBezTo>
                  <a:pt x="19897" y="9065"/>
                  <a:pt x="20400" y="8879"/>
                  <a:pt x="20916" y="8879"/>
                </a:cubicBezTo>
                <a:cubicBezTo>
                  <a:pt x="21278" y="8879"/>
                  <a:pt x="21647" y="8971"/>
                  <a:pt x="21986" y="9161"/>
                </a:cubicBezTo>
                <a:cubicBezTo>
                  <a:pt x="22020" y="9174"/>
                  <a:pt x="22053" y="9193"/>
                  <a:pt x="22083" y="9214"/>
                </a:cubicBezTo>
                <a:cubicBezTo>
                  <a:pt x="22112" y="9234"/>
                  <a:pt x="22141" y="9256"/>
                  <a:pt x="22167" y="9280"/>
                </a:cubicBezTo>
                <a:cubicBezTo>
                  <a:pt x="23099" y="10006"/>
                  <a:pt x="23336" y="11352"/>
                  <a:pt x="22555" y="12295"/>
                </a:cubicBezTo>
                <a:cubicBezTo>
                  <a:pt x="22154" y="12780"/>
                  <a:pt x="21601" y="13010"/>
                  <a:pt x="21032" y="13010"/>
                </a:cubicBezTo>
                <a:cubicBezTo>
                  <a:pt x="20631" y="13010"/>
                  <a:pt x="20222" y="12896"/>
                  <a:pt x="19853" y="12677"/>
                </a:cubicBezTo>
                <a:cubicBezTo>
                  <a:pt x="18963" y="12148"/>
                  <a:pt x="18622" y="11163"/>
                  <a:pt x="19000" y="10192"/>
                </a:cubicBezTo>
                <a:cubicBezTo>
                  <a:pt x="18663" y="9967"/>
                  <a:pt x="18326" y="9744"/>
                  <a:pt x="17988" y="9520"/>
                </a:cubicBezTo>
                <a:cubicBezTo>
                  <a:pt x="17128" y="10821"/>
                  <a:pt x="16267" y="12123"/>
                  <a:pt x="15406" y="13423"/>
                </a:cubicBezTo>
                <a:cubicBezTo>
                  <a:pt x="15737" y="13643"/>
                  <a:pt x="16069" y="13863"/>
                  <a:pt x="16400" y="14083"/>
                </a:cubicBezTo>
                <a:cubicBezTo>
                  <a:pt x="16782" y="13726"/>
                  <a:pt x="17284" y="13540"/>
                  <a:pt x="17800" y="13540"/>
                </a:cubicBezTo>
                <a:cubicBezTo>
                  <a:pt x="18163" y="13540"/>
                  <a:pt x="18532" y="13632"/>
                  <a:pt x="18871" y="13822"/>
                </a:cubicBezTo>
                <a:cubicBezTo>
                  <a:pt x="18905" y="13835"/>
                  <a:pt x="18937" y="13854"/>
                  <a:pt x="18968" y="13875"/>
                </a:cubicBezTo>
                <a:cubicBezTo>
                  <a:pt x="18999" y="13893"/>
                  <a:pt x="19028" y="13916"/>
                  <a:pt x="19053" y="13941"/>
                </a:cubicBezTo>
                <a:cubicBezTo>
                  <a:pt x="19984" y="14665"/>
                  <a:pt x="20221" y="16012"/>
                  <a:pt x="19442" y="16956"/>
                </a:cubicBezTo>
                <a:cubicBezTo>
                  <a:pt x="19039" y="17441"/>
                  <a:pt x="18486" y="17671"/>
                  <a:pt x="17918" y="17671"/>
                </a:cubicBezTo>
                <a:cubicBezTo>
                  <a:pt x="17517" y="17671"/>
                  <a:pt x="17108" y="17557"/>
                  <a:pt x="16739" y="17338"/>
                </a:cubicBezTo>
                <a:cubicBezTo>
                  <a:pt x="15849" y="16809"/>
                  <a:pt x="15509" y="15824"/>
                  <a:pt x="15887" y="14853"/>
                </a:cubicBezTo>
                <a:cubicBezTo>
                  <a:pt x="15556" y="14633"/>
                  <a:pt x="15227" y="14415"/>
                  <a:pt x="14897" y="14195"/>
                </a:cubicBezTo>
                <a:cubicBezTo>
                  <a:pt x="14033" y="15495"/>
                  <a:pt x="13170" y="16796"/>
                  <a:pt x="12311" y="18098"/>
                </a:cubicBezTo>
                <a:cubicBezTo>
                  <a:pt x="12635" y="18312"/>
                  <a:pt x="12959" y="18527"/>
                  <a:pt x="13283" y="18744"/>
                </a:cubicBezTo>
                <a:cubicBezTo>
                  <a:pt x="13665" y="18386"/>
                  <a:pt x="14167" y="18200"/>
                  <a:pt x="14683" y="18200"/>
                </a:cubicBezTo>
                <a:cubicBezTo>
                  <a:pt x="15046" y="18200"/>
                  <a:pt x="15415" y="18292"/>
                  <a:pt x="15754" y="18481"/>
                </a:cubicBezTo>
                <a:cubicBezTo>
                  <a:pt x="15788" y="18496"/>
                  <a:pt x="15820" y="18513"/>
                  <a:pt x="15851" y="18536"/>
                </a:cubicBezTo>
                <a:cubicBezTo>
                  <a:pt x="15882" y="18554"/>
                  <a:pt x="15909" y="18577"/>
                  <a:pt x="15935" y="18602"/>
                </a:cubicBezTo>
                <a:cubicBezTo>
                  <a:pt x="16867" y="19326"/>
                  <a:pt x="17104" y="20673"/>
                  <a:pt x="16323" y="21615"/>
                </a:cubicBezTo>
                <a:cubicBezTo>
                  <a:pt x="15921" y="22101"/>
                  <a:pt x="15369" y="22330"/>
                  <a:pt x="14800" y="22330"/>
                </a:cubicBezTo>
                <a:cubicBezTo>
                  <a:pt x="14399" y="22330"/>
                  <a:pt x="13990" y="22216"/>
                  <a:pt x="13620" y="21997"/>
                </a:cubicBezTo>
                <a:cubicBezTo>
                  <a:pt x="12731" y="21470"/>
                  <a:pt x="12390" y="20484"/>
                  <a:pt x="12768" y="19514"/>
                </a:cubicBezTo>
                <a:cubicBezTo>
                  <a:pt x="12446" y="19299"/>
                  <a:pt x="12124" y="19084"/>
                  <a:pt x="11800" y="18870"/>
                </a:cubicBezTo>
                <a:cubicBezTo>
                  <a:pt x="10941" y="20172"/>
                  <a:pt x="10084" y="21475"/>
                  <a:pt x="9229" y="22779"/>
                </a:cubicBezTo>
                <a:cubicBezTo>
                  <a:pt x="9542" y="22987"/>
                  <a:pt x="9856" y="23195"/>
                  <a:pt x="10168" y="23403"/>
                </a:cubicBezTo>
                <a:cubicBezTo>
                  <a:pt x="10550" y="23047"/>
                  <a:pt x="11053" y="22860"/>
                  <a:pt x="11569" y="22860"/>
                </a:cubicBezTo>
                <a:cubicBezTo>
                  <a:pt x="11931" y="22860"/>
                  <a:pt x="12300" y="22952"/>
                  <a:pt x="12639" y="23142"/>
                </a:cubicBezTo>
                <a:cubicBezTo>
                  <a:pt x="12673" y="23157"/>
                  <a:pt x="12705" y="23174"/>
                  <a:pt x="12736" y="23197"/>
                </a:cubicBezTo>
                <a:cubicBezTo>
                  <a:pt x="12766" y="23215"/>
                  <a:pt x="12795" y="23238"/>
                  <a:pt x="12821" y="23261"/>
                </a:cubicBezTo>
                <a:cubicBezTo>
                  <a:pt x="13753" y="23986"/>
                  <a:pt x="13990" y="25334"/>
                  <a:pt x="13210" y="26276"/>
                </a:cubicBezTo>
                <a:cubicBezTo>
                  <a:pt x="12808" y="26762"/>
                  <a:pt x="12255" y="26991"/>
                  <a:pt x="11686" y="26991"/>
                </a:cubicBezTo>
                <a:cubicBezTo>
                  <a:pt x="11285" y="26991"/>
                  <a:pt x="10876" y="26877"/>
                  <a:pt x="10507" y="26658"/>
                </a:cubicBezTo>
                <a:cubicBezTo>
                  <a:pt x="9617" y="26131"/>
                  <a:pt x="9276" y="25145"/>
                  <a:pt x="9655" y="24173"/>
                </a:cubicBezTo>
                <a:cubicBezTo>
                  <a:pt x="9344" y="23967"/>
                  <a:pt x="9033" y="23761"/>
                  <a:pt x="8721" y="23553"/>
                </a:cubicBezTo>
                <a:cubicBezTo>
                  <a:pt x="7867" y="24858"/>
                  <a:pt x="7016" y="26165"/>
                  <a:pt x="6169" y="27476"/>
                </a:cubicBezTo>
                <a:cubicBezTo>
                  <a:pt x="6464" y="27672"/>
                  <a:pt x="6759" y="27868"/>
                  <a:pt x="7054" y="28064"/>
                </a:cubicBezTo>
                <a:cubicBezTo>
                  <a:pt x="7436" y="27708"/>
                  <a:pt x="7939" y="27521"/>
                  <a:pt x="8454" y="27521"/>
                </a:cubicBezTo>
                <a:cubicBezTo>
                  <a:pt x="8817" y="27521"/>
                  <a:pt x="9186" y="27613"/>
                  <a:pt x="9525" y="27803"/>
                </a:cubicBezTo>
                <a:cubicBezTo>
                  <a:pt x="9559" y="27817"/>
                  <a:pt x="9592" y="27835"/>
                  <a:pt x="9622" y="27856"/>
                </a:cubicBezTo>
                <a:cubicBezTo>
                  <a:pt x="9653" y="27875"/>
                  <a:pt x="9680" y="27897"/>
                  <a:pt x="9706" y="27922"/>
                </a:cubicBezTo>
                <a:cubicBezTo>
                  <a:pt x="10638" y="28647"/>
                  <a:pt x="10875" y="29993"/>
                  <a:pt x="10094" y="30935"/>
                </a:cubicBezTo>
                <a:cubicBezTo>
                  <a:pt x="9692" y="31421"/>
                  <a:pt x="9139" y="31651"/>
                  <a:pt x="8570" y="31651"/>
                </a:cubicBezTo>
                <a:cubicBezTo>
                  <a:pt x="8169" y="31651"/>
                  <a:pt x="7760" y="31537"/>
                  <a:pt x="7391" y="31319"/>
                </a:cubicBezTo>
                <a:cubicBezTo>
                  <a:pt x="6502" y="30791"/>
                  <a:pt x="6163" y="29804"/>
                  <a:pt x="6539" y="28834"/>
                </a:cubicBezTo>
                <a:cubicBezTo>
                  <a:pt x="6248" y="28640"/>
                  <a:pt x="5956" y="28446"/>
                  <a:pt x="5665" y="28253"/>
                </a:cubicBezTo>
                <a:cubicBezTo>
                  <a:pt x="4820" y="29564"/>
                  <a:pt x="3980" y="30878"/>
                  <a:pt x="3145" y="32195"/>
                </a:cubicBezTo>
                <a:cubicBezTo>
                  <a:pt x="3409" y="32372"/>
                  <a:pt x="3675" y="32548"/>
                  <a:pt x="3939" y="32725"/>
                </a:cubicBezTo>
                <a:cubicBezTo>
                  <a:pt x="4321" y="32368"/>
                  <a:pt x="4824" y="32181"/>
                  <a:pt x="5340" y="32181"/>
                </a:cubicBezTo>
                <a:cubicBezTo>
                  <a:pt x="5702" y="32181"/>
                  <a:pt x="6071" y="32273"/>
                  <a:pt x="6410" y="32462"/>
                </a:cubicBezTo>
                <a:cubicBezTo>
                  <a:pt x="6444" y="32478"/>
                  <a:pt x="6478" y="32497"/>
                  <a:pt x="6507" y="32517"/>
                </a:cubicBezTo>
                <a:cubicBezTo>
                  <a:pt x="6538" y="32536"/>
                  <a:pt x="6567" y="32558"/>
                  <a:pt x="6592" y="32583"/>
                </a:cubicBezTo>
                <a:cubicBezTo>
                  <a:pt x="7524" y="33308"/>
                  <a:pt x="7761" y="34654"/>
                  <a:pt x="6981" y="35596"/>
                </a:cubicBezTo>
                <a:cubicBezTo>
                  <a:pt x="6579" y="36082"/>
                  <a:pt x="6026" y="36312"/>
                  <a:pt x="5457" y="36312"/>
                </a:cubicBezTo>
                <a:cubicBezTo>
                  <a:pt x="5056" y="36312"/>
                  <a:pt x="4647" y="36197"/>
                  <a:pt x="4278" y="35978"/>
                </a:cubicBezTo>
                <a:cubicBezTo>
                  <a:pt x="3388" y="35452"/>
                  <a:pt x="3049" y="34465"/>
                  <a:pt x="3426" y="33495"/>
                </a:cubicBezTo>
                <a:cubicBezTo>
                  <a:pt x="3167" y="33321"/>
                  <a:pt x="2908" y="33149"/>
                  <a:pt x="2647" y="32977"/>
                </a:cubicBezTo>
                <a:cubicBezTo>
                  <a:pt x="1757" y="34385"/>
                  <a:pt x="874" y="35798"/>
                  <a:pt x="0" y="37214"/>
                </a:cubicBezTo>
                <a:cubicBezTo>
                  <a:pt x="8450" y="42712"/>
                  <a:pt x="16903" y="48208"/>
                  <a:pt x="25354" y="53702"/>
                </a:cubicBezTo>
                <a:cubicBezTo>
                  <a:pt x="26819" y="51512"/>
                  <a:pt x="28261" y="49303"/>
                  <a:pt x="29700" y="47095"/>
                </a:cubicBezTo>
                <a:cubicBezTo>
                  <a:pt x="36324" y="36924"/>
                  <a:pt x="42808" y="26653"/>
                  <a:pt x="49542" y="16554"/>
                </a:cubicBezTo>
                <a:cubicBezTo>
                  <a:pt x="40986" y="11202"/>
                  <a:pt x="32643" y="5533"/>
                  <a:pt x="24209" y="1"/>
                </a:cubicBez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8" name="Google Shape;1358;g127110982d0_0_0"/>
          <p:cNvGrpSpPr/>
          <p:nvPr/>
        </p:nvGrpSpPr>
        <p:grpSpPr>
          <a:xfrm rot="1987191">
            <a:off x="4860244" y="2700437"/>
            <a:ext cx="873318" cy="488477"/>
            <a:chOff x="235850" y="1115550"/>
            <a:chExt cx="1780500" cy="1247975"/>
          </a:xfrm>
        </p:grpSpPr>
        <p:sp>
          <p:nvSpPr>
            <p:cNvPr id="1359" name="Google Shape;1359;g127110982d0_0_0"/>
            <p:cNvSpPr/>
            <p:nvPr/>
          </p:nvSpPr>
          <p:spPr>
            <a:xfrm>
              <a:off x="1915650" y="2283100"/>
              <a:ext cx="100700" cy="80425"/>
            </a:xfrm>
            <a:custGeom>
              <a:avLst/>
              <a:gdLst/>
              <a:ahLst/>
              <a:cxnLst/>
              <a:rect l="l" t="t" r="r" b="b"/>
              <a:pathLst>
                <a:path w="4028" h="3217" extrusionOk="0">
                  <a:moveTo>
                    <a:pt x="1618" y="0"/>
                  </a:moveTo>
                  <a:cubicBezTo>
                    <a:pt x="1197" y="791"/>
                    <a:pt x="638" y="1541"/>
                    <a:pt x="1" y="2139"/>
                  </a:cubicBezTo>
                  <a:cubicBezTo>
                    <a:pt x="1335" y="2531"/>
                    <a:pt x="2676" y="2897"/>
                    <a:pt x="4028" y="3216"/>
                  </a:cubicBezTo>
                  <a:cubicBezTo>
                    <a:pt x="3235" y="2134"/>
                    <a:pt x="2432" y="1062"/>
                    <a:pt x="1618"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g127110982d0_0_0"/>
            <p:cNvSpPr/>
            <p:nvPr/>
          </p:nvSpPr>
          <p:spPr>
            <a:xfrm>
              <a:off x="1763925" y="2150750"/>
              <a:ext cx="176600" cy="179100"/>
            </a:xfrm>
            <a:custGeom>
              <a:avLst/>
              <a:gdLst/>
              <a:ahLst/>
              <a:cxnLst/>
              <a:rect l="l" t="t" r="r" b="b"/>
              <a:pathLst>
                <a:path w="7064" h="7164" extrusionOk="0">
                  <a:moveTo>
                    <a:pt x="3662" y="1"/>
                  </a:moveTo>
                  <a:cubicBezTo>
                    <a:pt x="2694" y="586"/>
                    <a:pt x="2371" y="950"/>
                    <a:pt x="2532" y="2106"/>
                  </a:cubicBezTo>
                  <a:cubicBezTo>
                    <a:pt x="2576" y="2429"/>
                    <a:pt x="2412" y="2656"/>
                    <a:pt x="2085" y="2695"/>
                  </a:cubicBezTo>
                  <a:cubicBezTo>
                    <a:pt x="1284" y="2787"/>
                    <a:pt x="367" y="3496"/>
                    <a:pt x="613" y="4400"/>
                  </a:cubicBezTo>
                  <a:cubicBezTo>
                    <a:pt x="694" y="4701"/>
                    <a:pt x="464" y="4974"/>
                    <a:pt x="166" y="4987"/>
                  </a:cubicBezTo>
                  <a:lnTo>
                    <a:pt x="1" y="5499"/>
                  </a:lnTo>
                  <a:cubicBezTo>
                    <a:pt x="1717" y="6068"/>
                    <a:pt x="3438" y="6635"/>
                    <a:pt x="5171" y="7164"/>
                  </a:cubicBezTo>
                  <a:cubicBezTo>
                    <a:pt x="5173" y="7063"/>
                    <a:pt x="5216" y="6959"/>
                    <a:pt x="5316" y="6867"/>
                  </a:cubicBezTo>
                  <a:cubicBezTo>
                    <a:pt x="6022" y="6230"/>
                    <a:pt x="6666" y="5359"/>
                    <a:pt x="7063" y="4475"/>
                  </a:cubicBezTo>
                  <a:cubicBezTo>
                    <a:pt x="5923" y="2988"/>
                    <a:pt x="4781" y="1504"/>
                    <a:pt x="3662"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g127110982d0_0_0"/>
            <p:cNvSpPr/>
            <p:nvPr/>
          </p:nvSpPr>
          <p:spPr>
            <a:xfrm>
              <a:off x="235850" y="1115550"/>
              <a:ext cx="159800" cy="164125"/>
            </a:xfrm>
            <a:custGeom>
              <a:avLst/>
              <a:gdLst/>
              <a:ahLst/>
              <a:cxnLst/>
              <a:rect l="l" t="t" r="r" b="b"/>
              <a:pathLst>
                <a:path w="6392" h="6565" extrusionOk="0">
                  <a:moveTo>
                    <a:pt x="4571" y="0"/>
                  </a:moveTo>
                  <a:cubicBezTo>
                    <a:pt x="2482" y="0"/>
                    <a:pt x="1" y="4304"/>
                    <a:pt x="1449" y="5813"/>
                  </a:cubicBezTo>
                  <a:cubicBezTo>
                    <a:pt x="1807" y="6064"/>
                    <a:pt x="2167" y="6314"/>
                    <a:pt x="2526" y="6565"/>
                  </a:cubicBezTo>
                  <a:cubicBezTo>
                    <a:pt x="2663" y="4066"/>
                    <a:pt x="4244" y="2212"/>
                    <a:pt x="6391" y="936"/>
                  </a:cubicBezTo>
                  <a:cubicBezTo>
                    <a:pt x="6018" y="685"/>
                    <a:pt x="5647" y="433"/>
                    <a:pt x="5272" y="183"/>
                  </a:cubicBezTo>
                  <a:cubicBezTo>
                    <a:pt x="5048" y="57"/>
                    <a:pt x="4812" y="0"/>
                    <a:pt x="4571"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g127110982d0_0_0"/>
            <p:cNvSpPr/>
            <p:nvPr/>
          </p:nvSpPr>
          <p:spPr>
            <a:xfrm>
              <a:off x="339050" y="1200500"/>
              <a:ext cx="1460575" cy="1026775"/>
            </a:xfrm>
            <a:custGeom>
              <a:avLst/>
              <a:gdLst/>
              <a:ahLst/>
              <a:cxnLst/>
              <a:rect l="l" t="t" r="r" b="b"/>
              <a:pathLst>
                <a:path w="58423" h="41071" extrusionOk="0">
                  <a:moveTo>
                    <a:pt x="682" y="0"/>
                  </a:moveTo>
                  <a:cubicBezTo>
                    <a:pt x="425" y="294"/>
                    <a:pt x="195" y="612"/>
                    <a:pt x="0" y="951"/>
                  </a:cubicBezTo>
                  <a:cubicBezTo>
                    <a:pt x="3644" y="3451"/>
                    <a:pt x="7284" y="5957"/>
                    <a:pt x="10919" y="8467"/>
                  </a:cubicBezTo>
                  <a:cubicBezTo>
                    <a:pt x="26373" y="19142"/>
                    <a:pt x="41978" y="29705"/>
                    <a:pt x="56940" y="41070"/>
                  </a:cubicBezTo>
                  <a:cubicBezTo>
                    <a:pt x="57262" y="40545"/>
                    <a:pt x="57807" y="40145"/>
                    <a:pt x="58422" y="39930"/>
                  </a:cubicBezTo>
                  <a:cubicBezTo>
                    <a:pt x="55714" y="37919"/>
                    <a:pt x="52926" y="36010"/>
                    <a:pt x="50162" y="34078"/>
                  </a:cubicBezTo>
                  <a:cubicBezTo>
                    <a:pt x="33757" y="22603"/>
                    <a:pt x="17346" y="11100"/>
                    <a:pt x="682"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g127110982d0_0_0"/>
            <p:cNvSpPr/>
            <p:nvPr/>
          </p:nvSpPr>
          <p:spPr>
            <a:xfrm>
              <a:off x="372825" y="1153075"/>
              <a:ext cx="1464550" cy="1018300"/>
            </a:xfrm>
            <a:custGeom>
              <a:avLst/>
              <a:gdLst/>
              <a:ahLst/>
              <a:cxnLst/>
              <a:rect l="l" t="t" r="r" b="b"/>
              <a:pathLst>
                <a:path w="58582" h="40732" extrusionOk="0">
                  <a:moveTo>
                    <a:pt x="1759" y="1"/>
                  </a:moveTo>
                  <a:cubicBezTo>
                    <a:pt x="1729" y="28"/>
                    <a:pt x="1696" y="52"/>
                    <a:pt x="1662" y="70"/>
                  </a:cubicBezTo>
                  <a:cubicBezTo>
                    <a:pt x="1054" y="411"/>
                    <a:pt x="493" y="796"/>
                    <a:pt x="1" y="1228"/>
                  </a:cubicBezTo>
                  <a:cubicBezTo>
                    <a:pt x="3240" y="3392"/>
                    <a:pt x="6455" y="5596"/>
                    <a:pt x="9669" y="7796"/>
                  </a:cubicBezTo>
                  <a:cubicBezTo>
                    <a:pt x="19159" y="14290"/>
                    <a:pt x="28628" y="20816"/>
                    <a:pt x="38074" y="27374"/>
                  </a:cubicBezTo>
                  <a:cubicBezTo>
                    <a:pt x="44445" y="31791"/>
                    <a:pt x="50905" y="36121"/>
                    <a:pt x="57141" y="40731"/>
                  </a:cubicBezTo>
                  <a:cubicBezTo>
                    <a:pt x="57162" y="40644"/>
                    <a:pt x="57192" y="40561"/>
                    <a:pt x="57233" y="40481"/>
                  </a:cubicBezTo>
                  <a:cubicBezTo>
                    <a:pt x="57484" y="40002"/>
                    <a:pt x="58072" y="39581"/>
                    <a:pt x="58581" y="39262"/>
                  </a:cubicBezTo>
                  <a:cubicBezTo>
                    <a:pt x="55406" y="36958"/>
                    <a:pt x="52189" y="34707"/>
                    <a:pt x="48975" y="32459"/>
                  </a:cubicBezTo>
                  <a:cubicBezTo>
                    <a:pt x="33327" y="21514"/>
                    <a:pt x="17621" y="10631"/>
                    <a:pt x="1759"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g127110982d0_0_0"/>
            <p:cNvSpPr/>
            <p:nvPr/>
          </p:nvSpPr>
          <p:spPr>
            <a:xfrm>
              <a:off x="321450" y="1245700"/>
              <a:ext cx="1433725" cy="1028300"/>
            </a:xfrm>
            <a:custGeom>
              <a:avLst/>
              <a:gdLst/>
              <a:ahLst/>
              <a:cxnLst/>
              <a:rect l="l" t="t" r="r" b="b"/>
              <a:pathLst>
                <a:path w="57349" h="41132" extrusionOk="0">
                  <a:moveTo>
                    <a:pt x="314" y="1"/>
                  </a:moveTo>
                  <a:cubicBezTo>
                    <a:pt x="101" y="609"/>
                    <a:pt x="0" y="1275"/>
                    <a:pt x="29" y="2005"/>
                  </a:cubicBezTo>
                  <a:cubicBezTo>
                    <a:pt x="3433" y="4380"/>
                    <a:pt x="6839" y="6751"/>
                    <a:pt x="10248" y="9116"/>
                  </a:cubicBezTo>
                  <a:cubicBezTo>
                    <a:pt x="25691" y="19836"/>
                    <a:pt x="41016" y="30801"/>
                    <a:pt x="56723" y="41132"/>
                  </a:cubicBezTo>
                  <a:cubicBezTo>
                    <a:pt x="56821" y="40813"/>
                    <a:pt x="57032" y="40538"/>
                    <a:pt x="57347" y="40387"/>
                  </a:cubicBezTo>
                  <a:cubicBezTo>
                    <a:pt x="57344" y="40324"/>
                    <a:pt x="57345" y="40259"/>
                    <a:pt x="57349" y="40198"/>
                  </a:cubicBezTo>
                  <a:cubicBezTo>
                    <a:pt x="53981" y="37641"/>
                    <a:pt x="50558" y="35158"/>
                    <a:pt x="47125" y="32691"/>
                  </a:cubicBezTo>
                  <a:cubicBezTo>
                    <a:pt x="31673" y="21581"/>
                    <a:pt x="16010" y="10761"/>
                    <a:pt x="314"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pic>
        <p:nvPicPr>
          <p:cNvPr id="1565" name="Google Shape;1565;g12cdb1822b0_7_208"/>
          <p:cNvPicPr preferRelativeResize="0"/>
          <p:nvPr/>
        </p:nvPicPr>
        <p:blipFill>
          <a:blip r:embed="rId3">
            <a:alphaModFix/>
          </a:blip>
          <a:stretch>
            <a:fillRect/>
          </a:stretch>
        </p:blipFill>
        <p:spPr>
          <a:xfrm>
            <a:off x="4086925" y="791762"/>
            <a:ext cx="4646074" cy="3559975"/>
          </a:xfrm>
          <a:prstGeom prst="rect">
            <a:avLst/>
          </a:prstGeom>
          <a:noFill/>
          <a:ln>
            <a:noFill/>
          </a:ln>
        </p:spPr>
      </p:pic>
      <p:sp>
        <p:nvSpPr>
          <p:cNvPr id="1566" name="Google Shape;1566;g12cdb1822b0_7_208"/>
          <p:cNvSpPr txBox="1"/>
          <p:nvPr/>
        </p:nvSpPr>
        <p:spPr>
          <a:xfrm>
            <a:off x="1075450" y="1648200"/>
            <a:ext cx="2193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dk1"/>
                </a:solidFill>
                <a:latin typeface="Patrick Hand"/>
                <a:ea typeface="Patrick Hand"/>
                <a:cs typeface="Patrick Hand"/>
                <a:sym typeface="Patrick Hand"/>
              </a:rPr>
              <a:t>Thông tin về missing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g12cdb1822b0_7_108"/>
          <p:cNvSpPr/>
          <p:nvPr/>
        </p:nvSpPr>
        <p:spPr>
          <a:xfrm>
            <a:off x="3955950" y="691800"/>
            <a:ext cx="1232100" cy="1232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g12cdb1822b0_7_108"/>
          <p:cNvSpPr txBox="1">
            <a:spLocks noGrp="1"/>
          </p:cNvSpPr>
          <p:nvPr>
            <p:ph type="title"/>
          </p:nvPr>
        </p:nvSpPr>
        <p:spPr>
          <a:xfrm>
            <a:off x="2228250" y="1991025"/>
            <a:ext cx="4687500" cy="104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Tiền xử lý dữ liệu</a:t>
            </a:r>
            <a:endParaRPr/>
          </a:p>
        </p:txBody>
      </p:sp>
      <p:sp>
        <p:nvSpPr>
          <p:cNvPr id="1573" name="Google Shape;1573;g12cdb1822b0_7_108"/>
          <p:cNvSpPr txBox="1">
            <a:spLocks noGrp="1"/>
          </p:cNvSpPr>
          <p:nvPr>
            <p:ph type="title" idx="2"/>
          </p:nvPr>
        </p:nvSpPr>
        <p:spPr>
          <a:xfrm>
            <a:off x="4047000" y="886950"/>
            <a:ext cx="1050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03</a:t>
            </a:r>
            <a:endParaRPr/>
          </a:p>
        </p:txBody>
      </p:sp>
      <p:grpSp>
        <p:nvGrpSpPr>
          <p:cNvPr id="1574" name="Google Shape;1574;g12cdb1822b0_7_108"/>
          <p:cNvGrpSpPr/>
          <p:nvPr/>
        </p:nvGrpSpPr>
        <p:grpSpPr>
          <a:xfrm>
            <a:off x="6008463" y="1071438"/>
            <a:ext cx="1312725" cy="770575"/>
            <a:chOff x="9724850" y="817950"/>
            <a:chExt cx="1312725" cy="770575"/>
          </a:xfrm>
        </p:grpSpPr>
        <p:sp>
          <p:nvSpPr>
            <p:cNvPr id="1575" name="Google Shape;1575;g12cdb1822b0_7_108"/>
            <p:cNvSpPr/>
            <p:nvPr/>
          </p:nvSpPr>
          <p:spPr>
            <a:xfrm>
              <a:off x="9724850" y="817950"/>
              <a:ext cx="954075" cy="567150"/>
            </a:xfrm>
            <a:custGeom>
              <a:avLst/>
              <a:gdLst/>
              <a:ahLst/>
              <a:cxnLst/>
              <a:rect l="l" t="t" r="r" b="b"/>
              <a:pathLst>
                <a:path w="38163" h="22686" extrusionOk="0">
                  <a:moveTo>
                    <a:pt x="4394" y="0"/>
                  </a:moveTo>
                  <a:cubicBezTo>
                    <a:pt x="3956" y="0"/>
                    <a:pt x="3530" y="199"/>
                    <a:pt x="3250" y="564"/>
                  </a:cubicBezTo>
                  <a:cubicBezTo>
                    <a:pt x="2250" y="1858"/>
                    <a:pt x="556" y="4459"/>
                    <a:pt x="88" y="7669"/>
                  </a:cubicBezTo>
                  <a:cubicBezTo>
                    <a:pt x="1" y="8288"/>
                    <a:pt x="322" y="8894"/>
                    <a:pt x="883" y="9171"/>
                  </a:cubicBezTo>
                  <a:cubicBezTo>
                    <a:pt x="1457" y="9453"/>
                    <a:pt x="2285" y="9857"/>
                    <a:pt x="3300" y="10353"/>
                  </a:cubicBezTo>
                  <a:cubicBezTo>
                    <a:pt x="3947" y="10670"/>
                    <a:pt x="4670" y="11023"/>
                    <a:pt x="5453" y="11402"/>
                  </a:cubicBezTo>
                  <a:cubicBezTo>
                    <a:pt x="5974" y="11655"/>
                    <a:pt x="6520" y="11922"/>
                    <a:pt x="7088" y="12200"/>
                  </a:cubicBezTo>
                  <a:cubicBezTo>
                    <a:pt x="12514" y="14839"/>
                    <a:pt x="19877" y="18399"/>
                    <a:pt x="24829" y="20703"/>
                  </a:cubicBezTo>
                  <a:cubicBezTo>
                    <a:pt x="25426" y="20982"/>
                    <a:pt x="25987" y="21241"/>
                    <a:pt x="26508" y="21480"/>
                  </a:cubicBezTo>
                  <a:cubicBezTo>
                    <a:pt x="27057" y="21730"/>
                    <a:pt x="27558" y="21958"/>
                    <a:pt x="28006" y="22156"/>
                  </a:cubicBezTo>
                  <a:lnTo>
                    <a:pt x="28057" y="22178"/>
                  </a:lnTo>
                  <a:cubicBezTo>
                    <a:pt x="28057" y="22178"/>
                    <a:pt x="29874" y="22331"/>
                    <a:pt x="31811" y="22430"/>
                  </a:cubicBezTo>
                  <a:cubicBezTo>
                    <a:pt x="32728" y="22477"/>
                    <a:pt x="33673" y="22512"/>
                    <a:pt x="34465" y="22512"/>
                  </a:cubicBezTo>
                  <a:cubicBezTo>
                    <a:pt x="35120" y="22512"/>
                    <a:pt x="35670" y="22488"/>
                    <a:pt x="36014" y="22429"/>
                  </a:cubicBezTo>
                  <a:lnTo>
                    <a:pt x="36467" y="22629"/>
                  </a:lnTo>
                  <a:cubicBezTo>
                    <a:pt x="36553" y="22667"/>
                    <a:pt x="36643" y="22685"/>
                    <a:pt x="36732" y="22685"/>
                  </a:cubicBezTo>
                  <a:cubicBezTo>
                    <a:pt x="36984" y="22685"/>
                    <a:pt x="37225" y="22540"/>
                    <a:pt x="37334" y="22294"/>
                  </a:cubicBezTo>
                  <a:lnTo>
                    <a:pt x="38016" y="20756"/>
                  </a:lnTo>
                  <a:cubicBezTo>
                    <a:pt x="38162" y="20424"/>
                    <a:pt x="38013" y="20036"/>
                    <a:pt x="37681" y="19888"/>
                  </a:cubicBezTo>
                  <a:lnTo>
                    <a:pt x="37229" y="19689"/>
                  </a:lnTo>
                  <a:cubicBezTo>
                    <a:pt x="37229" y="19689"/>
                    <a:pt x="35714" y="17851"/>
                    <a:pt x="34247" y="16079"/>
                  </a:cubicBezTo>
                  <a:cubicBezTo>
                    <a:pt x="33401" y="15053"/>
                    <a:pt x="32573" y="14045"/>
                    <a:pt x="32064" y="13428"/>
                  </a:cubicBezTo>
                  <a:cubicBezTo>
                    <a:pt x="32034" y="13395"/>
                    <a:pt x="32007" y="13360"/>
                    <a:pt x="31980" y="13328"/>
                  </a:cubicBezTo>
                  <a:cubicBezTo>
                    <a:pt x="31921" y="13258"/>
                    <a:pt x="31438" y="12962"/>
                    <a:pt x="30260" y="12334"/>
                  </a:cubicBezTo>
                  <a:cubicBezTo>
                    <a:pt x="29909" y="12149"/>
                    <a:pt x="29494" y="11931"/>
                    <a:pt x="29009" y="11681"/>
                  </a:cubicBezTo>
                  <a:cubicBezTo>
                    <a:pt x="26052" y="10157"/>
                    <a:pt x="20500" y="7416"/>
                    <a:pt x="10691" y="2801"/>
                  </a:cubicBezTo>
                  <a:cubicBezTo>
                    <a:pt x="10258" y="2594"/>
                    <a:pt x="9816" y="2386"/>
                    <a:pt x="9365" y="2176"/>
                  </a:cubicBezTo>
                  <a:cubicBezTo>
                    <a:pt x="8736" y="1882"/>
                    <a:pt x="8092" y="1579"/>
                    <a:pt x="7429" y="1268"/>
                  </a:cubicBezTo>
                  <a:cubicBezTo>
                    <a:pt x="6645" y="903"/>
                    <a:pt x="5836" y="524"/>
                    <a:pt x="5002" y="135"/>
                  </a:cubicBezTo>
                  <a:cubicBezTo>
                    <a:pt x="4806" y="44"/>
                    <a:pt x="4599" y="0"/>
                    <a:pt x="4394"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g12cdb1822b0_7_108"/>
            <p:cNvSpPr/>
            <p:nvPr/>
          </p:nvSpPr>
          <p:spPr>
            <a:xfrm>
              <a:off x="9807350" y="849650"/>
              <a:ext cx="719125" cy="522200"/>
            </a:xfrm>
            <a:custGeom>
              <a:avLst/>
              <a:gdLst/>
              <a:ahLst/>
              <a:cxnLst/>
              <a:rect l="l" t="t" r="r" b="b"/>
              <a:pathLst>
                <a:path w="28765" h="20888" extrusionOk="0">
                  <a:moveTo>
                    <a:pt x="4129" y="0"/>
                  </a:moveTo>
                  <a:cubicBezTo>
                    <a:pt x="3241" y="1349"/>
                    <a:pt x="2432" y="2750"/>
                    <a:pt x="1746" y="4196"/>
                  </a:cubicBezTo>
                  <a:cubicBezTo>
                    <a:pt x="1000" y="5771"/>
                    <a:pt x="400" y="7403"/>
                    <a:pt x="0" y="9085"/>
                  </a:cubicBezTo>
                  <a:cubicBezTo>
                    <a:pt x="647" y="9402"/>
                    <a:pt x="1370" y="9755"/>
                    <a:pt x="2153" y="10134"/>
                  </a:cubicBezTo>
                  <a:cubicBezTo>
                    <a:pt x="2674" y="10387"/>
                    <a:pt x="3220" y="10654"/>
                    <a:pt x="3788" y="10932"/>
                  </a:cubicBezTo>
                  <a:cubicBezTo>
                    <a:pt x="9214" y="13571"/>
                    <a:pt x="16577" y="17131"/>
                    <a:pt x="21529" y="19435"/>
                  </a:cubicBezTo>
                  <a:cubicBezTo>
                    <a:pt x="22126" y="19714"/>
                    <a:pt x="22687" y="19973"/>
                    <a:pt x="23206" y="20212"/>
                  </a:cubicBezTo>
                  <a:cubicBezTo>
                    <a:pt x="23756" y="20462"/>
                    <a:pt x="24258" y="20690"/>
                    <a:pt x="24705" y="20888"/>
                  </a:cubicBezTo>
                  <a:cubicBezTo>
                    <a:pt x="25316" y="19441"/>
                    <a:pt x="26154" y="17511"/>
                    <a:pt x="26771" y="16093"/>
                  </a:cubicBezTo>
                  <a:cubicBezTo>
                    <a:pt x="27185" y="15155"/>
                    <a:pt x="27499" y="14441"/>
                    <a:pt x="27589" y="14249"/>
                  </a:cubicBezTo>
                  <a:cubicBezTo>
                    <a:pt x="27847" y="13696"/>
                    <a:pt x="28339" y="12948"/>
                    <a:pt x="28764" y="12160"/>
                  </a:cubicBezTo>
                  <a:cubicBezTo>
                    <a:pt x="28734" y="12127"/>
                    <a:pt x="28707" y="12092"/>
                    <a:pt x="28680" y="12060"/>
                  </a:cubicBezTo>
                  <a:cubicBezTo>
                    <a:pt x="28621" y="11990"/>
                    <a:pt x="28138" y="11694"/>
                    <a:pt x="26960" y="11066"/>
                  </a:cubicBezTo>
                  <a:cubicBezTo>
                    <a:pt x="26609" y="10881"/>
                    <a:pt x="26194" y="10663"/>
                    <a:pt x="25709" y="10413"/>
                  </a:cubicBezTo>
                  <a:cubicBezTo>
                    <a:pt x="22752" y="8889"/>
                    <a:pt x="17200" y="6148"/>
                    <a:pt x="7391" y="1533"/>
                  </a:cubicBezTo>
                  <a:cubicBezTo>
                    <a:pt x="6958" y="1326"/>
                    <a:pt x="6516" y="1118"/>
                    <a:pt x="6065" y="908"/>
                  </a:cubicBezTo>
                  <a:cubicBezTo>
                    <a:pt x="5436" y="614"/>
                    <a:pt x="4792" y="311"/>
                    <a:pt x="4129" y="0"/>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g12cdb1822b0_7_108"/>
            <p:cNvSpPr/>
            <p:nvPr/>
          </p:nvSpPr>
          <p:spPr>
            <a:xfrm>
              <a:off x="10345550" y="1109950"/>
              <a:ext cx="135825" cy="245000"/>
            </a:xfrm>
            <a:custGeom>
              <a:avLst/>
              <a:gdLst/>
              <a:ahLst/>
              <a:cxnLst/>
              <a:rect l="l" t="t" r="r" b="b"/>
              <a:pathLst>
                <a:path w="5433" h="9800" extrusionOk="0">
                  <a:moveTo>
                    <a:pt x="4180" y="1"/>
                  </a:moveTo>
                  <a:cubicBezTo>
                    <a:pt x="2164" y="2652"/>
                    <a:pt x="639" y="5750"/>
                    <a:pt x="1" y="9023"/>
                  </a:cubicBezTo>
                  <a:cubicBezTo>
                    <a:pt x="598" y="9302"/>
                    <a:pt x="1159" y="9561"/>
                    <a:pt x="1680" y="9800"/>
                  </a:cubicBezTo>
                  <a:cubicBezTo>
                    <a:pt x="2164" y="7697"/>
                    <a:pt x="2792" y="5655"/>
                    <a:pt x="3733" y="3691"/>
                  </a:cubicBezTo>
                  <a:cubicBezTo>
                    <a:pt x="4233" y="2647"/>
                    <a:pt x="4797" y="1626"/>
                    <a:pt x="5432" y="654"/>
                  </a:cubicBezTo>
                  <a:cubicBezTo>
                    <a:pt x="5081" y="469"/>
                    <a:pt x="4664" y="251"/>
                    <a:pt x="4180" y="1"/>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g12cdb1822b0_7_108"/>
            <p:cNvSpPr/>
            <p:nvPr/>
          </p:nvSpPr>
          <p:spPr>
            <a:xfrm>
              <a:off x="9861175" y="872350"/>
              <a:ext cx="130975" cy="250600"/>
            </a:xfrm>
            <a:custGeom>
              <a:avLst/>
              <a:gdLst/>
              <a:ahLst/>
              <a:cxnLst/>
              <a:rect l="l" t="t" r="r" b="b"/>
              <a:pathLst>
                <a:path w="5239" h="10024" extrusionOk="0">
                  <a:moveTo>
                    <a:pt x="3912" y="0"/>
                  </a:moveTo>
                  <a:cubicBezTo>
                    <a:pt x="1945" y="2731"/>
                    <a:pt x="507" y="5902"/>
                    <a:pt x="0" y="9226"/>
                  </a:cubicBezTo>
                  <a:cubicBezTo>
                    <a:pt x="521" y="9479"/>
                    <a:pt x="1067" y="9746"/>
                    <a:pt x="1635" y="10024"/>
                  </a:cubicBezTo>
                  <a:cubicBezTo>
                    <a:pt x="2147" y="7654"/>
                    <a:pt x="2808" y="5355"/>
                    <a:pt x="3861" y="3152"/>
                  </a:cubicBezTo>
                  <a:cubicBezTo>
                    <a:pt x="4276" y="2286"/>
                    <a:pt x="4736" y="1443"/>
                    <a:pt x="5238" y="625"/>
                  </a:cubicBezTo>
                  <a:cubicBezTo>
                    <a:pt x="4805" y="418"/>
                    <a:pt x="4363" y="210"/>
                    <a:pt x="391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g12cdb1822b0_7_108"/>
            <p:cNvSpPr/>
            <p:nvPr/>
          </p:nvSpPr>
          <p:spPr>
            <a:xfrm>
              <a:off x="9956300" y="1001750"/>
              <a:ext cx="396250" cy="208975"/>
            </a:xfrm>
            <a:custGeom>
              <a:avLst/>
              <a:gdLst/>
              <a:ahLst/>
              <a:cxnLst/>
              <a:rect l="l" t="t" r="r" b="b"/>
              <a:pathLst>
                <a:path w="15850" h="8359" extrusionOk="0">
                  <a:moveTo>
                    <a:pt x="1347" y="0"/>
                  </a:moveTo>
                  <a:cubicBezTo>
                    <a:pt x="644" y="0"/>
                    <a:pt x="1" y="843"/>
                    <a:pt x="451" y="1663"/>
                  </a:cubicBezTo>
                  <a:cubicBezTo>
                    <a:pt x="1851" y="4211"/>
                    <a:pt x="4115" y="6900"/>
                    <a:pt x="7268" y="6900"/>
                  </a:cubicBezTo>
                  <a:cubicBezTo>
                    <a:pt x="7330" y="6900"/>
                    <a:pt x="7392" y="6899"/>
                    <a:pt x="7454" y="6897"/>
                  </a:cubicBezTo>
                  <a:cubicBezTo>
                    <a:pt x="8762" y="6854"/>
                    <a:pt x="9897" y="6185"/>
                    <a:pt x="11166" y="5979"/>
                  </a:cubicBezTo>
                  <a:cubicBezTo>
                    <a:pt x="11319" y="5955"/>
                    <a:pt x="11462" y="5943"/>
                    <a:pt x="11598" y="5943"/>
                  </a:cubicBezTo>
                  <a:cubicBezTo>
                    <a:pt x="13155" y="5943"/>
                    <a:pt x="13629" y="7479"/>
                    <a:pt x="14880" y="8253"/>
                  </a:cubicBezTo>
                  <a:cubicBezTo>
                    <a:pt x="14989" y="8321"/>
                    <a:pt x="15131" y="8358"/>
                    <a:pt x="15271" y="8358"/>
                  </a:cubicBezTo>
                  <a:cubicBezTo>
                    <a:pt x="15540" y="8358"/>
                    <a:pt x="15802" y="8220"/>
                    <a:pt x="15811" y="7895"/>
                  </a:cubicBezTo>
                  <a:cubicBezTo>
                    <a:pt x="15850" y="6500"/>
                    <a:pt x="14925" y="5073"/>
                    <a:pt x="13788" y="4294"/>
                  </a:cubicBezTo>
                  <a:cubicBezTo>
                    <a:pt x="13107" y="3829"/>
                    <a:pt x="12392" y="3643"/>
                    <a:pt x="11655" y="3643"/>
                  </a:cubicBezTo>
                  <a:cubicBezTo>
                    <a:pt x="11119" y="3643"/>
                    <a:pt x="10572" y="3741"/>
                    <a:pt x="10016" y="3900"/>
                  </a:cubicBezTo>
                  <a:cubicBezTo>
                    <a:pt x="9014" y="4187"/>
                    <a:pt x="8101" y="4599"/>
                    <a:pt x="7138" y="4599"/>
                  </a:cubicBezTo>
                  <a:cubicBezTo>
                    <a:pt x="6709" y="4599"/>
                    <a:pt x="6270" y="4517"/>
                    <a:pt x="5808" y="4306"/>
                  </a:cubicBezTo>
                  <a:cubicBezTo>
                    <a:pt x="4131" y="3540"/>
                    <a:pt x="3192" y="1868"/>
                    <a:pt x="2141" y="444"/>
                  </a:cubicBezTo>
                  <a:cubicBezTo>
                    <a:pt x="1909" y="131"/>
                    <a:pt x="1624" y="0"/>
                    <a:pt x="1347"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g12cdb1822b0_7_108"/>
            <p:cNvSpPr/>
            <p:nvPr/>
          </p:nvSpPr>
          <p:spPr>
            <a:xfrm>
              <a:off x="10669025" y="1356725"/>
              <a:ext cx="368550" cy="231800"/>
            </a:xfrm>
            <a:custGeom>
              <a:avLst/>
              <a:gdLst/>
              <a:ahLst/>
              <a:cxnLst/>
              <a:rect l="l" t="t" r="r" b="b"/>
              <a:pathLst>
                <a:path w="14742" h="9272" extrusionOk="0">
                  <a:moveTo>
                    <a:pt x="1542" y="0"/>
                  </a:moveTo>
                  <a:cubicBezTo>
                    <a:pt x="746" y="0"/>
                    <a:pt x="1" y="864"/>
                    <a:pt x="326" y="1723"/>
                  </a:cubicBezTo>
                  <a:cubicBezTo>
                    <a:pt x="996" y="3492"/>
                    <a:pt x="2422" y="5090"/>
                    <a:pt x="3781" y="6387"/>
                  </a:cubicBezTo>
                  <a:cubicBezTo>
                    <a:pt x="4515" y="7090"/>
                    <a:pt x="5460" y="7558"/>
                    <a:pt x="6412" y="7558"/>
                  </a:cubicBezTo>
                  <a:cubicBezTo>
                    <a:pt x="6982" y="7558"/>
                    <a:pt x="7556" y="7390"/>
                    <a:pt x="8088" y="7004"/>
                  </a:cubicBezTo>
                  <a:cubicBezTo>
                    <a:pt x="8687" y="6570"/>
                    <a:pt x="9099" y="5966"/>
                    <a:pt x="9470" y="5339"/>
                  </a:cubicBezTo>
                  <a:cubicBezTo>
                    <a:pt x="9496" y="5298"/>
                    <a:pt x="9539" y="5233"/>
                    <a:pt x="9592" y="5158"/>
                  </a:cubicBezTo>
                  <a:cubicBezTo>
                    <a:pt x="10902" y="6193"/>
                    <a:pt x="11716" y="7508"/>
                    <a:pt x="12683" y="8837"/>
                  </a:cubicBezTo>
                  <a:cubicBezTo>
                    <a:pt x="12902" y="9139"/>
                    <a:pt x="13221" y="9272"/>
                    <a:pt x="13539" y="9272"/>
                  </a:cubicBezTo>
                  <a:cubicBezTo>
                    <a:pt x="14141" y="9272"/>
                    <a:pt x="14741" y="8794"/>
                    <a:pt x="14649" y="8078"/>
                  </a:cubicBezTo>
                  <a:cubicBezTo>
                    <a:pt x="14447" y="6496"/>
                    <a:pt x="13548" y="4898"/>
                    <a:pt x="12495" y="3726"/>
                  </a:cubicBezTo>
                  <a:cubicBezTo>
                    <a:pt x="11677" y="2817"/>
                    <a:pt x="10498" y="1565"/>
                    <a:pt x="9177" y="1565"/>
                  </a:cubicBezTo>
                  <a:cubicBezTo>
                    <a:pt x="8945" y="1565"/>
                    <a:pt x="8707" y="1604"/>
                    <a:pt x="8467" y="1691"/>
                  </a:cubicBezTo>
                  <a:cubicBezTo>
                    <a:pt x="7750" y="1949"/>
                    <a:pt x="7322" y="2560"/>
                    <a:pt x="6988" y="3210"/>
                  </a:cubicBezTo>
                  <a:cubicBezTo>
                    <a:pt x="6868" y="3442"/>
                    <a:pt x="6548" y="4468"/>
                    <a:pt x="6248" y="4524"/>
                  </a:cubicBezTo>
                  <a:cubicBezTo>
                    <a:pt x="6235" y="4527"/>
                    <a:pt x="6222" y="4528"/>
                    <a:pt x="6208" y="4528"/>
                  </a:cubicBezTo>
                  <a:cubicBezTo>
                    <a:pt x="5686" y="4528"/>
                    <a:pt x="4477" y="2792"/>
                    <a:pt x="4226" y="2481"/>
                  </a:cubicBezTo>
                  <a:cubicBezTo>
                    <a:pt x="3604" y="1713"/>
                    <a:pt x="3034" y="962"/>
                    <a:pt x="2293" y="298"/>
                  </a:cubicBezTo>
                  <a:cubicBezTo>
                    <a:pt x="2060" y="90"/>
                    <a:pt x="1798" y="0"/>
                    <a:pt x="154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1" name="Google Shape;1581;g12cdb1822b0_7_108"/>
          <p:cNvGrpSpPr/>
          <p:nvPr/>
        </p:nvGrpSpPr>
        <p:grpSpPr>
          <a:xfrm rot="1238870">
            <a:off x="1307977" y="975587"/>
            <a:ext cx="927047" cy="1439059"/>
            <a:chOff x="1808738" y="1647900"/>
            <a:chExt cx="834775" cy="1295825"/>
          </a:xfrm>
        </p:grpSpPr>
        <p:sp>
          <p:nvSpPr>
            <p:cNvPr id="1582" name="Google Shape;1582;g12cdb1822b0_7_108"/>
            <p:cNvSpPr/>
            <p:nvPr/>
          </p:nvSpPr>
          <p:spPr>
            <a:xfrm>
              <a:off x="1808738" y="1647900"/>
              <a:ext cx="834775" cy="1295825"/>
            </a:xfrm>
            <a:custGeom>
              <a:avLst/>
              <a:gdLst/>
              <a:ahLst/>
              <a:cxnLst/>
              <a:rect l="l" t="t" r="r" b="b"/>
              <a:pathLst>
                <a:path w="33391" h="51833" extrusionOk="0">
                  <a:moveTo>
                    <a:pt x="27682" y="3288"/>
                  </a:moveTo>
                  <a:cubicBezTo>
                    <a:pt x="27729" y="3288"/>
                    <a:pt x="27775" y="3290"/>
                    <a:pt x="27822" y="3296"/>
                  </a:cubicBezTo>
                  <a:cubicBezTo>
                    <a:pt x="27828" y="3295"/>
                    <a:pt x="27835" y="3295"/>
                    <a:pt x="27841" y="3295"/>
                  </a:cubicBezTo>
                  <a:cubicBezTo>
                    <a:pt x="28025" y="3295"/>
                    <a:pt x="28206" y="3341"/>
                    <a:pt x="28367" y="3431"/>
                  </a:cubicBezTo>
                  <a:cubicBezTo>
                    <a:pt x="28435" y="3464"/>
                    <a:pt x="28498" y="3503"/>
                    <a:pt x="28559" y="3547"/>
                  </a:cubicBezTo>
                  <a:cubicBezTo>
                    <a:pt x="28802" y="3724"/>
                    <a:pt x="28975" y="3972"/>
                    <a:pt x="29082" y="4257"/>
                  </a:cubicBezTo>
                  <a:cubicBezTo>
                    <a:pt x="29161" y="4490"/>
                    <a:pt x="29176" y="4742"/>
                    <a:pt x="29128" y="4983"/>
                  </a:cubicBezTo>
                  <a:cubicBezTo>
                    <a:pt x="29086" y="5104"/>
                    <a:pt x="29047" y="5224"/>
                    <a:pt x="29004" y="5345"/>
                  </a:cubicBezTo>
                  <a:cubicBezTo>
                    <a:pt x="28926" y="5520"/>
                    <a:pt x="28804" y="5670"/>
                    <a:pt x="28649" y="5782"/>
                  </a:cubicBezTo>
                  <a:cubicBezTo>
                    <a:pt x="28373" y="6003"/>
                    <a:pt x="28033" y="6119"/>
                    <a:pt x="27688" y="6119"/>
                  </a:cubicBezTo>
                  <a:cubicBezTo>
                    <a:pt x="27552" y="6119"/>
                    <a:pt x="27414" y="6101"/>
                    <a:pt x="27279" y="6064"/>
                  </a:cubicBezTo>
                  <a:cubicBezTo>
                    <a:pt x="27213" y="6043"/>
                    <a:pt x="27150" y="6015"/>
                    <a:pt x="27089" y="5982"/>
                  </a:cubicBezTo>
                  <a:cubicBezTo>
                    <a:pt x="26744" y="5809"/>
                    <a:pt x="26510" y="5512"/>
                    <a:pt x="26375" y="5156"/>
                  </a:cubicBezTo>
                  <a:cubicBezTo>
                    <a:pt x="26297" y="4922"/>
                    <a:pt x="26280" y="4672"/>
                    <a:pt x="26329" y="4431"/>
                  </a:cubicBezTo>
                  <a:cubicBezTo>
                    <a:pt x="26372" y="4308"/>
                    <a:pt x="26411" y="4189"/>
                    <a:pt x="26453" y="4069"/>
                  </a:cubicBezTo>
                  <a:cubicBezTo>
                    <a:pt x="26532" y="3894"/>
                    <a:pt x="26654" y="3742"/>
                    <a:pt x="26809" y="3632"/>
                  </a:cubicBezTo>
                  <a:cubicBezTo>
                    <a:pt x="27048" y="3411"/>
                    <a:pt x="27360" y="3288"/>
                    <a:pt x="27682" y="3288"/>
                  </a:cubicBezTo>
                  <a:close/>
                  <a:moveTo>
                    <a:pt x="23559" y="0"/>
                  </a:moveTo>
                  <a:lnTo>
                    <a:pt x="21427" y="4281"/>
                  </a:lnTo>
                  <a:lnTo>
                    <a:pt x="21083" y="4975"/>
                  </a:lnTo>
                  <a:lnTo>
                    <a:pt x="20279" y="6589"/>
                  </a:lnTo>
                  <a:lnTo>
                    <a:pt x="19916" y="7318"/>
                  </a:lnTo>
                  <a:lnTo>
                    <a:pt x="19228" y="8698"/>
                  </a:lnTo>
                  <a:lnTo>
                    <a:pt x="18942" y="9272"/>
                  </a:lnTo>
                  <a:lnTo>
                    <a:pt x="18193" y="10778"/>
                  </a:lnTo>
                  <a:lnTo>
                    <a:pt x="17895" y="11375"/>
                  </a:lnTo>
                  <a:lnTo>
                    <a:pt x="16804" y="13567"/>
                  </a:lnTo>
                  <a:lnTo>
                    <a:pt x="16507" y="14165"/>
                  </a:lnTo>
                  <a:lnTo>
                    <a:pt x="15450" y="16289"/>
                  </a:lnTo>
                  <a:lnTo>
                    <a:pt x="15086" y="17022"/>
                  </a:lnTo>
                  <a:lnTo>
                    <a:pt x="14398" y="18400"/>
                  </a:lnTo>
                  <a:lnTo>
                    <a:pt x="14111" y="18979"/>
                  </a:lnTo>
                  <a:lnTo>
                    <a:pt x="13363" y="20480"/>
                  </a:lnTo>
                  <a:lnTo>
                    <a:pt x="13065" y="21078"/>
                  </a:lnTo>
                  <a:lnTo>
                    <a:pt x="11976" y="23269"/>
                  </a:lnTo>
                  <a:lnTo>
                    <a:pt x="11679" y="23867"/>
                  </a:lnTo>
                  <a:lnTo>
                    <a:pt x="10620" y="25993"/>
                  </a:lnTo>
                  <a:lnTo>
                    <a:pt x="10255" y="26727"/>
                  </a:lnTo>
                  <a:lnTo>
                    <a:pt x="9570" y="28102"/>
                  </a:lnTo>
                  <a:lnTo>
                    <a:pt x="9281" y="28685"/>
                  </a:lnTo>
                  <a:lnTo>
                    <a:pt x="8535" y="30182"/>
                  </a:lnTo>
                  <a:lnTo>
                    <a:pt x="8236" y="30782"/>
                  </a:lnTo>
                  <a:lnTo>
                    <a:pt x="7146" y="32971"/>
                  </a:lnTo>
                  <a:lnTo>
                    <a:pt x="6849" y="33571"/>
                  </a:lnTo>
                  <a:lnTo>
                    <a:pt x="5790" y="35695"/>
                  </a:lnTo>
                  <a:lnTo>
                    <a:pt x="5425" y="36429"/>
                  </a:lnTo>
                  <a:lnTo>
                    <a:pt x="4742" y="37802"/>
                  </a:lnTo>
                  <a:lnTo>
                    <a:pt x="4449" y="38388"/>
                  </a:lnTo>
                  <a:lnTo>
                    <a:pt x="3707" y="39882"/>
                  </a:lnTo>
                  <a:lnTo>
                    <a:pt x="3406" y="40486"/>
                  </a:lnTo>
                  <a:lnTo>
                    <a:pt x="2318" y="42673"/>
                  </a:lnTo>
                  <a:lnTo>
                    <a:pt x="2019" y="43273"/>
                  </a:lnTo>
                  <a:lnTo>
                    <a:pt x="0" y="47327"/>
                  </a:lnTo>
                  <a:cubicBezTo>
                    <a:pt x="2051" y="48442"/>
                    <a:pt x="4052" y="49375"/>
                    <a:pt x="5727" y="50096"/>
                  </a:cubicBezTo>
                  <a:cubicBezTo>
                    <a:pt x="8334" y="51217"/>
                    <a:pt x="10156" y="51833"/>
                    <a:pt x="10156" y="51833"/>
                  </a:cubicBezTo>
                  <a:cubicBezTo>
                    <a:pt x="17457" y="38069"/>
                    <a:pt x="33391" y="5347"/>
                    <a:pt x="33391" y="5347"/>
                  </a:cubicBezTo>
                  <a:cubicBezTo>
                    <a:pt x="32075" y="4137"/>
                    <a:pt x="30563" y="3146"/>
                    <a:pt x="29122" y="2357"/>
                  </a:cubicBezTo>
                  <a:cubicBezTo>
                    <a:pt x="26187" y="751"/>
                    <a:pt x="23559" y="0"/>
                    <a:pt x="23559"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12cdb1822b0_7_108"/>
            <p:cNvSpPr/>
            <p:nvPr/>
          </p:nvSpPr>
          <p:spPr>
            <a:xfrm>
              <a:off x="2321438" y="1783625"/>
              <a:ext cx="115025" cy="54700"/>
            </a:xfrm>
            <a:custGeom>
              <a:avLst/>
              <a:gdLst/>
              <a:ahLst/>
              <a:cxnLst/>
              <a:rect l="l" t="t" r="r" b="b"/>
              <a:pathLst>
                <a:path w="4601" h="2188" extrusionOk="0">
                  <a:moveTo>
                    <a:pt x="344" y="1"/>
                  </a:moveTo>
                  <a:lnTo>
                    <a:pt x="1" y="693"/>
                  </a:lnTo>
                  <a:cubicBezTo>
                    <a:pt x="424" y="900"/>
                    <a:pt x="864" y="1075"/>
                    <a:pt x="1264" y="1245"/>
                  </a:cubicBezTo>
                  <a:cubicBezTo>
                    <a:pt x="2151" y="1621"/>
                    <a:pt x="3058" y="1981"/>
                    <a:pt x="4005" y="2180"/>
                  </a:cubicBezTo>
                  <a:cubicBezTo>
                    <a:pt x="4030" y="2185"/>
                    <a:pt x="4055" y="2187"/>
                    <a:pt x="4078" y="2187"/>
                  </a:cubicBezTo>
                  <a:cubicBezTo>
                    <a:pt x="4425" y="2187"/>
                    <a:pt x="4600" y="1649"/>
                    <a:pt x="4238" y="1493"/>
                  </a:cubicBezTo>
                  <a:cubicBezTo>
                    <a:pt x="3342" y="1106"/>
                    <a:pt x="2407" y="815"/>
                    <a:pt x="1495" y="473"/>
                  </a:cubicBezTo>
                  <a:cubicBezTo>
                    <a:pt x="1121" y="332"/>
                    <a:pt x="735" y="159"/>
                    <a:pt x="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g12cdb1822b0_7_108"/>
            <p:cNvSpPr/>
            <p:nvPr/>
          </p:nvSpPr>
          <p:spPr>
            <a:xfrm>
              <a:off x="2292263" y="1841300"/>
              <a:ext cx="56675" cy="29925"/>
            </a:xfrm>
            <a:custGeom>
              <a:avLst/>
              <a:gdLst/>
              <a:ahLst/>
              <a:cxnLst/>
              <a:rect l="l" t="t" r="r" b="b"/>
              <a:pathLst>
                <a:path w="2267" h="1197" extrusionOk="0">
                  <a:moveTo>
                    <a:pt x="364" y="0"/>
                  </a:moveTo>
                  <a:lnTo>
                    <a:pt x="0" y="729"/>
                  </a:lnTo>
                  <a:cubicBezTo>
                    <a:pt x="525" y="984"/>
                    <a:pt x="1134" y="1139"/>
                    <a:pt x="1649" y="1193"/>
                  </a:cubicBezTo>
                  <a:cubicBezTo>
                    <a:pt x="1668" y="1195"/>
                    <a:pt x="1686" y="1196"/>
                    <a:pt x="1703" y="1196"/>
                  </a:cubicBezTo>
                  <a:cubicBezTo>
                    <a:pt x="2158" y="1196"/>
                    <a:pt x="2266" y="566"/>
                    <a:pt x="1798" y="428"/>
                  </a:cubicBezTo>
                  <a:cubicBezTo>
                    <a:pt x="1385" y="306"/>
                    <a:pt x="962" y="218"/>
                    <a:pt x="554" y="73"/>
                  </a:cubicBezTo>
                  <a:cubicBezTo>
                    <a:pt x="492" y="49"/>
                    <a:pt x="427" y="26"/>
                    <a:pt x="3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g12cdb1822b0_7_108"/>
            <p:cNvSpPr/>
            <p:nvPr/>
          </p:nvSpPr>
          <p:spPr>
            <a:xfrm>
              <a:off x="2267913" y="1894050"/>
              <a:ext cx="44625" cy="25700"/>
            </a:xfrm>
            <a:custGeom>
              <a:avLst/>
              <a:gdLst/>
              <a:ahLst/>
              <a:cxnLst/>
              <a:rect l="l" t="t" r="r" b="b"/>
              <a:pathLst>
                <a:path w="1785" h="1028" extrusionOk="0">
                  <a:moveTo>
                    <a:pt x="286" y="1"/>
                  </a:moveTo>
                  <a:lnTo>
                    <a:pt x="1" y="577"/>
                  </a:lnTo>
                  <a:cubicBezTo>
                    <a:pt x="70" y="614"/>
                    <a:pt x="140" y="650"/>
                    <a:pt x="213" y="682"/>
                  </a:cubicBezTo>
                  <a:cubicBezTo>
                    <a:pt x="542" y="836"/>
                    <a:pt x="909" y="1028"/>
                    <a:pt x="1277" y="1028"/>
                  </a:cubicBezTo>
                  <a:cubicBezTo>
                    <a:pt x="1312" y="1028"/>
                    <a:pt x="1347" y="1026"/>
                    <a:pt x="1382" y="1022"/>
                  </a:cubicBezTo>
                  <a:cubicBezTo>
                    <a:pt x="1627" y="998"/>
                    <a:pt x="1785" y="662"/>
                    <a:pt x="1567" y="494"/>
                  </a:cubicBezTo>
                  <a:cubicBezTo>
                    <a:pt x="1280" y="269"/>
                    <a:pt x="935" y="215"/>
                    <a:pt x="594" y="104"/>
                  </a:cubicBezTo>
                  <a:cubicBezTo>
                    <a:pt x="492" y="70"/>
                    <a:pt x="390" y="36"/>
                    <a:pt x="2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g12cdb1822b0_7_108"/>
            <p:cNvSpPr/>
            <p:nvPr/>
          </p:nvSpPr>
          <p:spPr>
            <a:xfrm>
              <a:off x="2241788" y="1946100"/>
              <a:ext cx="46275" cy="29800"/>
            </a:xfrm>
            <a:custGeom>
              <a:avLst/>
              <a:gdLst/>
              <a:ahLst/>
              <a:cxnLst/>
              <a:rect l="l" t="t" r="r" b="b"/>
              <a:pathLst>
                <a:path w="1851" h="1192" extrusionOk="0">
                  <a:moveTo>
                    <a:pt x="298" y="1"/>
                  </a:moveTo>
                  <a:lnTo>
                    <a:pt x="0" y="595"/>
                  </a:lnTo>
                  <a:cubicBezTo>
                    <a:pt x="92" y="636"/>
                    <a:pt x="186" y="679"/>
                    <a:pt x="276" y="721"/>
                  </a:cubicBezTo>
                  <a:cubicBezTo>
                    <a:pt x="638" y="889"/>
                    <a:pt x="993" y="1117"/>
                    <a:pt x="1387" y="1187"/>
                  </a:cubicBezTo>
                  <a:cubicBezTo>
                    <a:pt x="1407" y="1190"/>
                    <a:pt x="1426" y="1192"/>
                    <a:pt x="1444" y="1192"/>
                  </a:cubicBezTo>
                  <a:cubicBezTo>
                    <a:pt x="1708" y="1192"/>
                    <a:pt x="1851" y="857"/>
                    <a:pt x="1651" y="662"/>
                  </a:cubicBezTo>
                  <a:cubicBezTo>
                    <a:pt x="1321" y="342"/>
                    <a:pt x="835" y="191"/>
                    <a:pt x="410" y="40"/>
                  </a:cubicBezTo>
                  <a:cubicBezTo>
                    <a:pt x="373" y="24"/>
                    <a:pt x="335" y="12"/>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12cdb1822b0_7_108"/>
            <p:cNvSpPr/>
            <p:nvPr/>
          </p:nvSpPr>
          <p:spPr>
            <a:xfrm>
              <a:off x="2207038" y="2015775"/>
              <a:ext cx="89750" cy="44800"/>
            </a:xfrm>
            <a:custGeom>
              <a:avLst/>
              <a:gdLst/>
              <a:ahLst/>
              <a:cxnLst/>
              <a:rect l="l" t="t" r="r" b="b"/>
              <a:pathLst>
                <a:path w="3590" h="1792" extrusionOk="0">
                  <a:moveTo>
                    <a:pt x="298" y="1"/>
                  </a:moveTo>
                  <a:lnTo>
                    <a:pt x="0" y="599"/>
                  </a:lnTo>
                  <a:cubicBezTo>
                    <a:pt x="288" y="716"/>
                    <a:pt x="582" y="823"/>
                    <a:pt x="857" y="937"/>
                  </a:cubicBezTo>
                  <a:cubicBezTo>
                    <a:pt x="1572" y="1228"/>
                    <a:pt x="2284" y="1530"/>
                    <a:pt x="3017" y="1775"/>
                  </a:cubicBezTo>
                  <a:cubicBezTo>
                    <a:pt x="3052" y="1786"/>
                    <a:pt x="3085" y="1792"/>
                    <a:pt x="3117" y="1792"/>
                  </a:cubicBezTo>
                  <a:cubicBezTo>
                    <a:pt x="3439" y="1792"/>
                    <a:pt x="3590" y="1242"/>
                    <a:pt x="3250" y="1095"/>
                  </a:cubicBezTo>
                  <a:cubicBezTo>
                    <a:pt x="2485" y="764"/>
                    <a:pt x="1688" y="504"/>
                    <a:pt x="906" y="223"/>
                  </a:cubicBezTo>
                  <a:cubicBezTo>
                    <a:pt x="706" y="152"/>
                    <a:pt x="502" y="74"/>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g12cdb1822b0_7_108"/>
            <p:cNvSpPr/>
            <p:nvPr/>
          </p:nvSpPr>
          <p:spPr>
            <a:xfrm>
              <a:off x="2171513" y="2083875"/>
              <a:ext cx="56075" cy="29675"/>
            </a:xfrm>
            <a:custGeom>
              <a:avLst/>
              <a:gdLst/>
              <a:ahLst/>
              <a:cxnLst/>
              <a:rect l="l" t="t" r="r" b="b"/>
              <a:pathLst>
                <a:path w="2243" h="1187" extrusionOk="0">
                  <a:moveTo>
                    <a:pt x="364" y="1"/>
                  </a:moveTo>
                  <a:lnTo>
                    <a:pt x="1" y="733"/>
                  </a:lnTo>
                  <a:cubicBezTo>
                    <a:pt x="521" y="978"/>
                    <a:pt x="1117" y="1131"/>
                    <a:pt x="1625" y="1184"/>
                  </a:cubicBezTo>
                  <a:cubicBezTo>
                    <a:pt x="1644" y="1186"/>
                    <a:pt x="1662" y="1186"/>
                    <a:pt x="1680" y="1186"/>
                  </a:cubicBezTo>
                  <a:cubicBezTo>
                    <a:pt x="2133" y="1186"/>
                    <a:pt x="2243" y="556"/>
                    <a:pt x="1775" y="419"/>
                  </a:cubicBezTo>
                  <a:cubicBezTo>
                    <a:pt x="1362" y="298"/>
                    <a:pt x="939" y="210"/>
                    <a:pt x="531" y="64"/>
                  </a:cubicBezTo>
                  <a:cubicBezTo>
                    <a:pt x="475" y="43"/>
                    <a:pt x="420" y="21"/>
                    <a:pt x="3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g12cdb1822b0_7_108"/>
            <p:cNvSpPr/>
            <p:nvPr/>
          </p:nvSpPr>
          <p:spPr>
            <a:xfrm>
              <a:off x="2147138" y="2136650"/>
              <a:ext cx="44025" cy="25450"/>
            </a:xfrm>
            <a:custGeom>
              <a:avLst/>
              <a:gdLst/>
              <a:ahLst/>
              <a:cxnLst/>
              <a:rect l="l" t="t" r="r" b="b"/>
              <a:pathLst>
                <a:path w="1761" h="1018" extrusionOk="0">
                  <a:moveTo>
                    <a:pt x="287" y="0"/>
                  </a:moveTo>
                  <a:lnTo>
                    <a:pt x="0" y="578"/>
                  </a:lnTo>
                  <a:cubicBezTo>
                    <a:pt x="61" y="612"/>
                    <a:pt x="126" y="641"/>
                    <a:pt x="189" y="672"/>
                  </a:cubicBezTo>
                  <a:cubicBezTo>
                    <a:pt x="519" y="825"/>
                    <a:pt x="885" y="1017"/>
                    <a:pt x="1253" y="1017"/>
                  </a:cubicBezTo>
                  <a:cubicBezTo>
                    <a:pt x="1288" y="1017"/>
                    <a:pt x="1323" y="1015"/>
                    <a:pt x="1358" y="1012"/>
                  </a:cubicBezTo>
                  <a:cubicBezTo>
                    <a:pt x="1603" y="988"/>
                    <a:pt x="1761" y="651"/>
                    <a:pt x="1545" y="483"/>
                  </a:cubicBezTo>
                  <a:cubicBezTo>
                    <a:pt x="1258" y="259"/>
                    <a:pt x="913" y="204"/>
                    <a:pt x="571" y="94"/>
                  </a:cubicBezTo>
                  <a:cubicBezTo>
                    <a:pt x="476" y="65"/>
                    <a:pt x="381" y="33"/>
                    <a:pt x="2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g12cdb1822b0_7_108"/>
            <p:cNvSpPr/>
            <p:nvPr/>
          </p:nvSpPr>
          <p:spPr>
            <a:xfrm>
              <a:off x="2121038" y="2188600"/>
              <a:ext cx="45700" cy="29650"/>
            </a:xfrm>
            <a:custGeom>
              <a:avLst/>
              <a:gdLst/>
              <a:ahLst/>
              <a:cxnLst/>
              <a:rect l="l" t="t" r="r" b="b"/>
              <a:pathLst>
                <a:path w="1828" h="1186" extrusionOk="0">
                  <a:moveTo>
                    <a:pt x="298" y="1"/>
                  </a:moveTo>
                  <a:lnTo>
                    <a:pt x="1" y="601"/>
                  </a:lnTo>
                  <a:cubicBezTo>
                    <a:pt x="86" y="638"/>
                    <a:pt x="169" y="676"/>
                    <a:pt x="252" y="715"/>
                  </a:cubicBezTo>
                  <a:cubicBezTo>
                    <a:pt x="614" y="883"/>
                    <a:pt x="968" y="1111"/>
                    <a:pt x="1364" y="1180"/>
                  </a:cubicBezTo>
                  <a:cubicBezTo>
                    <a:pt x="1383" y="1184"/>
                    <a:pt x="1402" y="1185"/>
                    <a:pt x="1421" y="1185"/>
                  </a:cubicBezTo>
                  <a:cubicBezTo>
                    <a:pt x="1683" y="1185"/>
                    <a:pt x="1827" y="852"/>
                    <a:pt x="1627" y="655"/>
                  </a:cubicBezTo>
                  <a:cubicBezTo>
                    <a:pt x="1297" y="336"/>
                    <a:pt x="811" y="184"/>
                    <a:pt x="386" y="33"/>
                  </a:cubicBezTo>
                  <a:cubicBezTo>
                    <a:pt x="356" y="23"/>
                    <a:pt x="329" y="11"/>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12cdb1822b0_7_108"/>
            <p:cNvSpPr/>
            <p:nvPr/>
          </p:nvSpPr>
          <p:spPr>
            <a:xfrm>
              <a:off x="2086288" y="2258375"/>
              <a:ext cx="89125" cy="44550"/>
            </a:xfrm>
            <a:custGeom>
              <a:avLst/>
              <a:gdLst/>
              <a:ahLst/>
              <a:cxnLst/>
              <a:rect l="l" t="t" r="r" b="b"/>
              <a:pathLst>
                <a:path w="3565" h="1782" extrusionOk="0">
                  <a:moveTo>
                    <a:pt x="298" y="0"/>
                  </a:moveTo>
                  <a:lnTo>
                    <a:pt x="1" y="598"/>
                  </a:lnTo>
                  <a:cubicBezTo>
                    <a:pt x="281" y="714"/>
                    <a:pt x="563" y="816"/>
                    <a:pt x="833" y="926"/>
                  </a:cubicBezTo>
                  <a:cubicBezTo>
                    <a:pt x="1547" y="1217"/>
                    <a:pt x="2261" y="1520"/>
                    <a:pt x="2992" y="1764"/>
                  </a:cubicBezTo>
                  <a:cubicBezTo>
                    <a:pt x="3026" y="1776"/>
                    <a:pt x="3060" y="1781"/>
                    <a:pt x="3091" y="1781"/>
                  </a:cubicBezTo>
                  <a:cubicBezTo>
                    <a:pt x="3414" y="1781"/>
                    <a:pt x="3565" y="1231"/>
                    <a:pt x="3226" y="1085"/>
                  </a:cubicBezTo>
                  <a:cubicBezTo>
                    <a:pt x="2461" y="753"/>
                    <a:pt x="1664" y="493"/>
                    <a:pt x="881" y="213"/>
                  </a:cubicBezTo>
                  <a:cubicBezTo>
                    <a:pt x="689" y="145"/>
                    <a:pt x="495" y="70"/>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12cdb1822b0_7_108"/>
            <p:cNvSpPr/>
            <p:nvPr/>
          </p:nvSpPr>
          <p:spPr>
            <a:xfrm>
              <a:off x="2050688" y="2326475"/>
              <a:ext cx="55525" cy="29400"/>
            </a:xfrm>
            <a:custGeom>
              <a:avLst/>
              <a:gdLst/>
              <a:ahLst/>
              <a:cxnLst/>
              <a:rect l="l" t="t" r="r" b="b"/>
              <a:pathLst>
                <a:path w="2221" h="1176" extrusionOk="0">
                  <a:moveTo>
                    <a:pt x="366" y="0"/>
                  </a:moveTo>
                  <a:lnTo>
                    <a:pt x="0" y="733"/>
                  </a:lnTo>
                  <a:cubicBezTo>
                    <a:pt x="515" y="974"/>
                    <a:pt x="1103" y="1120"/>
                    <a:pt x="1603" y="1173"/>
                  </a:cubicBezTo>
                  <a:cubicBezTo>
                    <a:pt x="1622" y="1175"/>
                    <a:pt x="1640" y="1176"/>
                    <a:pt x="1657" y="1176"/>
                  </a:cubicBezTo>
                  <a:cubicBezTo>
                    <a:pt x="2110" y="1176"/>
                    <a:pt x="2220" y="546"/>
                    <a:pt x="1753" y="408"/>
                  </a:cubicBezTo>
                  <a:cubicBezTo>
                    <a:pt x="1340" y="288"/>
                    <a:pt x="916" y="198"/>
                    <a:pt x="510" y="53"/>
                  </a:cubicBezTo>
                  <a:lnTo>
                    <a:pt x="36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g12cdb1822b0_7_108"/>
            <p:cNvSpPr/>
            <p:nvPr/>
          </p:nvSpPr>
          <p:spPr>
            <a:xfrm>
              <a:off x="2026338" y="2379200"/>
              <a:ext cx="43450" cy="25225"/>
            </a:xfrm>
            <a:custGeom>
              <a:avLst/>
              <a:gdLst/>
              <a:ahLst/>
              <a:cxnLst/>
              <a:rect l="l" t="t" r="r" b="b"/>
              <a:pathLst>
                <a:path w="1738" h="1009" extrusionOk="0">
                  <a:moveTo>
                    <a:pt x="291" y="0"/>
                  </a:moveTo>
                  <a:lnTo>
                    <a:pt x="1" y="583"/>
                  </a:lnTo>
                  <a:cubicBezTo>
                    <a:pt x="55" y="612"/>
                    <a:pt x="111" y="638"/>
                    <a:pt x="166" y="663"/>
                  </a:cubicBezTo>
                  <a:cubicBezTo>
                    <a:pt x="496" y="817"/>
                    <a:pt x="862" y="1009"/>
                    <a:pt x="1231" y="1009"/>
                  </a:cubicBezTo>
                  <a:cubicBezTo>
                    <a:pt x="1266" y="1009"/>
                    <a:pt x="1301" y="1007"/>
                    <a:pt x="1336" y="1003"/>
                  </a:cubicBezTo>
                  <a:cubicBezTo>
                    <a:pt x="1579" y="979"/>
                    <a:pt x="1737" y="643"/>
                    <a:pt x="1522" y="475"/>
                  </a:cubicBezTo>
                  <a:cubicBezTo>
                    <a:pt x="1234" y="250"/>
                    <a:pt x="889" y="196"/>
                    <a:pt x="548" y="85"/>
                  </a:cubicBezTo>
                  <a:cubicBezTo>
                    <a:pt x="463" y="60"/>
                    <a:pt x="376" y="31"/>
                    <a:pt x="2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g12cdb1822b0_7_108"/>
            <p:cNvSpPr/>
            <p:nvPr/>
          </p:nvSpPr>
          <p:spPr>
            <a:xfrm>
              <a:off x="2000263" y="2431200"/>
              <a:ext cx="45125" cy="29375"/>
            </a:xfrm>
            <a:custGeom>
              <a:avLst/>
              <a:gdLst/>
              <a:ahLst/>
              <a:cxnLst/>
              <a:rect l="l" t="t" r="r" b="b"/>
              <a:pathLst>
                <a:path w="1805" h="1175" extrusionOk="0">
                  <a:moveTo>
                    <a:pt x="299" y="1"/>
                  </a:moveTo>
                  <a:lnTo>
                    <a:pt x="0" y="600"/>
                  </a:lnTo>
                  <a:cubicBezTo>
                    <a:pt x="77" y="634"/>
                    <a:pt x="151" y="668"/>
                    <a:pt x="228" y="704"/>
                  </a:cubicBezTo>
                  <a:cubicBezTo>
                    <a:pt x="590" y="872"/>
                    <a:pt x="943" y="1100"/>
                    <a:pt x="1339" y="1170"/>
                  </a:cubicBezTo>
                  <a:cubicBezTo>
                    <a:pt x="1359" y="1173"/>
                    <a:pt x="1378" y="1175"/>
                    <a:pt x="1396" y="1175"/>
                  </a:cubicBezTo>
                  <a:cubicBezTo>
                    <a:pt x="1660" y="1175"/>
                    <a:pt x="1804" y="840"/>
                    <a:pt x="1601" y="645"/>
                  </a:cubicBezTo>
                  <a:cubicBezTo>
                    <a:pt x="1271" y="325"/>
                    <a:pt x="785" y="174"/>
                    <a:pt x="360" y="21"/>
                  </a:cubicBezTo>
                  <a:lnTo>
                    <a:pt x="2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12cdb1822b0_7_108"/>
            <p:cNvSpPr/>
            <p:nvPr/>
          </p:nvSpPr>
          <p:spPr>
            <a:xfrm>
              <a:off x="1965538" y="2500925"/>
              <a:ext cx="88550" cy="44325"/>
            </a:xfrm>
            <a:custGeom>
              <a:avLst/>
              <a:gdLst/>
              <a:ahLst/>
              <a:cxnLst/>
              <a:rect l="l" t="t" r="r" b="b"/>
              <a:pathLst>
                <a:path w="3542" h="1773" extrusionOk="0">
                  <a:moveTo>
                    <a:pt x="298" y="0"/>
                  </a:moveTo>
                  <a:lnTo>
                    <a:pt x="1" y="602"/>
                  </a:lnTo>
                  <a:cubicBezTo>
                    <a:pt x="273" y="709"/>
                    <a:pt x="546" y="811"/>
                    <a:pt x="808" y="918"/>
                  </a:cubicBezTo>
                  <a:cubicBezTo>
                    <a:pt x="1523" y="1209"/>
                    <a:pt x="2236" y="1511"/>
                    <a:pt x="2968" y="1756"/>
                  </a:cubicBezTo>
                  <a:cubicBezTo>
                    <a:pt x="3003" y="1767"/>
                    <a:pt x="3036" y="1773"/>
                    <a:pt x="3068" y="1773"/>
                  </a:cubicBezTo>
                  <a:cubicBezTo>
                    <a:pt x="3390" y="1773"/>
                    <a:pt x="3541" y="1223"/>
                    <a:pt x="3201" y="1076"/>
                  </a:cubicBezTo>
                  <a:cubicBezTo>
                    <a:pt x="2436" y="746"/>
                    <a:pt x="1639" y="485"/>
                    <a:pt x="856" y="204"/>
                  </a:cubicBezTo>
                  <a:cubicBezTo>
                    <a:pt x="672" y="138"/>
                    <a:pt x="487" y="68"/>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g12cdb1822b0_7_108"/>
            <p:cNvSpPr/>
            <p:nvPr/>
          </p:nvSpPr>
          <p:spPr>
            <a:xfrm>
              <a:off x="1929938" y="2569075"/>
              <a:ext cx="54900" cy="29150"/>
            </a:xfrm>
            <a:custGeom>
              <a:avLst/>
              <a:gdLst/>
              <a:ahLst/>
              <a:cxnLst/>
              <a:rect l="l" t="t" r="r" b="b"/>
              <a:pathLst>
                <a:path w="2196" h="1166" extrusionOk="0">
                  <a:moveTo>
                    <a:pt x="368" y="0"/>
                  </a:moveTo>
                  <a:lnTo>
                    <a:pt x="1" y="734"/>
                  </a:lnTo>
                  <a:cubicBezTo>
                    <a:pt x="500" y="959"/>
                    <a:pt x="1032" y="1103"/>
                    <a:pt x="1578" y="1163"/>
                  </a:cubicBezTo>
                  <a:cubicBezTo>
                    <a:pt x="1596" y="1164"/>
                    <a:pt x="1615" y="1165"/>
                    <a:pt x="1632" y="1165"/>
                  </a:cubicBezTo>
                  <a:cubicBezTo>
                    <a:pt x="2087" y="1165"/>
                    <a:pt x="2195" y="535"/>
                    <a:pt x="1729" y="398"/>
                  </a:cubicBezTo>
                  <a:cubicBezTo>
                    <a:pt x="1314" y="275"/>
                    <a:pt x="893" y="187"/>
                    <a:pt x="485" y="43"/>
                  </a:cubicBezTo>
                  <a:cubicBezTo>
                    <a:pt x="446" y="29"/>
                    <a:pt x="407" y="15"/>
                    <a:pt x="3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g12cdb1822b0_7_108"/>
            <p:cNvSpPr/>
            <p:nvPr/>
          </p:nvSpPr>
          <p:spPr>
            <a:xfrm>
              <a:off x="1905588" y="2621750"/>
              <a:ext cx="42850" cy="25025"/>
            </a:xfrm>
            <a:custGeom>
              <a:avLst/>
              <a:gdLst/>
              <a:ahLst/>
              <a:cxnLst/>
              <a:rect l="l" t="t" r="r" b="b"/>
              <a:pathLst>
                <a:path w="1714" h="1001" extrusionOk="0">
                  <a:moveTo>
                    <a:pt x="293" y="0"/>
                  </a:moveTo>
                  <a:lnTo>
                    <a:pt x="1" y="587"/>
                  </a:lnTo>
                  <a:cubicBezTo>
                    <a:pt x="45" y="610"/>
                    <a:pt x="94" y="633"/>
                    <a:pt x="142" y="655"/>
                  </a:cubicBezTo>
                  <a:cubicBezTo>
                    <a:pt x="471" y="808"/>
                    <a:pt x="836" y="1000"/>
                    <a:pt x="1205" y="1000"/>
                  </a:cubicBezTo>
                  <a:cubicBezTo>
                    <a:pt x="1241" y="1000"/>
                    <a:pt x="1276" y="998"/>
                    <a:pt x="1311" y="995"/>
                  </a:cubicBezTo>
                  <a:cubicBezTo>
                    <a:pt x="1554" y="971"/>
                    <a:pt x="1714" y="636"/>
                    <a:pt x="1496" y="466"/>
                  </a:cubicBezTo>
                  <a:cubicBezTo>
                    <a:pt x="1209" y="243"/>
                    <a:pt x="866" y="189"/>
                    <a:pt x="523" y="77"/>
                  </a:cubicBezTo>
                  <a:cubicBezTo>
                    <a:pt x="446" y="53"/>
                    <a:pt x="370" y="28"/>
                    <a:pt x="2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g12cdb1822b0_7_108"/>
            <p:cNvSpPr/>
            <p:nvPr/>
          </p:nvSpPr>
          <p:spPr>
            <a:xfrm>
              <a:off x="1879513" y="2673750"/>
              <a:ext cx="44500" cy="29175"/>
            </a:xfrm>
            <a:custGeom>
              <a:avLst/>
              <a:gdLst/>
              <a:ahLst/>
              <a:cxnLst/>
              <a:rect l="l" t="t" r="r" b="b"/>
              <a:pathLst>
                <a:path w="1780" h="1167" extrusionOk="0">
                  <a:moveTo>
                    <a:pt x="300" y="0"/>
                  </a:moveTo>
                  <a:lnTo>
                    <a:pt x="0" y="604"/>
                  </a:lnTo>
                  <a:lnTo>
                    <a:pt x="203" y="696"/>
                  </a:lnTo>
                  <a:cubicBezTo>
                    <a:pt x="565" y="864"/>
                    <a:pt x="920" y="1092"/>
                    <a:pt x="1314" y="1161"/>
                  </a:cubicBezTo>
                  <a:cubicBezTo>
                    <a:pt x="1334" y="1165"/>
                    <a:pt x="1353" y="1166"/>
                    <a:pt x="1371" y="1166"/>
                  </a:cubicBezTo>
                  <a:cubicBezTo>
                    <a:pt x="1635" y="1166"/>
                    <a:pt x="1779" y="831"/>
                    <a:pt x="1576" y="636"/>
                  </a:cubicBezTo>
                  <a:cubicBezTo>
                    <a:pt x="1246" y="317"/>
                    <a:pt x="760" y="165"/>
                    <a:pt x="335" y="14"/>
                  </a:cubicBezTo>
                  <a:lnTo>
                    <a:pt x="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12cdb1822b0_7_108"/>
            <p:cNvSpPr/>
            <p:nvPr/>
          </p:nvSpPr>
          <p:spPr>
            <a:xfrm>
              <a:off x="1844813" y="2743475"/>
              <a:ext cx="87875" cy="44125"/>
            </a:xfrm>
            <a:custGeom>
              <a:avLst/>
              <a:gdLst/>
              <a:ahLst/>
              <a:cxnLst/>
              <a:rect l="l" t="t" r="r" b="b"/>
              <a:pathLst>
                <a:path w="3515" h="1765" extrusionOk="0">
                  <a:moveTo>
                    <a:pt x="299" y="0"/>
                  </a:moveTo>
                  <a:lnTo>
                    <a:pt x="0" y="602"/>
                  </a:lnTo>
                  <a:cubicBezTo>
                    <a:pt x="262" y="707"/>
                    <a:pt x="529" y="806"/>
                    <a:pt x="782" y="909"/>
                  </a:cubicBezTo>
                  <a:cubicBezTo>
                    <a:pt x="1497" y="1200"/>
                    <a:pt x="2209" y="1503"/>
                    <a:pt x="2942" y="1747"/>
                  </a:cubicBezTo>
                  <a:cubicBezTo>
                    <a:pt x="2976" y="1759"/>
                    <a:pt x="3010" y="1764"/>
                    <a:pt x="3042" y="1764"/>
                  </a:cubicBezTo>
                  <a:cubicBezTo>
                    <a:pt x="3364" y="1764"/>
                    <a:pt x="3515" y="1214"/>
                    <a:pt x="3175" y="1067"/>
                  </a:cubicBezTo>
                  <a:cubicBezTo>
                    <a:pt x="2410" y="738"/>
                    <a:pt x="1613" y="478"/>
                    <a:pt x="831" y="196"/>
                  </a:cubicBezTo>
                  <a:cubicBezTo>
                    <a:pt x="656" y="133"/>
                    <a:pt x="478" y="65"/>
                    <a:pt x="2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0" name="Google Shape;1600;g12cdb1822b0_7_108"/>
          <p:cNvGrpSpPr/>
          <p:nvPr/>
        </p:nvGrpSpPr>
        <p:grpSpPr>
          <a:xfrm>
            <a:off x="7082498" y="2724945"/>
            <a:ext cx="1105538" cy="1047321"/>
            <a:chOff x="3149950" y="767963"/>
            <a:chExt cx="931450" cy="882400"/>
          </a:xfrm>
        </p:grpSpPr>
        <p:sp>
          <p:nvSpPr>
            <p:cNvPr id="1601" name="Google Shape;1601;g12cdb1822b0_7_108"/>
            <p:cNvSpPr/>
            <p:nvPr/>
          </p:nvSpPr>
          <p:spPr>
            <a:xfrm>
              <a:off x="3149950" y="767963"/>
              <a:ext cx="931450" cy="880575"/>
            </a:xfrm>
            <a:custGeom>
              <a:avLst/>
              <a:gdLst/>
              <a:ahLst/>
              <a:cxnLst/>
              <a:rect l="l" t="t" r="r" b="b"/>
              <a:pathLst>
                <a:path w="37258" h="35223" extrusionOk="0">
                  <a:moveTo>
                    <a:pt x="14325" y="1"/>
                  </a:moveTo>
                  <a:cubicBezTo>
                    <a:pt x="9208" y="8387"/>
                    <a:pt x="1" y="27431"/>
                    <a:pt x="1" y="27431"/>
                  </a:cubicBezTo>
                  <a:cubicBezTo>
                    <a:pt x="1846" y="28474"/>
                    <a:pt x="4299" y="29649"/>
                    <a:pt x="6781" y="30762"/>
                  </a:cubicBezTo>
                  <a:cubicBezTo>
                    <a:pt x="12058" y="33126"/>
                    <a:pt x="17466" y="35223"/>
                    <a:pt x="17466" y="35223"/>
                  </a:cubicBezTo>
                  <a:lnTo>
                    <a:pt x="25286" y="33297"/>
                  </a:lnTo>
                  <a:lnTo>
                    <a:pt x="37257" y="9529"/>
                  </a:lnTo>
                  <a:cubicBezTo>
                    <a:pt x="36207" y="8892"/>
                    <a:pt x="35090" y="8275"/>
                    <a:pt x="33933" y="7679"/>
                  </a:cubicBezTo>
                  <a:cubicBezTo>
                    <a:pt x="25224" y="3192"/>
                    <a:pt x="14325" y="1"/>
                    <a:pt x="14325"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g12cdb1822b0_7_108"/>
            <p:cNvSpPr/>
            <p:nvPr/>
          </p:nvSpPr>
          <p:spPr>
            <a:xfrm>
              <a:off x="3515925" y="890988"/>
              <a:ext cx="441775" cy="212975"/>
            </a:xfrm>
            <a:custGeom>
              <a:avLst/>
              <a:gdLst/>
              <a:ahLst/>
              <a:cxnLst/>
              <a:rect l="l" t="t" r="r" b="b"/>
              <a:pathLst>
                <a:path w="17671" h="8519" extrusionOk="0">
                  <a:moveTo>
                    <a:pt x="659" y="0"/>
                  </a:moveTo>
                  <a:cubicBezTo>
                    <a:pt x="248" y="0"/>
                    <a:pt x="0" y="606"/>
                    <a:pt x="446" y="759"/>
                  </a:cubicBezTo>
                  <a:cubicBezTo>
                    <a:pt x="6200" y="2729"/>
                    <a:pt x="11572" y="5594"/>
                    <a:pt x="16915" y="8468"/>
                  </a:cubicBezTo>
                  <a:cubicBezTo>
                    <a:pt x="16980" y="8503"/>
                    <a:pt x="17044" y="8518"/>
                    <a:pt x="17103" y="8518"/>
                  </a:cubicBezTo>
                  <a:cubicBezTo>
                    <a:pt x="17463" y="8518"/>
                    <a:pt x="17671" y="7947"/>
                    <a:pt x="17274" y="7734"/>
                  </a:cubicBezTo>
                  <a:cubicBezTo>
                    <a:pt x="11931" y="4860"/>
                    <a:pt x="6560" y="1995"/>
                    <a:pt x="804" y="25"/>
                  </a:cubicBezTo>
                  <a:cubicBezTo>
                    <a:pt x="754" y="8"/>
                    <a:pt x="706" y="0"/>
                    <a:pt x="6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g12cdb1822b0_7_108"/>
            <p:cNvSpPr/>
            <p:nvPr/>
          </p:nvSpPr>
          <p:spPr>
            <a:xfrm>
              <a:off x="3445425" y="1043913"/>
              <a:ext cx="441825" cy="213000"/>
            </a:xfrm>
            <a:custGeom>
              <a:avLst/>
              <a:gdLst/>
              <a:ahLst/>
              <a:cxnLst/>
              <a:rect l="l" t="t" r="r" b="b"/>
              <a:pathLst>
                <a:path w="17673" h="8520" extrusionOk="0">
                  <a:moveTo>
                    <a:pt x="661" y="1"/>
                  </a:moveTo>
                  <a:cubicBezTo>
                    <a:pt x="250" y="1"/>
                    <a:pt x="1" y="607"/>
                    <a:pt x="446" y="760"/>
                  </a:cubicBezTo>
                  <a:cubicBezTo>
                    <a:pt x="6202" y="2730"/>
                    <a:pt x="11573" y="5595"/>
                    <a:pt x="16916" y="8469"/>
                  </a:cubicBezTo>
                  <a:cubicBezTo>
                    <a:pt x="16981" y="8504"/>
                    <a:pt x="17045" y="8519"/>
                    <a:pt x="17104" y="8519"/>
                  </a:cubicBezTo>
                  <a:cubicBezTo>
                    <a:pt x="17464" y="8519"/>
                    <a:pt x="17673" y="7948"/>
                    <a:pt x="17276" y="7734"/>
                  </a:cubicBezTo>
                  <a:cubicBezTo>
                    <a:pt x="11933" y="4861"/>
                    <a:pt x="6563" y="1997"/>
                    <a:pt x="807" y="26"/>
                  </a:cubicBezTo>
                  <a:cubicBezTo>
                    <a:pt x="757" y="9"/>
                    <a:pt x="708" y="1"/>
                    <a:pt x="6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g12cdb1822b0_7_108"/>
            <p:cNvSpPr/>
            <p:nvPr/>
          </p:nvSpPr>
          <p:spPr>
            <a:xfrm>
              <a:off x="3360875" y="1189063"/>
              <a:ext cx="441825" cy="212950"/>
            </a:xfrm>
            <a:custGeom>
              <a:avLst/>
              <a:gdLst/>
              <a:ahLst/>
              <a:cxnLst/>
              <a:rect l="l" t="t" r="r" b="b"/>
              <a:pathLst>
                <a:path w="17673" h="8518" extrusionOk="0">
                  <a:moveTo>
                    <a:pt x="661" y="0"/>
                  </a:moveTo>
                  <a:cubicBezTo>
                    <a:pt x="249" y="0"/>
                    <a:pt x="1" y="607"/>
                    <a:pt x="447" y="759"/>
                  </a:cubicBezTo>
                  <a:cubicBezTo>
                    <a:pt x="6203" y="2729"/>
                    <a:pt x="11573" y="5592"/>
                    <a:pt x="16916" y="8466"/>
                  </a:cubicBezTo>
                  <a:cubicBezTo>
                    <a:pt x="16982" y="8502"/>
                    <a:pt x="17045" y="8517"/>
                    <a:pt x="17105" y="8517"/>
                  </a:cubicBezTo>
                  <a:cubicBezTo>
                    <a:pt x="17465" y="8517"/>
                    <a:pt x="17673" y="7947"/>
                    <a:pt x="17276" y="7734"/>
                  </a:cubicBezTo>
                  <a:cubicBezTo>
                    <a:pt x="11933" y="4860"/>
                    <a:pt x="6561" y="1995"/>
                    <a:pt x="807" y="25"/>
                  </a:cubicBezTo>
                  <a:cubicBezTo>
                    <a:pt x="757" y="8"/>
                    <a:pt x="708" y="0"/>
                    <a:pt x="6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g12cdb1822b0_7_108"/>
            <p:cNvSpPr/>
            <p:nvPr/>
          </p:nvSpPr>
          <p:spPr>
            <a:xfrm>
              <a:off x="3288225" y="1325988"/>
              <a:ext cx="441825" cy="213000"/>
            </a:xfrm>
            <a:custGeom>
              <a:avLst/>
              <a:gdLst/>
              <a:ahLst/>
              <a:cxnLst/>
              <a:rect l="l" t="t" r="r" b="b"/>
              <a:pathLst>
                <a:path w="17673" h="8520" extrusionOk="0">
                  <a:moveTo>
                    <a:pt x="662" y="0"/>
                  </a:moveTo>
                  <a:cubicBezTo>
                    <a:pt x="250" y="0"/>
                    <a:pt x="1" y="607"/>
                    <a:pt x="447" y="759"/>
                  </a:cubicBezTo>
                  <a:cubicBezTo>
                    <a:pt x="6203" y="2729"/>
                    <a:pt x="11573" y="5594"/>
                    <a:pt x="16917" y="8468"/>
                  </a:cubicBezTo>
                  <a:cubicBezTo>
                    <a:pt x="16983" y="8503"/>
                    <a:pt x="17047" y="8519"/>
                    <a:pt x="17106" y="8519"/>
                  </a:cubicBezTo>
                  <a:cubicBezTo>
                    <a:pt x="17466" y="8519"/>
                    <a:pt x="17673" y="7947"/>
                    <a:pt x="17276" y="7734"/>
                  </a:cubicBezTo>
                  <a:cubicBezTo>
                    <a:pt x="11933" y="4860"/>
                    <a:pt x="6563" y="1997"/>
                    <a:pt x="807" y="25"/>
                  </a:cubicBezTo>
                  <a:cubicBezTo>
                    <a:pt x="757" y="8"/>
                    <a:pt x="708" y="0"/>
                    <a:pt x="6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g12cdb1822b0_7_108"/>
            <p:cNvSpPr/>
            <p:nvPr/>
          </p:nvSpPr>
          <p:spPr>
            <a:xfrm>
              <a:off x="3585600" y="1526538"/>
              <a:ext cx="196725" cy="123825"/>
            </a:xfrm>
            <a:custGeom>
              <a:avLst/>
              <a:gdLst/>
              <a:ahLst/>
              <a:cxnLst/>
              <a:rect l="l" t="t" r="r" b="b"/>
              <a:pathLst>
                <a:path w="7869" h="4953" extrusionOk="0">
                  <a:moveTo>
                    <a:pt x="2392" y="1"/>
                  </a:moveTo>
                  <a:cubicBezTo>
                    <a:pt x="1409" y="1894"/>
                    <a:pt x="1" y="4953"/>
                    <a:pt x="1" y="4953"/>
                  </a:cubicBezTo>
                  <a:lnTo>
                    <a:pt x="7869" y="2907"/>
                  </a:lnTo>
                  <a:lnTo>
                    <a:pt x="2392" y="1"/>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7" name="Google Shape;1607;g12cdb1822b0_7_108"/>
          <p:cNvGrpSpPr/>
          <p:nvPr/>
        </p:nvGrpSpPr>
        <p:grpSpPr>
          <a:xfrm>
            <a:off x="1084034" y="3322913"/>
            <a:ext cx="797176" cy="536170"/>
            <a:chOff x="5620880" y="1052572"/>
            <a:chExt cx="705528" cy="474571"/>
          </a:xfrm>
        </p:grpSpPr>
        <p:sp>
          <p:nvSpPr>
            <p:cNvPr id="1608" name="Google Shape;1608;g12cdb1822b0_7_108"/>
            <p:cNvSpPr/>
            <p:nvPr/>
          </p:nvSpPr>
          <p:spPr>
            <a:xfrm rot="636978">
              <a:off x="5642745" y="1249074"/>
              <a:ext cx="231973" cy="258917"/>
            </a:xfrm>
            <a:custGeom>
              <a:avLst/>
              <a:gdLst/>
              <a:ahLst/>
              <a:cxnLst/>
              <a:rect l="l" t="t" r="r" b="b"/>
              <a:pathLst>
                <a:path w="1808" h="2018" extrusionOk="0">
                  <a:moveTo>
                    <a:pt x="488" y="1"/>
                  </a:moveTo>
                  <a:cubicBezTo>
                    <a:pt x="202" y="1"/>
                    <a:pt x="1" y="340"/>
                    <a:pt x="31" y="679"/>
                  </a:cubicBezTo>
                  <a:cubicBezTo>
                    <a:pt x="41" y="761"/>
                    <a:pt x="99" y="797"/>
                    <a:pt x="161" y="797"/>
                  </a:cubicBezTo>
                  <a:cubicBezTo>
                    <a:pt x="245" y="797"/>
                    <a:pt x="336" y="730"/>
                    <a:pt x="322" y="622"/>
                  </a:cubicBezTo>
                  <a:cubicBezTo>
                    <a:pt x="289" y="454"/>
                    <a:pt x="337" y="371"/>
                    <a:pt x="464" y="371"/>
                  </a:cubicBezTo>
                  <a:cubicBezTo>
                    <a:pt x="520" y="371"/>
                    <a:pt x="592" y="388"/>
                    <a:pt x="679" y="420"/>
                  </a:cubicBezTo>
                  <a:cubicBezTo>
                    <a:pt x="743" y="542"/>
                    <a:pt x="768" y="679"/>
                    <a:pt x="752" y="817"/>
                  </a:cubicBezTo>
                  <a:cubicBezTo>
                    <a:pt x="752" y="922"/>
                    <a:pt x="735" y="1027"/>
                    <a:pt x="719" y="1125"/>
                  </a:cubicBezTo>
                  <a:cubicBezTo>
                    <a:pt x="679" y="1376"/>
                    <a:pt x="630" y="1610"/>
                    <a:pt x="598" y="1861"/>
                  </a:cubicBezTo>
                  <a:cubicBezTo>
                    <a:pt x="591" y="1949"/>
                    <a:pt x="663" y="2018"/>
                    <a:pt x="744" y="2018"/>
                  </a:cubicBezTo>
                  <a:cubicBezTo>
                    <a:pt x="768" y="2018"/>
                    <a:pt x="793" y="2012"/>
                    <a:pt x="816" y="1999"/>
                  </a:cubicBezTo>
                  <a:cubicBezTo>
                    <a:pt x="1116" y="1837"/>
                    <a:pt x="1399" y="1659"/>
                    <a:pt x="1683" y="1465"/>
                  </a:cubicBezTo>
                  <a:cubicBezTo>
                    <a:pt x="1808" y="1379"/>
                    <a:pt x="1697" y="1218"/>
                    <a:pt x="1568" y="1218"/>
                  </a:cubicBezTo>
                  <a:cubicBezTo>
                    <a:pt x="1539" y="1218"/>
                    <a:pt x="1509" y="1226"/>
                    <a:pt x="1480" y="1246"/>
                  </a:cubicBezTo>
                  <a:cubicBezTo>
                    <a:pt x="1310" y="1359"/>
                    <a:pt x="1132" y="1473"/>
                    <a:pt x="946" y="1578"/>
                  </a:cubicBezTo>
                  <a:cubicBezTo>
                    <a:pt x="1051" y="1084"/>
                    <a:pt x="1213" y="452"/>
                    <a:pt x="800" y="129"/>
                  </a:cubicBezTo>
                  <a:cubicBezTo>
                    <a:pt x="690" y="39"/>
                    <a:pt x="584" y="1"/>
                    <a:pt x="48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g12cdb1822b0_7_108"/>
            <p:cNvSpPr/>
            <p:nvPr/>
          </p:nvSpPr>
          <p:spPr>
            <a:xfrm rot="636978">
              <a:off x="6072603" y="1071704"/>
              <a:ext cx="231845" cy="259943"/>
            </a:xfrm>
            <a:custGeom>
              <a:avLst/>
              <a:gdLst/>
              <a:ahLst/>
              <a:cxnLst/>
              <a:rect l="l" t="t" r="r" b="b"/>
              <a:pathLst>
                <a:path w="1807" h="2026" extrusionOk="0">
                  <a:moveTo>
                    <a:pt x="485" y="1"/>
                  </a:moveTo>
                  <a:cubicBezTo>
                    <a:pt x="199" y="1"/>
                    <a:pt x="0" y="340"/>
                    <a:pt x="36" y="680"/>
                  </a:cubicBezTo>
                  <a:cubicBezTo>
                    <a:pt x="43" y="762"/>
                    <a:pt x="99" y="797"/>
                    <a:pt x="160" y="797"/>
                  </a:cubicBezTo>
                  <a:cubicBezTo>
                    <a:pt x="244" y="797"/>
                    <a:pt x="337" y="730"/>
                    <a:pt x="328" y="623"/>
                  </a:cubicBezTo>
                  <a:cubicBezTo>
                    <a:pt x="289" y="455"/>
                    <a:pt x="335" y="372"/>
                    <a:pt x="461" y="372"/>
                  </a:cubicBezTo>
                  <a:cubicBezTo>
                    <a:pt x="517" y="372"/>
                    <a:pt x="589" y="388"/>
                    <a:pt x="676" y="420"/>
                  </a:cubicBezTo>
                  <a:cubicBezTo>
                    <a:pt x="741" y="542"/>
                    <a:pt x="765" y="680"/>
                    <a:pt x="749" y="817"/>
                  </a:cubicBezTo>
                  <a:cubicBezTo>
                    <a:pt x="749" y="922"/>
                    <a:pt x="733" y="1028"/>
                    <a:pt x="717" y="1133"/>
                  </a:cubicBezTo>
                  <a:cubicBezTo>
                    <a:pt x="676" y="1376"/>
                    <a:pt x="627" y="1619"/>
                    <a:pt x="595" y="1862"/>
                  </a:cubicBezTo>
                  <a:cubicBezTo>
                    <a:pt x="589" y="1956"/>
                    <a:pt x="666" y="2026"/>
                    <a:pt x="749" y="2026"/>
                  </a:cubicBezTo>
                  <a:cubicBezTo>
                    <a:pt x="774" y="2026"/>
                    <a:pt x="798" y="2020"/>
                    <a:pt x="822" y="2007"/>
                  </a:cubicBezTo>
                  <a:cubicBezTo>
                    <a:pt x="1113" y="1837"/>
                    <a:pt x="1405" y="1659"/>
                    <a:pt x="1688" y="1465"/>
                  </a:cubicBezTo>
                  <a:cubicBezTo>
                    <a:pt x="1806" y="1380"/>
                    <a:pt x="1702" y="1215"/>
                    <a:pt x="1572" y="1215"/>
                  </a:cubicBezTo>
                  <a:cubicBezTo>
                    <a:pt x="1541" y="1215"/>
                    <a:pt x="1509" y="1225"/>
                    <a:pt x="1478" y="1246"/>
                  </a:cubicBezTo>
                  <a:cubicBezTo>
                    <a:pt x="1308" y="1368"/>
                    <a:pt x="1130" y="1473"/>
                    <a:pt x="943" y="1586"/>
                  </a:cubicBezTo>
                  <a:cubicBezTo>
                    <a:pt x="1049" y="1084"/>
                    <a:pt x="1210" y="453"/>
                    <a:pt x="798" y="129"/>
                  </a:cubicBezTo>
                  <a:cubicBezTo>
                    <a:pt x="687" y="39"/>
                    <a:pt x="582" y="1"/>
                    <a:pt x="485"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g12cdb1822b0_7_108"/>
            <p:cNvSpPr/>
            <p:nvPr/>
          </p:nvSpPr>
          <p:spPr>
            <a:xfrm rot="636978">
              <a:off x="5883915" y="1199003"/>
              <a:ext cx="154221" cy="138055"/>
            </a:xfrm>
            <a:custGeom>
              <a:avLst/>
              <a:gdLst/>
              <a:ahLst/>
              <a:cxnLst/>
              <a:rect l="l" t="t" r="r" b="b"/>
              <a:pathLst>
                <a:path w="1202" h="1076" extrusionOk="0">
                  <a:moveTo>
                    <a:pt x="366" y="0"/>
                  </a:moveTo>
                  <a:cubicBezTo>
                    <a:pt x="302" y="0"/>
                    <a:pt x="242" y="56"/>
                    <a:pt x="264" y="139"/>
                  </a:cubicBezTo>
                  <a:cubicBezTo>
                    <a:pt x="288" y="252"/>
                    <a:pt x="329" y="365"/>
                    <a:pt x="385" y="471"/>
                  </a:cubicBezTo>
                  <a:cubicBezTo>
                    <a:pt x="264" y="552"/>
                    <a:pt x="151" y="641"/>
                    <a:pt x="45" y="730"/>
                  </a:cubicBezTo>
                  <a:cubicBezTo>
                    <a:pt x="0" y="805"/>
                    <a:pt x="53" y="894"/>
                    <a:pt x="131" y="894"/>
                  </a:cubicBezTo>
                  <a:cubicBezTo>
                    <a:pt x="138" y="894"/>
                    <a:pt x="144" y="893"/>
                    <a:pt x="151" y="892"/>
                  </a:cubicBezTo>
                  <a:cubicBezTo>
                    <a:pt x="272" y="835"/>
                    <a:pt x="394" y="770"/>
                    <a:pt x="507" y="697"/>
                  </a:cubicBezTo>
                  <a:cubicBezTo>
                    <a:pt x="572" y="827"/>
                    <a:pt x="661" y="948"/>
                    <a:pt x="766" y="1046"/>
                  </a:cubicBezTo>
                  <a:cubicBezTo>
                    <a:pt x="791" y="1066"/>
                    <a:pt x="819" y="1075"/>
                    <a:pt x="846" y="1075"/>
                  </a:cubicBezTo>
                  <a:cubicBezTo>
                    <a:pt x="923" y="1075"/>
                    <a:pt x="993" y="1000"/>
                    <a:pt x="968" y="916"/>
                  </a:cubicBezTo>
                  <a:cubicBezTo>
                    <a:pt x="912" y="778"/>
                    <a:pt x="839" y="657"/>
                    <a:pt x="758" y="544"/>
                  </a:cubicBezTo>
                  <a:cubicBezTo>
                    <a:pt x="904" y="463"/>
                    <a:pt x="1041" y="357"/>
                    <a:pt x="1163" y="228"/>
                  </a:cubicBezTo>
                  <a:cubicBezTo>
                    <a:pt x="1202" y="158"/>
                    <a:pt x="1151" y="73"/>
                    <a:pt x="1076" y="73"/>
                  </a:cubicBezTo>
                  <a:cubicBezTo>
                    <a:pt x="1073" y="73"/>
                    <a:pt x="1069" y="74"/>
                    <a:pt x="1066" y="74"/>
                  </a:cubicBezTo>
                  <a:cubicBezTo>
                    <a:pt x="904" y="131"/>
                    <a:pt x="758" y="212"/>
                    <a:pt x="628" y="317"/>
                  </a:cubicBezTo>
                  <a:cubicBezTo>
                    <a:pt x="572" y="220"/>
                    <a:pt x="515" y="131"/>
                    <a:pt x="450" y="42"/>
                  </a:cubicBezTo>
                  <a:cubicBezTo>
                    <a:pt x="427" y="13"/>
                    <a:pt x="396" y="0"/>
                    <a:pt x="36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g12cdb1822b0_7_43"/>
          <p:cNvSpPr txBox="1">
            <a:spLocks noGrp="1"/>
          </p:cNvSpPr>
          <p:nvPr>
            <p:ph type="subTitle" idx="1"/>
          </p:nvPr>
        </p:nvSpPr>
        <p:spPr>
          <a:xfrm>
            <a:off x="2055200" y="945550"/>
            <a:ext cx="43602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Barlow"/>
                <a:ea typeface="Barlow"/>
                <a:cs typeface="Barlow"/>
                <a:sym typeface="Barlow"/>
              </a:rPr>
              <a:t>Làm sạch dữ liệu theo các bước sau</a:t>
            </a:r>
            <a:endParaRPr sz="1800" b="1">
              <a:latin typeface="Barlow"/>
              <a:ea typeface="Barlow"/>
              <a:cs typeface="Barlow"/>
              <a:sym typeface="Barlow"/>
            </a:endParaRPr>
          </a:p>
        </p:txBody>
      </p:sp>
      <p:sp>
        <p:nvSpPr>
          <p:cNvPr id="1616" name="Google Shape;1616;g12cdb1822b0_7_43"/>
          <p:cNvSpPr txBox="1"/>
          <p:nvPr/>
        </p:nvSpPr>
        <p:spPr>
          <a:xfrm>
            <a:off x="1767950" y="1509750"/>
            <a:ext cx="5399100" cy="2124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1 : Xác định % missing data của mỗi features</a:t>
            </a:r>
            <a:endParaRPr sz="1600"/>
          </a:p>
          <a:p>
            <a:pPr marL="457200" lvl="0" indent="-330200" algn="l" rtl="0">
              <a:spcBef>
                <a:spcPts val="0"/>
              </a:spcBef>
              <a:spcAft>
                <a:spcPts val="0"/>
              </a:spcAft>
              <a:buSzPts val="1600"/>
              <a:buChar char="●"/>
            </a:pPr>
            <a:r>
              <a:rPr lang="en" sz="1600"/>
              <a:t>2 : Loại bỏ các cột không cần thiết</a:t>
            </a:r>
            <a:endParaRPr sz="1600"/>
          </a:p>
          <a:p>
            <a:pPr marL="457200" lvl="0" indent="-330200" algn="l" rtl="0">
              <a:spcBef>
                <a:spcPts val="0"/>
              </a:spcBef>
              <a:spcAft>
                <a:spcPts val="0"/>
              </a:spcAft>
              <a:buSzPts val="1600"/>
              <a:buChar char="●"/>
            </a:pPr>
            <a:r>
              <a:rPr lang="en" sz="1600"/>
              <a:t>3 : Loại bỏ các cột bị missing value quá nhiều</a:t>
            </a:r>
            <a:endParaRPr sz="1600"/>
          </a:p>
          <a:p>
            <a:pPr marL="457200" lvl="0" indent="-330200" algn="l" rtl="0">
              <a:spcBef>
                <a:spcPts val="0"/>
              </a:spcBef>
              <a:spcAft>
                <a:spcPts val="0"/>
              </a:spcAft>
              <a:buSzPts val="1600"/>
              <a:buChar char="●"/>
            </a:pPr>
            <a:r>
              <a:rPr lang="en" sz="1600"/>
              <a:t>4 : Loại bỏ các đơn vị của những features có đơn là chuỗi đằng sau sau đó ép kiểu dữ liệu về dạng Numerical Features</a:t>
            </a:r>
            <a:endParaRPr sz="1600"/>
          </a:p>
          <a:p>
            <a:pPr marL="457200" lvl="0" indent="-330200" algn="l" rtl="0">
              <a:spcBef>
                <a:spcPts val="0"/>
              </a:spcBef>
              <a:spcAft>
                <a:spcPts val="0"/>
              </a:spcAft>
              <a:buSzPts val="1600"/>
              <a:buChar char="●"/>
            </a:pPr>
            <a:r>
              <a:rPr lang="en" sz="1600"/>
              <a:t>5 : Tạo Pipeline và Transform các dữ liệu</a:t>
            </a:r>
            <a:endParaRPr sz="1600"/>
          </a:p>
          <a:p>
            <a:pPr marL="0" lvl="0" indent="0" algn="l"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g12cdb1822b0_7_65"/>
          <p:cNvSpPr/>
          <p:nvPr/>
        </p:nvSpPr>
        <p:spPr>
          <a:xfrm>
            <a:off x="4047000" y="535000"/>
            <a:ext cx="1232100" cy="1232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g12cdb1822b0_7_65"/>
          <p:cNvSpPr txBox="1">
            <a:spLocks noGrp="1"/>
          </p:cNvSpPr>
          <p:nvPr>
            <p:ph type="title"/>
          </p:nvPr>
        </p:nvSpPr>
        <p:spPr>
          <a:xfrm>
            <a:off x="1920575" y="1708600"/>
            <a:ext cx="6034500" cy="104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Huấn luyện và đánh giá Model</a:t>
            </a:r>
            <a:endParaRPr/>
          </a:p>
        </p:txBody>
      </p:sp>
      <p:sp>
        <p:nvSpPr>
          <p:cNvPr id="1623" name="Google Shape;1623;g12cdb1822b0_7_65"/>
          <p:cNvSpPr txBox="1">
            <a:spLocks noGrp="1"/>
          </p:cNvSpPr>
          <p:nvPr>
            <p:ph type="title" idx="2"/>
          </p:nvPr>
        </p:nvSpPr>
        <p:spPr>
          <a:xfrm>
            <a:off x="4138050" y="627075"/>
            <a:ext cx="1050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04</a:t>
            </a:r>
            <a:endParaRPr/>
          </a:p>
        </p:txBody>
      </p:sp>
      <p:grpSp>
        <p:nvGrpSpPr>
          <p:cNvPr id="1624" name="Google Shape;1624;g12cdb1822b0_7_65"/>
          <p:cNvGrpSpPr/>
          <p:nvPr/>
        </p:nvGrpSpPr>
        <p:grpSpPr>
          <a:xfrm>
            <a:off x="6008463" y="1071438"/>
            <a:ext cx="1312725" cy="770575"/>
            <a:chOff x="9724850" y="817950"/>
            <a:chExt cx="1312725" cy="770575"/>
          </a:xfrm>
        </p:grpSpPr>
        <p:sp>
          <p:nvSpPr>
            <p:cNvPr id="1625" name="Google Shape;1625;g12cdb1822b0_7_65"/>
            <p:cNvSpPr/>
            <p:nvPr/>
          </p:nvSpPr>
          <p:spPr>
            <a:xfrm>
              <a:off x="9724850" y="817950"/>
              <a:ext cx="954075" cy="567150"/>
            </a:xfrm>
            <a:custGeom>
              <a:avLst/>
              <a:gdLst/>
              <a:ahLst/>
              <a:cxnLst/>
              <a:rect l="l" t="t" r="r" b="b"/>
              <a:pathLst>
                <a:path w="38163" h="22686" extrusionOk="0">
                  <a:moveTo>
                    <a:pt x="4394" y="0"/>
                  </a:moveTo>
                  <a:cubicBezTo>
                    <a:pt x="3956" y="0"/>
                    <a:pt x="3530" y="199"/>
                    <a:pt x="3250" y="564"/>
                  </a:cubicBezTo>
                  <a:cubicBezTo>
                    <a:pt x="2250" y="1858"/>
                    <a:pt x="556" y="4459"/>
                    <a:pt x="88" y="7669"/>
                  </a:cubicBezTo>
                  <a:cubicBezTo>
                    <a:pt x="1" y="8288"/>
                    <a:pt x="322" y="8894"/>
                    <a:pt x="883" y="9171"/>
                  </a:cubicBezTo>
                  <a:cubicBezTo>
                    <a:pt x="1457" y="9453"/>
                    <a:pt x="2285" y="9857"/>
                    <a:pt x="3300" y="10353"/>
                  </a:cubicBezTo>
                  <a:cubicBezTo>
                    <a:pt x="3947" y="10670"/>
                    <a:pt x="4670" y="11023"/>
                    <a:pt x="5453" y="11402"/>
                  </a:cubicBezTo>
                  <a:cubicBezTo>
                    <a:pt x="5974" y="11655"/>
                    <a:pt x="6520" y="11922"/>
                    <a:pt x="7088" y="12200"/>
                  </a:cubicBezTo>
                  <a:cubicBezTo>
                    <a:pt x="12514" y="14839"/>
                    <a:pt x="19877" y="18399"/>
                    <a:pt x="24829" y="20703"/>
                  </a:cubicBezTo>
                  <a:cubicBezTo>
                    <a:pt x="25426" y="20982"/>
                    <a:pt x="25987" y="21241"/>
                    <a:pt x="26508" y="21480"/>
                  </a:cubicBezTo>
                  <a:cubicBezTo>
                    <a:pt x="27057" y="21730"/>
                    <a:pt x="27558" y="21958"/>
                    <a:pt x="28006" y="22156"/>
                  </a:cubicBezTo>
                  <a:lnTo>
                    <a:pt x="28057" y="22178"/>
                  </a:lnTo>
                  <a:cubicBezTo>
                    <a:pt x="28057" y="22178"/>
                    <a:pt x="29874" y="22331"/>
                    <a:pt x="31811" y="22430"/>
                  </a:cubicBezTo>
                  <a:cubicBezTo>
                    <a:pt x="32728" y="22477"/>
                    <a:pt x="33673" y="22512"/>
                    <a:pt x="34465" y="22512"/>
                  </a:cubicBezTo>
                  <a:cubicBezTo>
                    <a:pt x="35120" y="22512"/>
                    <a:pt x="35670" y="22488"/>
                    <a:pt x="36014" y="22429"/>
                  </a:cubicBezTo>
                  <a:lnTo>
                    <a:pt x="36467" y="22629"/>
                  </a:lnTo>
                  <a:cubicBezTo>
                    <a:pt x="36553" y="22667"/>
                    <a:pt x="36643" y="22685"/>
                    <a:pt x="36732" y="22685"/>
                  </a:cubicBezTo>
                  <a:cubicBezTo>
                    <a:pt x="36984" y="22685"/>
                    <a:pt x="37225" y="22540"/>
                    <a:pt x="37334" y="22294"/>
                  </a:cubicBezTo>
                  <a:lnTo>
                    <a:pt x="38016" y="20756"/>
                  </a:lnTo>
                  <a:cubicBezTo>
                    <a:pt x="38162" y="20424"/>
                    <a:pt x="38013" y="20036"/>
                    <a:pt x="37681" y="19888"/>
                  </a:cubicBezTo>
                  <a:lnTo>
                    <a:pt x="37229" y="19689"/>
                  </a:lnTo>
                  <a:cubicBezTo>
                    <a:pt x="37229" y="19689"/>
                    <a:pt x="35714" y="17851"/>
                    <a:pt x="34247" y="16079"/>
                  </a:cubicBezTo>
                  <a:cubicBezTo>
                    <a:pt x="33401" y="15053"/>
                    <a:pt x="32573" y="14045"/>
                    <a:pt x="32064" y="13428"/>
                  </a:cubicBezTo>
                  <a:cubicBezTo>
                    <a:pt x="32034" y="13395"/>
                    <a:pt x="32007" y="13360"/>
                    <a:pt x="31980" y="13328"/>
                  </a:cubicBezTo>
                  <a:cubicBezTo>
                    <a:pt x="31921" y="13258"/>
                    <a:pt x="31438" y="12962"/>
                    <a:pt x="30260" y="12334"/>
                  </a:cubicBezTo>
                  <a:cubicBezTo>
                    <a:pt x="29909" y="12149"/>
                    <a:pt x="29494" y="11931"/>
                    <a:pt x="29009" y="11681"/>
                  </a:cubicBezTo>
                  <a:cubicBezTo>
                    <a:pt x="26052" y="10157"/>
                    <a:pt x="20500" y="7416"/>
                    <a:pt x="10691" y="2801"/>
                  </a:cubicBezTo>
                  <a:cubicBezTo>
                    <a:pt x="10258" y="2594"/>
                    <a:pt x="9816" y="2386"/>
                    <a:pt x="9365" y="2176"/>
                  </a:cubicBezTo>
                  <a:cubicBezTo>
                    <a:pt x="8736" y="1882"/>
                    <a:pt x="8092" y="1579"/>
                    <a:pt x="7429" y="1268"/>
                  </a:cubicBezTo>
                  <a:cubicBezTo>
                    <a:pt x="6645" y="903"/>
                    <a:pt x="5836" y="524"/>
                    <a:pt x="5002" y="135"/>
                  </a:cubicBezTo>
                  <a:cubicBezTo>
                    <a:pt x="4806" y="44"/>
                    <a:pt x="4599" y="0"/>
                    <a:pt x="4394"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g12cdb1822b0_7_65"/>
            <p:cNvSpPr/>
            <p:nvPr/>
          </p:nvSpPr>
          <p:spPr>
            <a:xfrm>
              <a:off x="9807350" y="849650"/>
              <a:ext cx="719125" cy="522200"/>
            </a:xfrm>
            <a:custGeom>
              <a:avLst/>
              <a:gdLst/>
              <a:ahLst/>
              <a:cxnLst/>
              <a:rect l="l" t="t" r="r" b="b"/>
              <a:pathLst>
                <a:path w="28765" h="20888" extrusionOk="0">
                  <a:moveTo>
                    <a:pt x="4129" y="0"/>
                  </a:moveTo>
                  <a:cubicBezTo>
                    <a:pt x="3241" y="1349"/>
                    <a:pt x="2432" y="2750"/>
                    <a:pt x="1746" y="4196"/>
                  </a:cubicBezTo>
                  <a:cubicBezTo>
                    <a:pt x="1000" y="5771"/>
                    <a:pt x="400" y="7403"/>
                    <a:pt x="0" y="9085"/>
                  </a:cubicBezTo>
                  <a:cubicBezTo>
                    <a:pt x="647" y="9402"/>
                    <a:pt x="1370" y="9755"/>
                    <a:pt x="2153" y="10134"/>
                  </a:cubicBezTo>
                  <a:cubicBezTo>
                    <a:pt x="2674" y="10387"/>
                    <a:pt x="3220" y="10654"/>
                    <a:pt x="3788" y="10932"/>
                  </a:cubicBezTo>
                  <a:cubicBezTo>
                    <a:pt x="9214" y="13571"/>
                    <a:pt x="16577" y="17131"/>
                    <a:pt x="21529" y="19435"/>
                  </a:cubicBezTo>
                  <a:cubicBezTo>
                    <a:pt x="22126" y="19714"/>
                    <a:pt x="22687" y="19973"/>
                    <a:pt x="23206" y="20212"/>
                  </a:cubicBezTo>
                  <a:cubicBezTo>
                    <a:pt x="23756" y="20462"/>
                    <a:pt x="24258" y="20690"/>
                    <a:pt x="24705" y="20888"/>
                  </a:cubicBezTo>
                  <a:cubicBezTo>
                    <a:pt x="25316" y="19441"/>
                    <a:pt x="26154" y="17511"/>
                    <a:pt x="26771" y="16093"/>
                  </a:cubicBezTo>
                  <a:cubicBezTo>
                    <a:pt x="27185" y="15155"/>
                    <a:pt x="27499" y="14441"/>
                    <a:pt x="27589" y="14249"/>
                  </a:cubicBezTo>
                  <a:cubicBezTo>
                    <a:pt x="27847" y="13696"/>
                    <a:pt x="28339" y="12948"/>
                    <a:pt x="28764" y="12160"/>
                  </a:cubicBezTo>
                  <a:cubicBezTo>
                    <a:pt x="28734" y="12127"/>
                    <a:pt x="28707" y="12092"/>
                    <a:pt x="28680" y="12060"/>
                  </a:cubicBezTo>
                  <a:cubicBezTo>
                    <a:pt x="28621" y="11990"/>
                    <a:pt x="28138" y="11694"/>
                    <a:pt x="26960" y="11066"/>
                  </a:cubicBezTo>
                  <a:cubicBezTo>
                    <a:pt x="26609" y="10881"/>
                    <a:pt x="26194" y="10663"/>
                    <a:pt x="25709" y="10413"/>
                  </a:cubicBezTo>
                  <a:cubicBezTo>
                    <a:pt x="22752" y="8889"/>
                    <a:pt x="17200" y="6148"/>
                    <a:pt x="7391" y="1533"/>
                  </a:cubicBezTo>
                  <a:cubicBezTo>
                    <a:pt x="6958" y="1326"/>
                    <a:pt x="6516" y="1118"/>
                    <a:pt x="6065" y="908"/>
                  </a:cubicBezTo>
                  <a:cubicBezTo>
                    <a:pt x="5436" y="614"/>
                    <a:pt x="4792" y="311"/>
                    <a:pt x="4129" y="0"/>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g12cdb1822b0_7_65"/>
            <p:cNvSpPr/>
            <p:nvPr/>
          </p:nvSpPr>
          <p:spPr>
            <a:xfrm>
              <a:off x="10345550" y="1109950"/>
              <a:ext cx="135825" cy="245000"/>
            </a:xfrm>
            <a:custGeom>
              <a:avLst/>
              <a:gdLst/>
              <a:ahLst/>
              <a:cxnLst/>
              <a:rect l="l" t="t" r="r" b="b"/>
              <a:pathLst>
                <a:path w="5433" h="9800" extrusionOk="0">
                  <a:moveTo>
                    <a:pt x="4180" y="1"/>
                  </a:moveTo>
                  <a:cubicBezTo>
                    <a:pt x="2164" y="2652"/>
                    <a:pt x="639" y="5750"/>
                    <a:pt x="1" y="9023"/>
                  </a:cubicBezTo>
                  <a:cubicBezTo>
                    <a:pt x="598" y="9302"/>
                    <a:pt x="1159" y="9561"/>
                    <a:pt x="1680" y="9800"/>
                  </a:cubicBezTo>
                  <a:cubicBezTo>
                    <a:pt x="2164" y="7697"/>
                    <a:pt x="2792" y="5655"/>
                    <a:pt x="3733" y="3691"/>
                  </a:cubicBezTo>
                  <a:cubicBezTo>
                    <a:pt x="4233" y="2647"/>
                    <a:pt x="4797" y="1626"/>
                    <a:pt x="5432" y="654"/>
                  </a:cubicBezTo>
                  <a:cubicBezTo>
                    <a:pt x="5081" y="469"/>
                    <a:pt x="4664" y="251"/>
                    <a:pt x="4180" y="1"/>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g12cdb1822b0_7_65"/>
            <p:cNvSpPr/>
            <p:nvPr/>
          </p:nvSpPr>
          <p:spPr>
            <a:xfrm>
              <a:off x="9861175" y="872350"/>
              <a:ext cx="130975" cy="250600"/>
            </a:xfrm>
            <a:custGeom>
              <a:avLst/>
              <a:gdLst/>
              <a:ahLst/>
              <a:cxnLst/>
              <a:rect l="l" t="t" r="r" b="b"/>
              <a:pathLst>
                <a:path w="5239" h="10024" extrusionOk="0">
                  <a:moveTo>
                    <a:pt x="3912" y="0"/>
                  </a:moveTo>
                  <a:cubicBezTo>
                    <a:pt x="1945" y="2731"/>
                    <a:pt x="507" y="5902"/>
                    <a:pt x="0" y="9226"/>
                  </a:cubicBezTo>
                  <a:cubicBezTo>
                    <a:pt x="521" y="9479"/>
                    <a:pt x="1067" y="9746"/>
                    <a:pt x="1635" y="10024"/>
                  </a:cubicBezTo>
                  <a:cubicBezTo>
                    <a:pt x="2147" y="7654"/>
                    <a:pt x="2808" y="5355"/>
                    <a:pt x="3861" y="3152"/>
                  </a:cubicBezTo>
                  <a:cubicBezTo>
                    <a:pt x="4276" y="2286"/>
                    <a:pt x="4736" y="1443"/>
                    <a:pt x="5238" y="625"/>
                  </a:cubicBezTo>
                  <a:cubicBezTo>
                    <a:pt x="4805" y="418"/>
                    <a:pt x="4363" y="210"/>
                    <a:pt x="391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g12cdb1822b0_7_65"/>
            <p:cNvSpPr/>
            <p:nvPr/>
          </p:nvSpPr>
          <p:spPr>
            <a:xfrm>
              <a:off x="9956300" y="1001750"/>
              <a:ext cx="396250" cy="208975"/>
            </a:xfrm>
            <a:custGeom>
              <a:avLst/>
              <a:gdLst/>
              <a:ahLst/>
              <a:cxnLst/>
              <a:rect l="l" t="t" r="r" b="b"/>
              <a:pathLst>
                <a:path w="15850" h="8359" extrusionOk="0">
                  <a:moveTo>
                    <a:pt x="1347" y="0"/>
                  </a:moveTo>
                  <a:cubicBezTo>
                    <a:pt x="644" y="0"/>
                    <a:pt x="1" y="843"/>
                    <a:pt x="451" y="1663"/>
                  </a:cubicBezTo>
                  <a:cubicBezTo>
                    <a:pt x="1851" y="4211"/>
                    <a:pt x="4115" y="6900"/>
                    <a:pt x="7268" y="6900"/>
                  </a:cubicBezTo>
                  <a:cubicBezTo>
                    <a:pt x="7330" y="6900"/>
                    <a:pt x="7392" y="6899"/>
                    <a:pt x="7454" y="6897"/>
                  </a:cubicBezTo>
                  <a:cubicBezTo>
                    <a:pt x="8762" y="6854"/>
                    <a:pt x="9897" y="6185"/>
                    <a:pt x="11166" y="5979"/>
                  </a:cubicBezTo>
                  <a:cubicBezTo>
                    <a:pt x="11319" y="5955"/>
                    <a:pt x="11462" y="5943"/>
                    <a:pt x="11598" y="5943"/>
                  </a:cubicBezTo>
                  <a:cubicBezTo>
                    <a:pt x="13155" y="5943"/>
                    <a:pt x="13629" y="7479"/>
                    <a:pt x="14880" y="8253"/>
                  </a:cubicBezTo>
                  <a:cubicBezTo>
                    <a:pt x="14989" y="8321"/>
                    <a:pt x="15131" y="8358"/>
                    <a:pt x="15271" y="8358"/>
                  </a:cubicBezTo>
                  <a:cubicBezTo>
                    <a:pt x="15540" y="8358"/>
                    <a:pt x="15802" y="8220"/>
                    <a:pt x="15811" y="7895"/>
                  </a:cubicBezTo>
                  <a:cubicBezTo>
                    <a:pt x="15850" y="6500"/>
                    <a:pt x="14925" y="5073"/>
                    <a:pt x="13788" y="4294"/>
                  </a:cubicBezTo>
                  <a:cubicBezTo>
                    <a:pt x="13107" y="3829"/>
                    <a:pt x="12392" y="3643"/>
                    <a:pt x="11655" y="3643"/>
                  </a:cubicBezTo>
                  <a:cubicBezTo>
                    <a:pt x="11119" y="3643"/>
                    <a:pt x="10572" y="3741"/>
                    <a:pt x="10016" y="3900"/>
                  </a:cubicBezTo>
                  <a:cubicBezTo>
                    <a:pt x="9014" y="4187"/>
                    <a:pt x="8101" y="4599"/>
                    <a:pt x="7138" y="4599"/>
                  </a:cubicBezTo>
                  <a:cubicBezTo>
                    <a:pt x="6709" y="4599"/>
                    <a:pt x="6270" y="4517"/>
                    <a:pt x="5808" y="4306"/>
                  </a:cubicBezTo>
                  <a:cubicBezTo>
                    <a:pt x="4131" y="3540"/>
                    <a:pt x="3192" y="1868"/>
                    <a:pt x="2141" y="444"/>
                  </a:cubicBezTo>
                  <a:cubicBezTo>
                    <a:pt x="1909" y="131"/>
                    <a:pt x="1624" y="0"/>
                    <a:pt x="1347"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g12cdb1822b0_7_65"/>
            <p:cNvSpPr/>
            <p:nvPr/>
          </p:nvSpPr>
          <p:spPr>
            <a:xfrm>
              <a:off x="10669025" y="1356725"/>
              <a:ext cx="368550" cy="231800"/>
            </a:xfrm>
            <a:custGeom>
              <a:avLst/>
              <a:gdLst/>
              <a:ahLst/>
              <a:cxnLst/>
              <a:rect l="l" t="t" r="r" b="b"/>
              <a:pathLst>
                <a:path w="14742" h="9272" extrusionOk="0">
                  <a:moveTo>
                    <a:pt x="1542" y="0"/>
                  </a:moveTo>
                  <a:cubicBezTo>
                    <a:pt x="746" y="0"/>
                    <a:pt x="1" y="864"/>
                    <a:pt x="326" y="1723"/>
                  </a:cubicBezTo>
                  <a:cubicBezTo>
                    <a:pt x="996" y="3492"/>
                    <a:pt x="2422" y="5090"/>
                    <a:pt x="3781" y="6387"/>
                  </a:cubicBezTo>
                  <a:cubicBezTo>
                    <a:pt x="4515" y="7090"/>
                    <a:pt x="5460" y="7558"/>
                    <a:pt x="6412" y="7558"/>
                  </a:cubicBezTo>
                  <a:cubicBezTo>
                    <a:pt x="6982" y="7558"/>
                    <a:pt x="7556" y="7390"/>
                    <a:pt x="8088" y="7004"/>
                  </a:cubicBezTo>
                  <a:cubicBezTo>
                    <a:pt x="8687" y="6570"/>
                    <a:pt x="9099" y="5966"/>
                    <a:pt x="9470" y="5339"/>
                  </a:cubicBezTo>
                  <a:cubicBezTo>
                    <a:pt x="9496" y="5298"/>
                    <a:pt x="9539" y="5233"/>
                    <a:pt x="9592" y="5158"/>
                  </a:cubicBezTo>
                  <a:cubicBezTo>
                    <a:pt x="10902" y="6193"/>
                    <a:pt x="11716" y="7508"/>
                    <a:pt x="12683" y="8837"/>
                  </a:cubicBezTo>
                  <a:cubicBezTo>
                    <a:pt x="12902" y="9139"/>
                    <a:pt x="13221" y="9272"/>
                    <a:pt x="13539" y="9272"/>
                  </a:cubicBezTo>
                  <a:cubicBezTo>
                    <a:pt x="14141" y="9272"/>
                    <a:pt x="14741" y="8794"/>
                    <a:pt x="14649" y="8078"/>
                  </a:cubicBezTo>
                  <a:cubicBezTo>
                    <a:pt x="14447" y="6496"/>
                    <a:pt x="13548" y="4898"/>
                    <a:pt x="12495" y="3726"/>
                  </a:cubicBezTo>
                  <a:cubicBezTo>
                    <a:pt x="11677" y="2817"/>
                    <a:pt x="10498" y="1565"/>
                    <a:pt x="9177" y="1565"/>
                  </a:cubicBezTo>
                  <a:cubicBezTo>
                    <a:pt x="8945" y="1565"/>
                    <a:pt x="8707" y="1604"/>
                    <a:pt x="8467" y="1691"/>
                  </a:cubicBezTo>
                  <a:cubicBezTo>
                    <a:pt x="7750" y="1949"/>
                    <a:pt x="7322" y="2560"/>
                    <a:pt x="6988" y="3210"/>
                  </a:cubicBezTo>
                  <a:cubicBezTo>
                    <a:pt x="6868" y="3442"/>
                    <a:pt x="6548" y="4468"/>
                    <a:pt x="6248" y="4524"/>
                  </a:cubicBezTo>
                  <a:cubicBezTo>
                    <a:pt x="6235" y="4527"/>
                    <a:pt x="6222" y="4528"/>
                    <a:pt x="6208" y="4528"/>
                  </a:cubicBezTo>
                  <a:cubicBezTo>
                    <a:pt x="5686" y="4528"/>
                    <a:pt x="4477" y="2792"/>
                    <a:pt x="4226" y="2481"/>
                  </a:cubicBezTo>
                  <a:cubicBezTo>
                    <a:pt x="3604" y="1713"/>
                    <a:pt x="3034" y="962"/>
                    <a:pt x="2293" y="298"/>
                  </a:cubicBezTo>
                  <a:cubicBezTo>
                    <a:pt x="2060" y="90"/>
                    <a:pt x="1798" y="0"/>
                    <a:pt x="154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1" name="Google Shape;1631;g12cdb1822b0_7_65"/>
          <p:cNvGrpSpPr/>
          <p:nvPr/>
        </p:nvGrpSpPr>
        <p:grpSpPr>
          <a:xfrm rot="1238870">
            <a:off x="1307977" y="975587"/>
            <a:ext cx="927047" cy="1439059"/>
            <a:chOff x="1808738" y="1647900"/>
            <a:chExt cx="834775" cy="1295825"/>
          </a:xfrm>
        </p:grpSpPr>
        <p:sp>
          <p:nvSpPr>
            <p:cNvPr id="1632" name="Google Shape;1632;g12cdb1822b0_7_65"/>
            <p:cNvSpPr/>
            <p:nvPr/>
          </p:nvSpPr>
          <p:spPr>
            <a:xfrm>
              <a:off x="1808738" y="1647900"/>
              <a:ext cx="834775" cy="1295825"/>
            </a:xfrm>
            <a:custGeom>
              <a:avLst/>
              <a:gdLst/>
              <a:ahLst/>
              <a:cxnLst/>
              <a:rect l="l" t="t" r="r" b="b"/>
              <a:pathLst>
                <a:path w="33391" h="51833" extrusionOk="0">
                  <a:moveTo>
                    <a:pt x="27682" y="3288"/>
                  </a:moveTo>
                  <a:cubicBezTo>
                    <a:pt x="27729" y="3288"/>
                    <a:pt x="27775" y="3290"/>
                    <a:pt x="27822" y="3296"/>
                  </a:cubicBezTo>
                  <a:cubicBezTo>
                    <a:pt x="27828" y="3295"/>
                    <a:pt x="27835" y="3295"/>
                    <a:pt x="27841" y="3295"/>
                  </a:cubicBezTo>
                  <a:cubicBezTo>
                    <a:pt x="28025" y="3295"/>
                    <a:pt x="28206" y="3341"/>
                    <a:pt x="28367" y="3431"/>
                  </a:cubicBezTo>
                  <a:cubicBezTo>
                    <a:pt x="28435" y="3464"/>
                    <a:pt x="28498" y="3503"/>
                    <a:pt x="28559" y="3547"/>
                  </a:cubicBezTo>
                  <a:cubicBezTo>
                    <a:pt x="28802" y="3724"/>
                    <a:pt x="28975" y="3972"/>
                    <a:pt x="29082" y="4257"/>
                  </a:cubicBezTo>
                  <a:cubicBezTo>
                    <a:pt x="29161" y="4490"/>
                    <a:pt x="29176" y="4742"/>
                    <a:pt x="29128" y="4983"/>
                  </a:cubicBezTo>
                  <a:cubicBezTo>
                    <a:pt x="29086" y="5104"/>
                    <a:pt x="29047" y="5224"/>
                    <a:pt x="29004" y="5345"/>
                  </a:cubicBezTo>
                  <a:cubicBezTo>
                    <a:pt x="28926" y="5520"/>
                    <a:pt x="28804" y="5670"/>
                    <a:pt x="28649" y="5782"/>
                  </a:cubicBezTo>
                  <a:cubicBezTo>
                    <a:pt x="28373" y="6003"/>
                    <a:pt x="28033" y="6119"/>
                    <a:pt x="27688" y="6119"/>
                  </a:cubicBezTo>
                  <a:cubicBezTo>
                    <a:pt x="27552" y="6119"/>
                    <a:pt x="27414" y="6101"/>
                    <a:pt x="27279" y="6064"/>
                  </a:cubicBezTo>
                  <a:cubicBezTo>
                    <a:pt x="27213" y="6043"/>
                    <a:pt x="27150" y="6015"/>
                    <a:pt x="27089" y="5982"/>
                  </a:cubicBezTo>
                  <a:cubicBezTo>
                    <a:pt x="26744" y="5809"/>
                    <a:pt x="26510" y="5512"/>
                    <a:pt x="26375" y="5156"/>
                  </a:cubicBezTo>
                  <a:cubicBezTo>
                    <a:pt x="26297" y="4922"/>
                    <a:pt x="26280" y="4672"/>
                    <a:pt x="26329" y="4431"/>
                  </a:cubicBezTo>
                  <a:cubicBezTo>
                    <a:pt x="26372" y="4308"/>
                    <a:pt x="26411" y="4189"/>
                    <a:pt x="26453" y="4069"/>
                  </a:cubicBezTo>
                  <a:cubicBezTo>
                    <a:pt x="26532" y="3894"/>
                    <a:pt x="26654" y="3742"/>
                    <a:pt x="26809" y="3632"/>
                  </a:cubicBezTo>
                  <a:cubicBezTo>
                    <a:pt x="27048" y="3411"/>
                    <a:pt x="27360" y="3288"/>
                    <a:pt x="27682" y="3288"/>
                  </a:cubicBezTo>
                  <a:close/>
                  <a:moveTo>
                    <a:pt x="23559" y="0"/>
                  </a:moveTo>
                  <a:lnTo>
                    <a:pt x="21427" y="4281"/>
                  </a:lnTo>
                  <a:lnTo>
                    <a:pt x="21083" y="4975"/>
                  </a:lnTo>
                  <a:lnTo>
                    <a:pt x="20279" y="6589"/>
                  </a:lnTo>
                  <a:lnTo>
                    <a:pt x="19916" y="7318"/>
                  </a:lnTo>
                  <a:lnTo>
                    <a:pt x="19228" y="8698"/>
                  </a:lnTo>
                  <a:lnTo>
                    <a:pt x="18942" y="9272"/>
                  </a:lnTo>
                  <a:lnTo>
                    <a:pt x="18193" y="10778"/>
                  </a:lnTo>
                  <a:lnTo>
                    <a:pt x="17895" y="11375"/>
                  </a:lnTo>
                  <a:lnTo>
                    <a:pt x="16804" y="13567"/>
                  </a:lnTo>
                  <a:lnTo>
                    <a:pt x="16507" y="14165"/>
                  </a:lnTo>
                  <a:lnTo>
                    <a:pt x="15450" y="16289"/>
                  </a:lnTo>
                  <a:lnTo>
                    <a:pt x="15086" y="17022"/>
                  </a:lnTo>
                  <a:lnTo>
                    <a:pt x="14398" y="18400"/>
                  </a:lnTo>
                  <a:lnTo>
                    <a:pt x="14111" y="18979"/>
                  </a:lnTo>
                  <a:lnTo>
                    <a:pt x="13363" y="20480"/>
                  </a:lnTo>
                  <a:lnTo>
                    <a:pt x="13065" y="21078"/>
                  </a:lnTo>
                  <a:lnTo>
                    <a:pt x="11976" y="23269"/>
                  </a:lnTo>
                  <a:lnTo>
                    <a:pt x="11679" y="23867"/>
                  </a:lnTo>
                  <a:lnTo>
                    <a:pt x="10620" y="25993"/>
                  </a:lnTo>
                  <a:lnTo>
                    <a:pt x="10255" y="26727"/>
                  </a:lnTo>
                  <a:lnTo>
                    <a:pt x="9570" y="28102"/>
                  </a:lnTo>
                  <a:lnTo>
                    <a:pt x="9281" y="28685"/>
                  </a:lnTo>
                  <a:lnTo>
                    <a:pt x="8535" y="30182"/>
                  </a:lnTo>
                  <a:lnTo>
                    <a:pt x="8236" y="30782"/>
                  </a:lnTo>
                  <a:lnTo>
                    <a:pt x="7146" y="32971"/>
                  </a:lnTo>
                  <a:lnTo>
                    <a:pt x="6849" y="33571"/>
                  </a:lnTo>
                  <a:lnTo>
                    <a:pt x="5790" y="35695"/>
                  </a:lnTo>
                  <a:lnTo>
                    <a:pt x="5425" y="36429"/>
                  </a:lnTo>
                  <a:lnTo>
                    <a:pt x="4742" y="37802"/>
                  </a:lnTo>
                  <a:lnTo>
                    <a:pt x="4449" y="38388"/>
                  </a:lnTo>
                  <a:lnTo>
                    <a:pt x="3707" y="39882"/>
                  </a:lnTo>
                  <a:lnTo>
                    <a:pt x="3406" y="40486"/>
                  </a:lnTo>
                  <a:lnTo>
                    <a:pt x="2318" y="42673"/>
                  </a:lnTo>
                  <a:lnTo>
                    <a:pt x="2019" y="43273"/>
                  </a:lnTo>
                  <a:lnTo>
                    <a:pt x="0" y="47327"/>
                  </a:lnTo>
                  <a:cubicBezTo>
                    <a:pt x="2051" y="48442"/>
                    <a:pt x="4052" y="49375"/>
                    <a:pt x="5727" y="50096"/>
                  </a:cubicBezTo>
                  <a:cubicBezTo>
                    <a:pt x="8334" y="51217"/>
                    <a:pt x="10156" y="51833"/>
                    <a:pt x="10156" y="51833"/>
                  </a:cubicBezTo>
                  <a:cubicBezTo>
                    <a:pt x="17457" y="38069"/>
                    <a:pt x="33391" y="5347"/>
                    <a:pt x="33391" y="5347"/>
                  </a:cubicBezTo>
                  <a:cubicBezTo>
                    <a:pt x="32075" y="4137"/>
                    <a:pt x="30563" y="3146"/>
                    <a:pt x="29122" y="2357"/>
                  </a:cubicBezTo>
                  <a:cubicBezTo>
                    <a:pt x="26187" y="751"/>
                    <a:pt x="23559" y="0"/>
                    <a:pt x="23559"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g12cdb1822b0_7_65"/>
            <p:cNvSpPr/>
            <p:nvPr/>
          </p:nvSpPr>
          <p:spPr>
            <a:xfrm>
              <a:off x="2321438" y="1783625"/>
              <a:ext cx="115025" cy="54700"/>
            </a:xfrm>
            <a:custGeom>
              <a:avLst/>
              <a:gdLst/>
              <a:ahLst/>
              <a:cxnLst/>
              <a:rect l="l" t="t" r="r" b="b"/>
              <a:pathLst>
                <a:path w="4601" h="2188" extrusionOk="0">
                  <a:moveTo>
                    <a:pt x="344" y="1"/>
                  </a:moveTo>
                  <a:lnTo>
                    <a:pt x="1" y="693"/>
                  </a:lnTo>
                  <a:cubicBezTo>
                    <a:pt x="424" y="900"/>
                    <a:pt x="864" y="1075"/>
                    <a:pt x="1264" y="1245"/>
                  </a:cubicBezTo>
                  <a:cubicBezTo>
                    <a:pt x="2151" y="1621"/>
                    <a:pt x="3058" y="1981"/>
                    <a:pt x="4005" y="2180"/>
                  </a:cubicBezTo>
                  <a:cubicBezTo>
                    <a:pt x="4030" y="2185"/>
                    <a:pt x="4055" y="2187"/>
                    <a:pt x="4078" y="2187"/>
                  </a:cubicBezTo>
                  <a:cubicBezTo>
                    <a:pt x="4425" y="2187"/>
                    <a:pt x="4600" y="1649"/>
                    <a:pt x="4238" y="1493"/>
                  </a:cubicBezTo>
                  <a:cubicBezTo>
                    <a:pt x="3342" y="1106"/>
                    <a:pt x="2407" y="815"/>
                    <a:pt x="1495" y="473"/>
                  </a:cubicBezTo>
                  <a:cubicBezTo>
                    <a:pt x="1121" y="332"/>
                    <a:pt x="735" y="159"/>
                    <a:pt x="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g12cdb1822b0_7_65"/>
            <p:cNvSpPr/>
            <p:nvPr/>
          </p:nvSpPr>
          <p:spPr>
            <a:xfrm>
              <a:off x="2292263" y="1841300"/>
              <a:ext cx="56675" cy="29925"/>
            </a:xfrm>
            <a:custGeom>
              <a:avLst/>
              <a:gdLst/>
              <a:ahLst/>
              <a:cxnLst/>
              <a:rect l="l" t="t" r="r" b="b"/>
              <a:pathLst>
                <a:path w="2267" h="1197" extrusionOk="0">
                  <a:moveTo>
                    <a:pt x="364" y="0"/>
                  </a:moveTo>
                  <a:lnTo>
                    <a:pt x="0" y="729"/>
                  </a:lnTo>
                  <a:cubicBezTo>
                    <a:pt x="525" y="984"/>
                    <a:pt x="1134" y="1139"/>
                    <a:pt x="1649" y="1193"/>
                  </a:cubicBezTo>
                  <a:cubicBezTo>
                    <a:pt x="1668" y="1195"/>
                    <a:pt x="1686" y="1196"/>
                    <a:pt x="1703" y="1196"/>
                  </a:cubicBezTo>
                  <a:cubicBezTo>
                    <a:pt x="2158" y="1196"/>
                    <a:pt x="2266" y="566"/>
                    <a:pt x="1798" y="428"/>
                  </a:cubicBezTo>
                  <a:cubicBezTo>
                    <a:pt x="1385" y="306"/>
                    <a:pt x="962" y="218"/>
                    <a:pt x="554" y="73"/>
                  </a:cubicBezTo>
                  <a:cubicBezTo>
                    <a:pt x="492" y="49"/>
                    <a:pt x="427" y="26"/>
                    <a:pt x="3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g12cdb1822b0_7_65"/>
            <p:cNvSpPr/>
            <p:nvPr/>
          </p:nvSpPr>
          <p:spPr>
            <a:xfrm>
              <a:off x="2267913" y="1894050"/>
              <a:ext cx="44625" cy="25700"/>
            </a:xfrm>
            <a:custGeom>
              <a:avLst/>
              <a:gdLst/>
              <a:ahLst/>
              <a:cxnLst/>
              <a:rect l="l" t="t" r="r" b="b"/>
              <a:pathLst>
                <a:path w="1785" h="1028" extrusionOk="0">
                  <a:moveTo>
                    <a:pt x="286" y="1"/>
                  </a:moveTo>
                  <a:lnTo>
                    <a:pt x="1" y="577"/>
                  </a:lnTo>
                  <a:cubicBezTo>
                    <a:pt x="70" y="614"/>
                    <a:pt x="140" y="650"/>
                    <a:pt x="213" y="682"/>
                  </a:cubicBezTo>
                  <a:cubicBezTo>
                    <a:pt x="542" y="836"/>
                    <a:pt x="909" y="1028"/>
                    <a:pt x="1277" y="1028"/>
                  </a:cubicBezTo>
                  <a:cubicBezTo>
                    <a:pt x="1312" y="1028"/>
                    <a:pt x="1347" y="1026"/>
                    <a:pt x="1382" y="1022"/>
                  </a:cubicBezTo>
                  <a:cubicBezTo>
                    <a:pt x="1627" y="998"/>
                    <a:pt x="1785" y="662"/>
                    <a:pt x="1567" y="494"/>
                  </a:cubicBezTo>
                  <a:cubicBezTo>
                    <a:pt x="1280" y="269"/>
                    <a:pt x="935" y="215"/>
                    <a:pt x="594" y="104"/>
                  </a:cubicBezTo>
                  <a:cubicBezTo>
                    <a:pt x="492" y="70"/>
                    <a:pt x="390" y="36"/>
                    <a:pt x="2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g12cdb1822b0_7_65"/>
            <p:cNvSpPr/>
            <p:nvPr/>
          </p:nvSpPr>
          <p:spPr>
            <a:xfrm>
              <a:off x="2241788" y="1946100"/>
              <a:ext cx="46275" cy="29800"/>
            </a:xfrm>
            <a:custGeom>
              <a:avLst/>
              <a:gdLst/>
              <a:ahLst/>
              <a:cxnLst/>
              <a:rect l="l" t="t" r="r" b="b"/>
              <a:pathLst>
                <a:path w="1851" h="1192" extrusionOk="0">
                  <a:moveTo>
                    <a:pt x="298" y="1"/>
                  </a:moveTo>
                  <a:lnTo>
                    <a:pt x="0" y="595"/>
                  </a:lnTo>
                  <a:cubicBezTo>
                    <a:pt x="92" y="636"/>
                    <a:pt x="186" y="679"/>
                    <a:pt x="276" y="721"/>
                  </a:cubicBezTo>
                  <a:cubicBezTo>
                    <a:pt x="638" y="889"/>
                    <a:pt x="993" y="1117"/>
                    <a:pt x="1387" y="1187"/>
                  </a:cubicBezTo>
                  <a:cubicBezTo>
                    <a:pt x="1407" y="1190"/>
                    <a:pt x="1426" y="1192"/>
                    <a:pt x="1444" y="1192"/>
                  </a:cubicBezTo>
                  <a:cubicBezTo>
                    <a:pt x="1708" y="1192"/>
                    <a:pt x="1851" y="857"/>
                    <a:pt x="1651" y="662"/>
                  </a:cubicBezTo>
                  <a:cubicBezTo>
                    <a:pt x="1321" y="342"/>
                    <a:pt x="835" y="191"/>
                    <a:pt x="410" y="40"/>
                  </a:cubicBezTo>
                  <a:cubicBezTo>
                    <a:pt x="373" y="24"/>
                    <a:pt x="335" y="12"/>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g12cdb1822b0_7_65"/>
            <p:cNvSpPr/>
            <p:nvPr/>
          </p:nvSpPr>
          <p:spPr>
            <a:xfrm>
              <a:off x="2207038" y="2015775"/>
              <a:ext cx="89750" cy="44800"/>
            </a:xfrm>
            <a:custGeom>
              <a:avLst/>
              <a:gdLst/>
              <a:ahLst/>
              <a:cxnLst/>
              <a:rect l="l" t="t" r="r" b="b"/>
              <a:pathLst>
                <a:path w="3590" h="1792" extrusionOk="0">
                  <a:moveTo>
                    <a:pt x="298" y="1"/>
                  </a:moveTo>
                  <a:lnTo>
                    <a:pt x="0" y="599"/>
                  </a:lnTo>
                  <a:cubicBezTo>
                    <a:pt x="288" y="716"/>
                    <a:pt x="582" y="823"/>
                    <a:pt x="857" y="937"/>
                  </a:cubicBezTo>
                  <a:cubicBezTo>
                    <a:pt x="1572" y="1228"/>
                    <a:pt x="2284" y="1530"/>
                    <a:pt x="3017" y="1775"/>
                  </a:cubicBezTo>
                  <a:cubicBezTo>
                    <a:pt x="3052" y="1786"/>
                    <a:pt x="3085" y="1792"/>
                    <a:pt x="3117" y="1792"/>
                  </a:cubicBezTo>
                  <a:cubicBezTo>
                    <a:pt x="3439" y="1792"/>
                    <a:pt x="3590" y="1242"/>
                    <a:pt x="3250" y="1095"/>
                  </a:cubicBezTo>
                  <a:cubicBezTo>
                    <a:pt x="2485" y="764"/>
                    <a:pt x="1688" y="504"/>
                    <a:pt x="906" y="223"/>
                  </a:cubicBezTo>
                  <a:cubicBezTo>
                    <a:pt x="706" y="152"/>
                    <a:pt x="502" y="74"/>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g12cdb1822b0_7_65"/>
            <p:cNvSpPr/>
            <p:nvPr/>
          </p:nvSpPr>
          <p:spPr>
            <a:xfrm>
              <a:off x="2171513" y="2083875"/>
              <a:ext cx="56075" cy="29675"/>
            </a:xfrm>
            <a:custGeom>
              <a:avLst/>
              <a:gdLst/>
              <a:ahLst/>
              <a:cxnLst/>
              <a:rect l="l" t="t" r="r" b="b"/>
              <a:pathLst>
                <a:path w="2243" h="1187" extrusionOk="0">
                  <a:moveTo>
                    <a:pt x="364" y="1"/>
                  </a:moveTo>
                  <a:lnTo>
                    <a:pt x="1" y="733"/>
                  </a:lnTo>
                  <a:cubicBezTo>
                    <a:pt x="521" y="978"/>
                    <a:pt x="1117" y="1131"/>
                    <a:pt x="1625" y="1184"/>
                  </a:cubicBezTo>
                  <a:cubicBezTo>
                    <a:pt x="1644" y="1186"/>
                    <a:pt x="1662" y="1186"/>
                    <a:pt x="1680" y="1186"/>
                  </a:cubicBezTo>
                  <a:cubicBezTo>
                    <a:pt x="2133" y="1186"/>
                    <a:pt x="2243" y="556"/>
                    <a:pt x="1775" y="419"/>
                  </a:cubicBezTo>
                  <a:cubicBezTo>
                    <a:pt x="1362" y="298"/>
                    <a:pt x="939" y="210"/>
                    <a:pt x="531" y="64"/>
                  </a:cubicBezTo>
                  <a:cubicBezTo>
                    <a:pt x="475" y="43"/>
                    <a:pt x="420" y="21"/>
                    <a:pt x="3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g12cdb1822b0_7_65"/>
            <p:cNvSpPr/>
            <p:nvPr/>
          </p:nvSpPr>
          <p:spPr>
            <a:xfrm>
              <a:off x="2147138" y="2136650"/>
              <a:ext cx="44025" cy="25450"/>
            </a:xfrm>
            <a:custGeom>
              <a:avLst/>
              <a:gdLst/>
              <a:ahLst/>
              <a:cxnLst/>
              <a:rect l="l" t="t" r="r" b="b"/>
              <a:pathLst>
                <a:path w="1761" h="1018" extrusionOk="0">
                  <a:moveTo>
                    <a:pt x="287" y="0"/>
                  </a:moveTo>
                  <a:lnTo>
                    <a:pt x="0" y="578"/>
                  </a:lnTo>
                  <a:cubicBezTo>
                    <a:pt x="61" y="612"/>
                    <a:pt x="126" y="641"/>
                    <a:pt x="189" y="672"/>
                  </a:cubicBezTo>
                  <a:cubicBezTo>
                    <a:pt x="519" y="825"/>
                    <a:pt x="885" y="1017"/>
                    <a:pt x="1253" y="1017"/>
                  </a:cubicBezTo>
                  <a:cubicBezTo>
                    <a:pt x="1288" y="1017"/>
                    <a:pt x="1323" y="1015"/>
                    <a:pt x="1358" y="1012"/>
                  </a:cubicBezTo>
                  <a:cubicBezTo>
                    <a:pt x="1603" y="988"/>
                    <a:pt x="1761" y="651"/>
                    <a:pt x="1545" y="483"/>
                  </a:cubicBezTo>
                  <a:cubicBezTo>
                    <a:pt x="1258" y="259"/>
                    <a:pt x="913" y="204"/>
                    <a:pt x="571" y="94"/>
                  </a:cubicBezTo>
                  <a:cubicBezTo>
                    <a:pt x="476" y="65"/>
                    <a:pt x="381" y="33"/>
                    <a:pt x="2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g12cdb1822b0_7_65"/>
            <p:cNvSpPr/>
            <p:nvPr/>
          </p:nvSpPr>
          <p:spPr>
            <a:xfrm>
              <a:off x="2121038" y="2188600"/>
              <a:ext cx="45700" cy="29650"/>
            </a:xfrm>
            <a:custGeom>
              <a:avLst/>
              <a:gdLst/>
              <a:ahLst/>
              <a:cxnLst/>
              <a:rect l="l" t="t" r="r" b="b"/>
              <a:pathLst>
                <a:path w="1828" h="1186" extrusionOk="0">
                  <a:moveTo>
                    <a:pt x="298" y="1"/>
                  </a:moveTo>
                  <a:lnTo>
                    <a:pt x="1" y="601"/>
                  </a:lnTo>
                  <a:cubicBezTo>
                    <a:pt x="86" y="638"/>
                    <a:pt x="169" y="676"/>
                    <a:pt x="252" y="715"/>
                  </a:cubicBezTo>
                  <a:cubicBezTo>
                    <a:pt x="614" y="883"/>
                    <a:pt x="968" y="1111"/>
                    <a:pt x="1364" y="1180"/>
                  </a:cubicBezTo>
                  <a:cubicBezTo>
                    <a:pt x="1383" y="1184"/>
                    <a:pt x="1402" y="1185"/>
                    <a:pt x="1421" y="1185"/>
                  </a:cubicBezTo>
                  <a:cubicBezTo>
                    <a:pt x="1683" y="1185"/>
                    <a:pt x="1827" y="852"/>
                    <a:pt x="1627" y="655"/>
                  </a:cubicBezTo>
                  <a:cubicBezTo>
                    <a:pt x="1297" y="336"/>
                    <a:pt x="811" y="184"/>
                    <a:pt x="386" y="33"/>
                  </a:cubicBezTo>
                  <a:cubicBezTo>
                    <a:pt x="356" y="23"/>
                    <a:pt x="329" y="11"/>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g12cdb1822b0_7_65"/>
            <p:cNvSpPr/>
            <p:nvPr/>
          </p:nvSpPr>
          <p:spPr>
            <a:xfrm>
              <a:off x="2086288" y="2258375"/>
              <a:ext cx="89125" cy="44550"/>
            </a:xfrm>
            <a:custGeom>
              <a:avLst/>
              <a:gdLst/>
              <a:ahLst/>
              <a:cxnLst/>
              <a:rect l="l" t="t" r="r" b="b"/>
              <a:pathLst>
                <a:path w="3565" h="1782" extrusionOk="0">
                  <a:moveTo>
                    <a:pt x="298" y="0"/>
                  </a:moveTo>
                  <a:lnTo>
                    <a:pt x="1" y="598"/>
                  </a:lnTo>
                  <a:cubicBezTo>
                    <a:pt x="281" y="714"/>
                    <a:pt x="563" y="816"/>
                    <a:pt x="833" y="926"/>
                  </a:cubicBezTo>
                  <a:cubicBezTo>
                    <a:pt x="1547" y="1217"/>
                    <a:pt x="2261" y="1520"/>
                    <a:pt x="2992" y="1764"/>
                  </a:cubicBezTo>
                  <a:cubicBezTo>
                    <a:pt x="3026" y="1776"/>
                    <a:pt x="3060" y="1781"/>
                    <a:pt x="3091" y="1781"/>
                  </a:cubicBezTo>
                  <a:cubicBezTo>
                    <a:pt x="3414" y="1781"/>
                    <a:pt x="3565" y="1231"/>
                    <a:pt x="3226" y="1085"/>
                  </a:cubicBezTo>
                  <a:cubicBezTo>
                    <a:pt x="2461" y="753"/>
                    <a:pt x="1664" y="493"/>
                    <a:pt x="881" y="213"/>
                  </a:cubicBezTo>
                  <a:cubicBezTo>
                    <a:pt x="689" y="145"/>
                    <a:pt x="495" y="70"/>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g12cdb1822b0_7_65"/>
            <p:cNvSpPr/>
            <p:nvPr/>
          </p:nvSpPr>
          <p:spPr>
            <a:xfrm>
              <a:off x="2050688" y="2326475"/>
              <a:ext cx="55525" cy="29400"/>
            </a:xfrm>
            <a:custGeom>
              <a:avLst/>
              <a:gdLst/>
              <a:ahLst/>
              <a:cxnLst/>
              <a:rect l="l" t="t" r="r" b="b"/>
              <a:pathLst>
                <a:path w="2221" h="1176" extrusionOk="0">
                  <a:moveTo>
                    <a:pt x="366" y="0"/>
                  </a:moveTo>
                  <a:lnTo>
                    <a:pt x="0" y="733"/>
                  </a:lnTo>
                  <a:cubicBezTo>
                    <a:pt x="515" y="974"/>
                    <a:pt x="1103" y="1120"/>
                    <a:pt x="1603" y="1173"/>
                  </a:cubicBezTo>
                  <a:cubicBezTo>
                    <a:pt x="1622" y="1175"/>
                    <a:pt x="1640" y="1176"/>
                    <a:pt x="1657" y="1176"/>
                  </a:cubicBezTo>
                  <a:cubicBezTo>
                    <a:pt x="2110" y="1176"/>
                    <a:pt x="2220" y="546"/>
                    <a:pt x="1753" y="408"/>
                  </a:cubicBezTo>
                  <a:cubicBezTo>
                    <a:pt x="1340" y="288"/>
                    <a:pt x="916" y="198"/>
                    <a:pt x="510" y="53"/>
                  </a:cubicBezTo>
                  <a:lnTo>
                    <a:pt x="36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g12cdb1822b0_7_65"/>
            <p:cNvSpPr/>
            <p:nvPr/>
          </p:nvSpPr>
          <p:spPr>
            <a:xfrm>
              <a:off x="2026338" y="2379200"/>
              <a:ext cx="43450" cy="25225"/>
            </a:xfrm>
            <a:custGeom>
              <a:avLst/>
              <a:gdLst/>
              <a:ahLst/>
              <a:cxnLst/>
              <a:rect l="l" t="t" r="r" b="b"/>
              <a:pathLst>
                <a:path w="1738" h="1009" extrusionOk="0">
                  <a:moveTo>
                    <a:pt x="291" y="0"/>
                  </a:moveTo>
                  <a:lnTo>
                    <a:pt x="1" y="583"/>
                  </a:lnTo>
                  <a:cubicBezTo>
                    <a:pt x="55" y="612"/>
                    <a:pt x="111" y="638"/>
                    <a:pt x="166" y="663"/>
                  </a:cubicBezTo>
                  <a:cubicBezTo>
                    <a:pt x="496" y="817"/>
                    <a:pt x="862" y="1009"/>
                    <a:pt x="1231" y="1009"/>
                  </a:cubicBezTo>
                  <a:cubicBezTo>
                    <a:pt x="1266" y="1009"/>
                    <a:pt x="1301" y="1007"/>
                    <a:pt x="1336" y="1003"/>
                  </a:cubicBezTo>
                  <a:cubicBezTo>
                    <a:pt x="1579" y="979"/>
                    <a:pt x="1737" y="643"/>
                    <a:pt x="1522" y="475"/>
                  </a:cubicBezTo>
                  <a:cubicBezTo>
                    <a:pt x="1234" y="250"/>
                    <a:pt x="889" y="196"/>
                    <a:pt x="548" y="85"/>
                  </a:cubicBezTo>
                  <a:cubicBezTo>
                    <a:pt x="463" y="60"/>
                    <a:pt x="376" y="31"/>
                    <a:pt x="2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g12cdb1822b0_7_65"/>
            <p:cNvSpPr/>
            <p:nvPr/>
          </p:nvSpPr>
          <p:spPr>
            <a:xfrm>
              <a:off x="2000263" y="2431200"/>
              <a:ext cx="45125" cy="29375"/>
            </a:xfrm>
            <a:custGeom>
              <a:avLst/>
              <a:gdLst/>
              <a:ahLst/>
              <a:cxnLst/>
              <a:rect l="l" t="t" r="r" b="b"/>
              <a:pathLst>
                <a:path w="1805" h="1175" extrusionOk="0">
                  <a:moveTo>
                    <a:pt x="299" y="1"/>
                  </a:moveTo>
                  <a:lnTo>
                    <a:pt x="0" y="600"/>
                  </a:lnTo>
                  <a:cubicBezTo>
                    <a:pt x="77" y="634"/>
                    <a:pt x="151" y="668"/>
                    <a:pt x="228" y="704"/>
                  </a:cubicBezTo>
                  <a:cubicBezTo>
                    <a:pt x="590" y="872"/>
                    <a:pt x="943" y="1100"/>
                    <a:pt x="1339" y="1170"/>
                  </a:cubicBezTo>
                  <a:cubicBezTo>
                    <a:pt x="1359" y="1173"/>
                    <a:pt x="1378" y="1175"/>
                    <a:pt x="1396" y="1175"/>
                  </a:cubicBezTo>
                  <a:cubicBezTo>
                    <a:pt x="1660" y="1175"/>
                    <a:pt x="1804" y="840"/>
                    <a:pt x="1601" y="645"/>
                  </a:cubicBezTo>
                  <a:cubicBezTo>
                    <a:pt x="1271" y="325"/>
                    <a:pt x="785" y="174"/>
                    <a:pt x="360" y="21"/>
                  </a:cubicBezTo>
                  <a:lnTo>
                    <a:pt x="2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g12cdb1822b0_7_65"/>
            <p:cNvSpPr/>
            <p:nvPr/>
          </p:nvSpPr>
          <p:spPr>
            <a:xfrm>
              <a:off x="1965538" y="2500925"/>
              <a:ext cx="88550" cy="44325"/>
            </a:xfrm>
            <a:custGeom>
              <a:avLst/>
              <a:gdLst/>
              <a:ahLst/>
              <a:cxnLst/>
              <a:rect l="l" t="t" r="r" b="b"/>
              <a:pathLst>
                <a:path w="3542" h="1773" extrusionOk="0">
                  <a:moveTo>
                    <a:pt x="298" y="0"/>
                  </a:moveTo>
                  <a:lnTo>
                    <a:pt x="1" y="602"/>
                  </a:lnTo>
                  <a:cubicBezTo>
                    <a:pt x="273" y="709"/>
                    <a:pt x="546" y="811"/>
                    <a:pt x="808" y="918"/>
                  </a:cubicBezTo>
                  <a:cubicBezTo>
                    <a:pt x="1523" y="1209"/>
                    <a:pt x="2236" y="1511"/>
                    <a:pt x="2968" y="1756"/>
                  </a:cubicBezTo>
                  <a:cubicBezTo>
                    <a:pt x="3003" y="1767"/>
                    <a:pt x="3036" y="1773"/>
                    <a:pt x="3068" y="1773"/>
                  </a:cubicBezTo>
                  <a:cubicBezTo>
                    <a:pt x="3390" y="1773"/>
                    <a:pt x="3541" y="1223"/>
                    <a:pt x="3201" y="1076"/>
                  </a:cubicBezTo>
                  <a:cubicBezTo>
                    <a:pt x="2436" y="746"/>
                    <a:pt x="1639" y="485"/>
                    <a:pt x="856" y="204"/>
                  </a:cubicBezTo>
                  <a:cubicBezTo>
                    <a:pt x="672" y="138"/>
                    <a:pt x="487" y="68"/>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g12cdb1822b0_7_65"/>
            <p:cNvSpPr/>
            <p:nvPr/>
          </p:nvSpPr>
          <p:spPr>
            <a:xfrm>
              <a:off x="1929938" y="2569075"/>
              <a:ext cx="54900" cy="29150"/>
            </a:xfrm>
            <a:custGeom>
              <a:avLst/>
              <a:gdLst/>
              <a:ahLst/>
              <a:cxnLst/>
              <a:rect l="l" t="t" r="r" b="b"/>
              <a:pathLst>
                <a:path w="2196" h="1166" extrusionOk="0">
                  <a:moveTo>
                    <a:pt x="368" y="0"/>
                  </a:moveTo>
                  <a:lnTo>
                    <a:pt x="1" y="734"/>
                  </a:lnTo>
                  <a:cubicBezTo>
                    <a:pt x="500" y="959"/>
                    <a:pt x="1032" y="1103"/>
                    <a:pt x="1578" y="1163"/>
                  </a:cubicBezTo>
                  <a:cubicBezTo>
                    <a:pt x="1596" y="1164"/>
                    <a:pt x="1615" y="1165"/>
                    <a:pt x="1632" y="1165"/>
                  </a:cubicBezTo>
                  <a:cubicBezTo>
                    <a:pt x="2087" y="1165"/>
                    <a:pt x="2195" y="535"/>
                    <a:pt x="1729" y="398"/>
                  </a:cubicBezTo>
                  <a:cubicBezTo>
                    <a:pt x="1314" y="275"/>
                    <a:pt x="893" y="187"/>
                    <a:pt x="485" y="43"/>
                  </a:cubicBezTo>
                  <a:cubicBezTo>
                    <a:pt x="446" y="29"/>
                    <a:pt x="407" y="15"/>
                    <a:pt x="3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g12cdb1822b0_7_65"/>
            <p:cNvSpPr/>
            <p:nvPr/>
          </p:nvSpPr>
          <p:spPr>
            <a:xfrm>
              <a:off x="1905588" y="2621750"/>
              <a:ext cx="42850" cy="25025"/>
            </a:xfrm>
            <a:custGeom>
              <a:avLst/>
              <a:gdLst/>
              <a:ahLst/>
              <a:cxnLst/>
              <a:rect l="l" t="t" r="r" b="b"/>
              <a:pathLst>
                <a:path w="1714" h="1001" extrusionOk="0">
                  <a:moveTo>
                    <a:pt x="293" y="0"/>
                  </a:moveTo>
                  <a:lnTo>
                    <a:pt x="1" y="587"/>
                  </a:lnTo>
                  <a:cubicBezTo>
                    <a:pt x="45" y="610"/>
                    <a:pt x="94" y="633"/>
                    <a:pt x="142" y="655"/>
                  </a:cubicBezTo>
                  <a:cubicBezTo>
                    <a:pt x="471" y="808"/>
                    <a:pt x="836" y="1000"/>
                    <a:pt x="1205" y="1000"/>
                  </a:cubicBezTo>
                  <a:cubicBezTo>
                    <a:pt x="1241" y="1000"/>
                    <a:pt x="1276" y="998"/>
                    <a:pt x="1311" y="995"/>
                  </a:cubicBezTo>
                  <a:cubicBezTo>
                    <a:pt x="1554" y="971"/>
                    <a:pt x="1714" y="636"/>
                    <a:pt x="1496" y="466"/>
                  </a:cubicBezTo>
                  <a:cubicBezTo>
                    <a:pt x="1209" y="243"/>
                    <a:pt x="866" y="189"/>
                    <a:pt x="523" y="77"/>
                  </a:cubicBezTo>
                  <a:cubicBezTo>
                    <a:pt x="446" y="53"/>
                    <a:pt x="370" y="28"/>
                    <a:pt x="2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g12cdb1822b0_7_65"/>
            <p:cNvSpPr/>
            <p:nvPr/>
          </p:nvSpPr>
          <p:spPr>
            <a:xfrm>
              <a:off x="1879513" y="2673750"/>
              <a:ext cx="44500" cy="29175"/>
            </a:xfrm>
            <a:custGeom>
              <a:avLst/>
              <a:gdLst/>
              <a:ahLst/>
              <a:cxnLst/>
              <a:rect l="l" t="t" r="r" b="b"/>
              <a:pathLst>
                <a:path w="1780" h="1167" extrusionOk="0">
                  <a:moveTo>
                    <a:pt x="300" y="0"/>
                  </a:moveTo>
                  <a:lnTo>
                    <a:pt x="0" y="604"/>
                  </a:lnTo>
                  <a:lnTo>
                    <a:pt x="203" y="696"/>
                  </a:lnTo>
                  <a:cubicBezTo>
                    <a:pt x="565" y="864"/>
                    <a:pt x="920" y="1092"/>
                    <a:pt x="1314" y="1161"/>
                  </a:cubicBezTo>
                  <a:cubicBezTo>
                    <a:pt x="1334" y="1165"/>
                    <a:pt x="1353" y="1166"/>
                    <a:pt x="1371" y="1166"/>
                  </a:cubicBezTo>
                  <a:cubicBezTo>
                    <a:pt x="1635" y="1166"/>
                    <a:pt x="1779" y="831"/>
                    <a:pt x="1576" y="636"/>
                  </a:cubicBezTo>
                  <a:cubicBezTo>
                    <a:pt x="1246" y="317"/>
                    <a:pt x="760" y="165"/>
                    <a:pt x="335" y="14"/>
                  </a:cubicBezTo>
                  <a:lnTo>
                    <a:pt x="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g12cdb1822b0_7_65"/>
            <p:cNvSpPr/>
            <p:nvPr/>
          </p:nvSpPr>
          <p:spPr>
            <a:xfrm>
              <a:off x="1844813" y="2743475"/>
              <a:ext cx="87875" cy="44125"/>
            </a:xfrm>
            <a:custGeom>
              <a:avLst/>
              <a:gdLst/>
              <a:ahLst/>
              <a:cxnLst/>
              <a:rect l="l" t="t" r="r" b="b"/>
              <a:pathLst>
                <a:path w="3515" h="1765" extrusionOk="0">
                  <a:moveTo>
                    <a:pt x="299" y="0"/>
                  </a:moveTo>
                  <a:lnTo>
                    <a:pt x="0" y="602"/>
                  </a:lnTo>
                  <a:cubicBezTo>
                    <a:pt x="262" y="707"/>
                    <a:pt x="529" y="806"/>
                    <a:pt x="782" y="909"/>
                  </a:cubicBezTo>
                  <a:cubicBezTo>
                    <a:pt x="1497" y="1200"/>
                    <a:pt x="2209" y="1503"/>
                    <a:pt x="2942" y="1747"/>
                  </a:cubicBezTo>
                  <a:cubicBezTo>
                    <a:pt x="2976" y="1759"/>
                    <a:pt x="3010" y="1764"/>
                    <a:pt x="3042" y="1764"/>
                  </a:cubicBezTo>
                  <a:cubicBezTo>
                    <a:pt x="3364" y="1764"/>
                    <a:pt x="3515" y="1214"/>
                    <a:pt x="3175" y="1067"/>
                  </a:cubicBezTo>
                  <a:cubicBezTo>
                    <a:pt x="2410" y="738"/>
                    <a:pt x="1613" y="478"/>
                    <a:pt x="831" y="196"/>
                  </a:cubicBezTo>
                  <a:cubicBezTo>
                    <a:pt x="656" y="133"/>
                    <a:pt x="478" y="65"/>
                    <a:pt x="2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50" name="Google Shape;1650;g12cdb1822b0_7_65"/>
          <p:cNvPicPr preferRelativeResize="0"/>
          <p:nvPr/>
        </p:nvPicPr>
        <p:blipFill>
          <a:blip r:embed="rId3">
            <a:alphaModFix/>
          </a:blip>
          <a:stretch>
            <a:fillRect/>
          </a:stretch>
        </p:blipFill>
        <p:spPr>
          <a:xfrm>
            <a:off x="5935588" y="3002762"/>
            <a:ext cx="2469374" cy="1389000"/>
          </a:xfrm>
          <a:prstGeom prst="rect">
            <a:avLst/>
          </a:prstGeom>
          <a:noFill/>
          <a:ln>
            <a:noFill/>
          </a:ln>
        </p:spPr>
      </p:pic>
      <p:pic>
        <p:nvPicPr>
          <p:cNvPr id="1651" name="Google Shape;1651;g12cdb1822b0_7_65"/>
          <p:cNvPicPr preferRelativeResize="0"/>
          <p:nvPr/>
        </p:nvPicPr>
        <p:blipFill>
          <a:blip r:embed="rId4">
            <a:alphaModFix/>
          </a:blip>
          <a:stretch>
            <a:fillRect/>
          </a:stretch>
        </p:blipFill>
        <p:spPr>
          <a:xfrm>
            <a:off x="3795488" y="2995624"/>
            <a:ext cx="1374950" cy="1424051"/>
          </a:xfrm>
          <a:prstGeom prst="rect">
            <a:avLst/>
          </a:prstGeom>
          <a:noFill/>
          <a:ln>
            <a:noFill/>
          </a:ln>
        </p:spPr>
      </p:pic>
      <p:sp>
        <p:nvSpPr>
          <p:cNvPr id="1652" name="Google Shape;1652;g12cdb1822b0_7_65"/>
          <p:cNvSpPr txBox="1"/>
          <p:nvPr/>
        </p:nvSpPr>
        <p:spPr>
          <a:xfrm>
            <a:off x="3787200" y="4392975"/>
            <a:ext cx="156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Polinomial</a:t>
            </a:r>
            <a:endParaRPr sz="1600" b="1"/>
          </a:p>
        </p:txBody>
      </p:sp>
      <p:pic>
        <p:nvPicPr>
          <p:cNvPr id="1653" name="Google Shape;1653;g12cdb1822b0_7_65"/>
          <p:cNvPicPr preferRelativeResize="0"/>
          <p:nvPr/>
        </p:nvPicPr>
        <p:blipFill>
          <a:blip r:embed="rId5">
            <a:alphaModFix/>
          </a:blip>
          <a:stretch>
            <a:fillRect/>
          </a:stretch>
        </p:blipFill>
        <p:spPr>
          <a:xfrm>
            <a:off x="922050" y="2953562"/>
            <a:ext cx="2229475" cy="1487375"/>
          </a:xfrm>
          <a:prstGeom prst="rect">
            <a:avLst/>
          </a:prstGeom>
          <a:noFill/>
          <a:ln>
            <a:noFill/>
          </a:ln>
        </p:spPr>
      </p:pic>
      <p:sp>
        <p:nvSpPr>
          <p:cNvPr id="1654" name="Google Shape;1654;g12cdb1822b0_7_65"/>
          <p:cNvSpPr txBox="1"/>
          <p:nvPr/>
        </p:nvSpPr>
        <p:spPr>
          <a:xfrm>
            <a:off x="1218925" y="4392975"/>
            <a:ext cx="1932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Random Forest</a:t>
            </a:r>
            <a:endParaRPr sz="1600" b="1"/>
          </a:p>
        </p:txBody>
      </p:sp>
      <p:sp>
        <p:nvSpPr>
          <p:cNvPr id="1655" name="Google Shape;1655;g12cdb1822b0_7_65"/>
          <p:cNvSpPr txBox="1"/>
          <p:nvPr/>
        </p:nvSpPr>
        <p:spPr>
          <a:xfrm>
            <a:off x="5814400" y="4327200"/>
            <a:ext cx="2851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Gradient Boosting</a:t>
            </a:r>
            <a:endParaRPr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1660" name="Google Shape;1660;g12cdb1822b0_8_76"/>
          <p:cNvSpPr txBox="1">
            <a:spLocks noGrp="1"/>
          </p:cNvSpPr>
          <p:nvPr>
            <p:ph type="title" idx="8"/>
          </p:nvPr>
        </p:nvSpPr>
        <p:spPr>
          <a:xfrm>
            <a:off x="1678950" y="732825"/>
            <a:ext cx="5786100" cy="48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hlink"/>
              </a:buClr>
              <a:buSzPts val="3600"/>
              <a:buFont typeface="Arial"/>
              <a:buNone/>
            </a:pPr>
            <a:r>
              <a:rPr lang="en"/>
              <a:t>Giới thiệu Polynomial Regression</a:t>
            </a:r>
            <a:endParaRPr/>
          </a:p>
        </p:txBody>
      </p:sp>
      <p:sp>
        <p:nvSpPr>
          <p:cNvPr id="1661" name="Google Shape;1661;g12cdb1822b0_8_76"/>
          <p:cNvSpPr txBox="1"/>
          <p:nvPr/>
        </p:nvSpPr>
        <p:spPr>
          <a:xfrm>
            <a:off x="714375" y="1398250"/>
            <a:ext cx="3753000" cy="3581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1100"/>
              </a:spcBef>
              <a:spcAft>
                <a:spcPts val="0"/>
              </a:spcAft>
              <a:buSzPts val="1400"/>
              <a:buChar char="●"/>
            </a:pPr>
            <a:r>
              <a:rPr lang="en"/>
              <a:t>Model Polynomial Regreesion là một model dùng đường cong để mô tả dữ liệu.</a:t>
            </a:r>
            <a:endParaRPr/>
          </a:p>
          <a:p>
            <a:pPr marL="457200" marR="0" lvl="0" indent="-317500" algn="l" rtl="0">
              <a:lnSpc>
                <a:spcPct val="100000"/>
              </a:lnSpc>
              <a:spcBef>
                <a:spcPts val="0"/>
              </a:spcBef>
              <a:spcAft>
                <a:spcPts val="0"/>
              </a:spcAft>
              <a:buSzPts val="1400"/>
              <a:buChar char="●"/>
            </a:pPr>
            <a:r>
              <a:rPr lang="en"/>
              <a:t>Ý tưởng thực hiện:</a:t>
            </a:r>
            <a:endParaRPr/>
          </a:p>
          <a:p>
            <a:pPr marL="457200" marR="0" lvl="0" indent="0" algn="l" rtl="0">
              <a:lnSpc>
                <a:spcPct val="100000"/>
              </a:lnSpc>
              <a:spcBef>
                <a:spcPts val="2000"/>
              </a:spcBef>
              <a:spcAft>
                <a:spcPts val="0"/>
              </a:spcAft>
              <a:buNone/>
            </a:pPr>
            <a:r>
              <a:rPr lang="en"/>
              <a:t>B1:Cần thêm vào những feature mới bậc cao.</a:t>
            </a:r>
            <a:endParaRPr/>
          </a:p>
          <a:p>
            <a:pPr marL="457200" marR="0" lvl="0" indent="0" algn="l" rtl="0">
              <a:lnSpc>
                <a:spcPct val="100000"/>
              </a:lnSpc>
              <a:spcBef>
                <a:spcPts val="2000"/>
              </a:spcBef>
              <a:spcAft>
                <a:spcPts val="0"/>
              </a:spcAft>
              <a:buNone/>
            </a:pPr>
            <a:r>
              <a:rPr lang="en"/>
              <a:t>B2: Chạy lại thuật toán Linear Regression trên bộ dữ liệu vừa mới thêm bộ dữ liệu mới vào.</a:t>
            </a:r>
            <a:endParaRPr/>
          </a:p>
          <a:p>
            <a:pPr marL="0" marR="0" lvl="0" indent="0" algn="l" rtl="0">
              <a:lnSpc>
                <a:spcPct val="100000"/>
              </a:lnSpc>
              <a:spcBef>
                <a:spcPts val="2000"/>
              </a:spcBef>
              <a:spcAft>
                <a:spcPts val="0"/>
              </a:spcAft>
              <a:buNone/>
            </a:pPr>
            <a:endParaRPr/>
          </a:p>
          <a:p>
            <a:pPr marL="0" marR="0" lvl="0" indent="0" algn="l" rtl="0">
              <a:lnSpc>
                <a:spcPct val="100000"/>
              </a:lnSpc>
              <a:spcBef>
                <a:spcPts val="2000"/>
              </a:spcBef>
              <a:spcAft>
                <a:spcPts val="2000"/>
              </a:spcAft>
              <a:buNone/>
            </a:pPr>
            <a:endParaRPr/>
          </a:p>
        </p:txBody>
      </p:sp>
      <p:pic>
        <p:nvPicPr>
          <p:cNvPr id="1662" name="Google Shape;1662;g12cdb1822b0_8_76"/>
          <p:cNvPicPr preferRelativeResize="0"/>
          <p:nvPr/>
        </p:nvPicPr>
        <p:blipFill>
          <a:blip r:embed="rId3">
            <a:alphaModFix/>
          </a:blip>
          <a:stretch>
            <a:fillRect/>
          </a:stretch>
        </p:blipFill>
        <p:spPr>
          <a:xfrm>
            <a:off x="4665900" y="1510548"/>
            <a:ext cx="3642350" cy="271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g12cdb1822b0_7_159"/>
          <p:cNvSpPr txBox="1">
            <a:spLocks noGrp="1"/>
          </p:cNvSpPr>
          <p:nvPr>
            <p:ph type="title" idx="4294967295"/>
          </p:nvPr>
        </p:nvSpPr>
        <p:spPr>
          <a:xfrm>
            <a:off x="1827900" y="754575"/>
            <a:ext cx="5832900" cy="48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hlink"/>
              </a:buClr>
              <a:buSzPts val="3600"/>
              <a:buFont typeface="Arial"/>
              <a:buNone/>
            </a:pPr>
            <a:r>
              <a:rPr lang="en" sz="3600" b="1">
                <a:latin typeface="Patrick Hand"/>
                <a:ea typeface="Patrick Hand"/>
                <a:cs typeface="Patrick Hand"/>
                <a:sym typeface="Patrick Hand"/>
              </a:rPr>
              <a:t>GradientBoostingRegressor</a:t>
            </a:r>
            <a:endParaRPr sz="3600" b="1">
              <a:latin typeface="Patrick Hand"/>
              <a:ea typeface="Patrick Hand"/>
              <a:cs typeface="Patrick Hand"/>
              <a:sym typeface="Patrick Hand"/>
            </a:endParaRPr>
          </a:p>
        </p:txBody>
      </p:sp>
      <p:sp>
        <p:nvSpPr>
          <p:cNvPr id="1668" name="Google Shape;1668;g12cdb1822b0_7_159"/>
          <p:cNvSpPr txBox="1"/>
          <p:nvPr/>
        </p:nvSpPr>
        <p:spPr>
          <a:xfrm>
            <a:off x="1767950" y="1532625"/>
            <a:ext cx="5709300" cy="1693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t>Boosting ra đời dựa trên việc mong muốn cải thiện những hạn chế trên. Ý tưởng cơ bản là Boosting sẽ tạo ra một loạt các model yếu, học bổ sung lẫn nhau. Nói cách khác, trong Boosting, các model sau sẽ cố gắng học để hạn chế lỗi lầm của các model trước.</a:t>
            </a:r>
            <a:endParaRPr/>
          </a:p>
          <a:p>
            <a:pPr marL="0" lvl="0" indent="457200" algn="l" rtl="0">
              <a:spcBef>
                <a:spcPts val="0"/>
              </a:spcBef>
              <a:spcAft>
                <a:spcPts val="0"/>
              </a:spcAft>
              <a:buClr>
                <a:schemeClr val="hlink"/>
              </a:buClr>
              <a:buSzPts val="1100"/>
              <a:buFont typeface="Arial"/>
              <a:buNone/>
            </a:pPr>
            <a:r>
              <a:rPr lang="en">
                <a:solidFill>
                  <a:schemeClr val="hlink"/>
                </a:solidFill>
              </a:rPr>
              <a:t>Gradient Boost cũng là một thuật toán tổng hợp sử dụng các phương pháp thúc đẩy (boosting) để phát triển một công cụ dự đoán nâng cao.</a:t>
            </a:r>
            <a:endParaRPr/>
          </a:p>
        </p:txBody>
      </p:sp>
      <p:sp>
        <p:nvSpPr>
          <p:cNvPr id="1669" name="Google Shape;1669;g12cdb1822b0_7_159"/>
          <p:cNvSpPr txBox="1"/>
          <p:nvPr/>
        </p:nvSpPr>
        <p:spPr>
          <a:xfrm>
            <a:off x="1210650" y="2370325"/>
            <a:ext cx="632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g12cdb1822b0_7_181"/>
          <p:cNvSpPr txBox="1"/>
          <p:nvPr/>
        </p:nvSpPr>
        <p:spPr>
          <a:xfrm>
            <a:off x="908850" y="755925"/>
            <a:ext cx="7326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2"/>
                </a:solidFill>
                <a:latin typeface="Barlow"/>
                <a:ea typeface="Barlow"/>
                <a:cs typeface="Barlow"/>
                <a:sym typeface="Barlow"/>
              </a:rPr>
              <a:t>Các bước huấn luyện dựa trên Model Gradient Boosting</a:t>
            </a:r>
            <a:endParaRPr sz="1800" b="1">
              <a:solidFill>
                <a:schemeClr val="dk2"/>
              </a:solidFill>
              <a:latin typeface="Barlow"/>
              <a:ea typeface="Barlow"/>
              <a:cs typeface="Barlow"/>
              <a:sym typeface="Barlow"/>
            </a:endParaRPr>
          </a:p>
        </p:txBody>
      </p:sp>
      <p:sp>
        <p:nvSpPr>
          <p:cNvPr id="1675" name="Google Shape;1675;g12cdb1822b0_7_181"/>
          <p:cNvSpPr txBox="1"/>
          <p:nvPr/>
        </p:nvSpPr>
        <p:spPr>
          <a:xfrm>
            <a:off x="1321075" y="1428125"/>
            <a:ext cx="66876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1 : Khởi tạo 1 model Gradient Boosting với các tham số là mặc định</a:t>
            </a:r>
            <a:endParaRPr/>
          </a:p>
          <a:p>
            <a:pPr marL="457200" lvl="0" indent="-317500" algn="l" rtl="0">
              <a:spcBef>
                <a:spcPts val="0"/>
              </a:spcBef>
              <a:spcAft>
                <a:spcPts val="0"/>
              </a:spcAft>
              <a:buSzPts val="1400"/>
              <a:buChar char="●"/>
            </a:pPr>
            <a:r>
              <a:rPr lang="en"/>
              <a:t>2 : Đánh giá trên model vừa khởi tạo bằng cách tính score và rmse</a:t>
            </a:r>
            <a:endParaRPr/>
          </a:p>
          <a:p>
            <a:pPr marL="457200" lvl="0" indent="-317500" algn="l" rtl="0">
              <a:spcBef>
                <a:spcPts val="0"/>
              </a:spcBef>
              <a:spcAft>
                <a:spcPts val="0"/>
              </a:spcAft>
              <a:buSzPts val="1400"/>
              <a:buChar char="●"/>
            </a:pPr>
            <a:r>
              <a:rPr lang="en"/>
              <a:t>3 : Tách tập dữ liệu bằng KFold sau đó tính giá trị trung bình của rmse</a:t>
            </a:r>
            <a:endParaRPr/>
          </a:p>
          <a:p>
            <a:pPr marL="457200" lvl="0" indent="-317500" algn="l" rtl="0">
              <a:spcBef>
                <a:spcPts val="0"/>
              </a:spcBef>
              <a:spcAft>
                <a:spcPts val="0"/>
              </a:spcAft>
              <a:buSzPts val="1400"/>
              <a:buChar char="●"/>
            </a:pPr>
            <a:r>
              <a:rPr lang="en"/>
              <a:t>4 : Fine-tune Model (sử dụng RandomSearchCV và GridSearchCV)</a:t>
            </a:r>
            <a:endParaRPr/>
          </a:p>
          <a:p>
            <a:pPr marL="914400" lvl="1" indent="-317500" algn="l" rtl="0">
              <a:spcBef>
                <a:spcPts val="0"/>
              </a:spcBef>
              <a:spcAft>
                <a:spcPts val="0"/>
              </a:spcAft>
              <a:buClr>
                <a:schemeClr val="hlink"/>
              </a:buClr>
              <a:buSzPts val="1400"/>
              <a:buChar char="○"/>
            </a:pPr>
            <a:r>
              <a:rPr lang="en">
                <a:solidFill>
                  <a:schemeClr val="hlink"/>
                </a:solidFill>
              </a:rPr>
              <a:t>Sử dụng RandomSearchCV để tìm nhanh 1 bộ tham số cho Model</a:t>
            </a:r>
            <a:endParaRPr>
              <a:solidFill>
                <a:schemeClr val="hlink"/>
              </a:solidFill>
            </a:endParaRPr>
          </a:p>
          <a:p>
            <a:pPr marL="914400" lvl="1" indent="-317500" algn="l" rtl="0">
              <a:spcBef>
                <a:spcPts val="0"/>
              </a:spcBef>
              <a:spcAft>
                <a:spcPts val="0"/>
              </a:spcAft>
              <a:buClr>
                <a:schemeClr val="hlink"/>
              </a:buClr>
              <a:buSzPts val="1400"/>
              <a:buChar char="○"/>
            </a:pPr>
            <a:r>
              <a:rPr lang="en">
                <a:solidFill>
                  <a:schemeClr val="hlink"/>
                </a:solidFill>
              </a:rPr>
              <a:t>Sử dụng bộ tham số vừa tìm được để làm tạo một Model Gradiant Boosting</a:t>
            </a:r>
            <a:endParaRPr>
              <a:solidFill>
                <a:schemeClr val="hlink"/>
              </a:solidFill>
            </a:endParaRPr>
          </a:p>
          <a:p>
            <a:pPr marL="914400" lvl="1" indent="-317500" algn="l" rtl="0">
              <a:spcBef>
                <a:spcPts val="0"/>
              </a:spcBef>
              <a:spcAft>
                <a:spcPts val="0"/>
              </a:spcAft>
              <a:buClr>
                <a:schemeClr val="hlink"/>
              </a:buClr>
              <a:buSzPts val="1400"/>
              <a:buChar char="○"/>
            </a:pPr>
            <a:r>
              <a:rPr lang="en">
                <a:solidFill>
                  <a:schemeClr val="hlink"/>
                </a:solidFill>
              </a:rPr>
              <a:t>Sử dụng GridSeachCV để tìm bộ tham số tốt nhất có thể cho model vừa mới tạo</a:t>
            </a:r>
            <a:endParaRPr/>
          </a:p>
          <a:p>
            <a:pPr marL="457200" lvl="0" indent="-317500" algn="l" rtl="0">
              <a:spcBef>
                <a:spcPts val="0"/>
              </a:spcBef>
              <a:spcAft>
                <a:spcPts val="0"/>
              </a:spcAft>
              <a:buSzPts val="1400"/>
              <a:buChar char="●"/>
            </a:pPr>
            <a:r>
              <a:rPr lang="en"/>
              <a:t>5 : Lấy ra các best_estimator từ GridSeachCV</a:t>
            </a:r>
            <a:endParaRPr/>
          </a:p>
          <a:p>
            <a:pPr marL="45720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g127110982d0_0_1362"/>
          <p:cNvSpPr txBox="1">
            <a:spLocks noGrp="1"/>
          </p:cNvSpPr>
          <p:nvPr>
            <p:ph type="title" idx="9"/>
          </p:nvPr>
        </p:nvSpPr>
        <p:spPr>
          <a:xfrm>
            <a:off x="1827900" y="754575"/>
            <a:ext cx="5832900" cy="48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hlink"/>
              </a:buClr>
              <a:buSzPts val="3600"/>
              <a:buFont typeface="Arial"/>
              <a:buNone/>
            </a:pPr>
            <a:r>
              <a:rPr lang="en"/>
              <a:t>RandomForestRegressor</a:t>
            </a:r>
            <a:endParaRPr sz="5500"/>
          </a:p>
        </p:txBody>
      </p:sp>
      <p:sp>
        <p:nvSpPr>
          <p:cNvPr id="1681" name="Google Shape;1681;g127110982d0_0_1362"/>
          <p:cNvSpPr txBox="1"/>
          <p:nvPr/>
        </p:nvSpPr>
        <p:spPr>
          <a:xfrm>
            <a:off x="1606725" y="1342200"/>
            <a:ext cx="940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chemeClr val="dk1"/>
              </a:solidFill>
              <a:latin typeface="Patrick Hand"/>
              <a:ea typeface="Patrick Hand"/>
              <a:cs typeface="Patrick Hand"/>
              <a:sym typeface="Patrick Hand"/>
            </a:endParaRPr>
          </a:p>
        </p:txBody>
      </p:sp>
      <p:sp>
        <p:nvSpPr>
          <p:cNvPr id="1682" name="Google Shape;1682;g127110982d0_0_1362"/>
          <p:cNvSpPr txBox="1"/>
          <p:nvPr/>
        </p:nvSpPr>
        <p:spPr>
          <a:xfrm>
            <a:off x="5554975" y="1812475"/>
            <a:ext cx="2786700" cy="153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 sz="1300">
                <a:solidFill>
                  <a:srgbClr val="222222"/>
                </a:solidFill>
                <a:highlight>
                  <a:srgbClr val="FFFFFF"/>
                </a:highlight>
              </a:rPr>
              <a:t>Random forest là thuật toán supervised learning, có thể giải quyết cả bài toán regression và classification.</a:t>
            </a:r>
            <a:endParaRPr sz="1300">
              <a:solidFill>
                <a:srgbClr val="222222"/>
              </a:solidFill>
              <a:highlight>
                <a:srgbClr val="FFFFFF"/>
              </a:highlight>
            </a:endParaRPr>
          </a:p>
          <a:p>
            <a:pPr marL="0" marR="0" lvl="0" indent="0" algn="l" rtl="0">
              <a:lnSpc>
                <a:spcPct val="115000"/>
              </a:lnSpc>
              <a:spcBef>
                <a:spcPts val="0"/>
              </a:spcBef>
              <a:spcAft>
                <a:spcPts val="0"/>
              </a:spcAft>
              <a:buClr>
                <a:srgbClr val="000000"/>
              </a:buClr>
              <a:buSzPts val="1300"/>
              <a:buFont typeface="Arial"/>
              <a:buNone/>
            </a:pPr>
            <a:r>
              <a:rPr lang="en" sz="1300">
                <a:solidFill>
                  <a:srgbClr val="222222"/>
                </a:solidFill>
                <a:highlight>
                  <a:srgbClr val="FFFFFF"/>
                </a:highlight>
              </a:rPr>
              <a:t>Ý tưởng: dùng phán đoán của rất nhiều cây để lấy trung bình</a:t>
            </a:r>
            <a:endParaRPr sz="1300">
              <a:solidFill>
                <a:srgbClr val="222222"/>
              </a:solidFill>
              <a:highlight>
                <a:srgbClr val="FFFFFF"/>
              </a:highlight>
            </a:endParaRPr>
          </a:p>
        </p:txBody>
      </p:sp>
      <p:pic>
        <p:nvPicPr>
          <p:cNvPr id="1683" name="Google Shape;1683;g127110982d0_0_1362"/>
          <p:cNvPicPr preferRelativeResize="0"/>
          <p:nvPr/>
        </p:nvPicPr>
        <p:blipFill>
          <a:blip r:embed="rId3">
            <a:alphaModFix/>
          </a:blip>
          <a:stretch>
            <a:fillRect/>
          </a:stretch>
        </p:blipFill>
        <p:spPr>
          <a:xfrm>
            <a:off x="1248575" y="1720625"/>
            <a:ext cx="3323425" cy="221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g12cdb1822b0_10_3"/>
          <p:cNvSpPr txBox="1">
            <a:spLocks noGrp="1"/>
          </p:cNvSpPr>
          <p:nvPr>
            <p:ph type="title" idx="9"/>
          </p:nvPr>
        </p:nvSpPr>
        <p:spPr>
          <a:xfrm>
            <a:off x="1827900" y="754575"/>
            <a:ext cx="5832900" cy="48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hlink"/>
              </a:buClr>
              <a:buSzPts val="3600"/>
              <a:buFont typeface="Arial"/>
              <a:buNone/>
            </a:pPr>
            <a:r>
              <a:rPr lang="en"/>
              <a:t>RandomForestRegressor</a:t>
            </a:r>
            <a:endParaRPr/>
          </a:p>
        </p:txBody>
      </p:sp>
      <p:sp>
        <p:nvSpPr>
          <p:cNvPr id="1689" name="Google Shape;1689;g12cdb1822b0_10_3"/>
          <p:cNvSpPr txBox="1"/>
          <p:nvPr/>
        </p:nvSpPr>
        <p:spPr>
          <a:xfrm>
            <a:off x="1606725" y="1342200"/>
            <a:ext cx="940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chemeClr val="dk1"/>
              </a:solidFill>
              <a:latin typeface="Patrick Hand"/>
              <a:ea typeface="Patrick Hand"/>
              <a:cs typeface="Patrick Hand"/>
              <a:sym typeface="Patrick Hand"/>
            </a:endParaRPr>
          </a:p>
        </p:txBody>
      </p:sp>
      <p:sp>
        <p:nvSpPr>
          <p:cNvPr id="1690" name="Google Shape;1690;g12cdb1822b0_10_3"/>
          <p:cNvSpPr txBox="1"/>
          <p:nvPr/>
        </p:nvSpPr>
        <p:spPr>
          <a:xfrm>
            <a:off x="1315050" y="1532850"/>
            <a:ext cx="6513900" cy="2225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hlink"/>
              </a:buClr>
              <a:buSzPts val="1100"/>
              <a:buFont typeface="Arial"/>
              <a:buNone/>
            </a:pPr>
            <a:r>
              <a:rPr lang="en" sz="1300">
                <a:solidFill>
                  <a:srgbClr val="222222"/>
                </a:solidFill>
                <a:highlight>
                  <a:srgbClr val="FFFFFF"/>
                </a:highlight>
              </a:rPr>
              <a:t>- Randomization and no pruning:</a:t>
            </a:r>
            <a:endParaRPr sz="1300">
              <a:solidFill>
                <a:srgbClr val="222222"/>
              </a:solidFill>
              <a:highlight>
                <a:srgbClr val="FFFFFF"/>
              </a:highlight>
            </a:endParaRPr>
          </a:p>
          <a:p>
            <a:pPr marL="0" marR="0" lvl="0" indent="0" algn="l" rtl="0">
              <a:lnSpc>
                <a:spcPct val="115000"/>
              </a:lnSpc>
              <a:spcBef>
                <a:spcPts val="0"/>
              </a:spcBef>
              <a:spcAft>
                <a:spcPts val="0"/>
              </a:spcAft>
              <a:buClr>
                <a:schemeClr val="hlink"/>
              </a:buClr>
              <a:buSzPts val="1100"/>
              <a:buFont typeface="Arial"/>
              <a:buNone/>
            </a:pPr>
            <a:r>
              <a:rPr lang="en" sz="1300">
                <a:solidFill>
                  <a:srgbClr val="222222"/>
                </a:solidFill>
                <a:highlight>
                  <a:srgbClr val="FFFFFF"/>
                </a:highlight>
              </a:rPr>
              <a:t>+ For each tree and at each node, we select randomly a subset of attributes.</a:t>
            </a:r>
            <a:endParaRPr sz="1300">
              <a:solidFill>
                <a:srgbClr val="222222"/>
              </a:solidFill>
              <a:highlight>
                <a:srgbClr val="FFFFFF"/>
              </a:highlight>
            </a:endParaRPr>
          </a:p>
          <a:p>
            <a:pPr marL="0" marR="0" lvl="0" indent="0" algn="l" rtl="0">
              <a:lnSpc>
                <a:spcPct val="115000"/>
              </a:lnSpc>
              <a:spcBef>
                <a:spcPts val="0"/>
              </a:spcBef>
              <a:spcAft>
                <a:spcPts val="0"/>
              </a:spcAft>
              <a:buClr>
                <a:schemeClr val="hlink"/>
              </a:buClr>
              <a:buSzPts val="1100"/>
              <a:buFont typeface="Arial"/>
              <a:buNone/>
            </a:pPr>
            <a:r>
              <a:rPr lang="en" sz="1300">
                <a:solidFill>
                  <a:srgbClr val="222222"/>
                </a:solidFill>
                <a:highlight>
                  <a:srgbClr val="FFFFFF"/>
                </a:highlight>
              </a:rPr>
              <a:t>+ Find the best split, and then grow appropriate subtrees.</a:t>
            </a:r>
            <a:endParaRPr sz="1300">
              <a:solidFill>
                <a:srgbClr val="222222"/>
              </a:solidFill>
              <a:highlight>
                <a:srgbClr val="FFFFFF"/>
              </a:highlight>
            </a:endParaRPr>
          </a:p>
          <a:p>
            <a:pPr marL="0" marR="0" lvl="0" indent="0" algn="l" rtl="0">
              <a:lnSpc>
                <a:spcPct val="115000"/>
              </a:lnSpc>
              <a:spcBef>
                <a:spcPts val="0"/>
              </a:spcBef>
              <a:spcAft>
                <a:spcPts val="0"/>
              </a:spcAft>
              <a:buClr>
                <a:schemeClr val="hlink"/>
              </a:buClr>
              <a:buSzPts val="1100"/>
              <a:buFont typeface="Arial"/>
              <a:buNone/>
            </a:pPr>
            <a:r>
              <a:rPr lang="en" sz="1300">
                <a:solidFill>
                  <a:srgbClr val="222222"/>
                </a:solidFill>
                <a:highlight>
                  <a:srgbClr val="FFFFFF"/>
                </a:highlight>
              </a:rPr>
              <a:t>+ Every tree will be grown to its largest size without pruning.</a:t>
            </a:r>
            <a:endParaRPr sz="1300">
              <a:solidFill>
                <a:srgbClr val="222222"/>
              </a:solidFill>
              <a:highlight>
                <a:srgbClr val="FFFFFF"/>
              </a:highlight>
            </a:endParaRPr>
          </a:p>
          <a:p>
            <a:pPr marL="0" marR="0" lvl="0" indent="0" algn="l" rtl="0">
              <a:lnSpc>
                <a:spcPct val="115000"/>
              </a:lnSpc>
              <a:spcBef>
                <a:spcPts val="0"/>
              </a:spcBef>
              <a:spcAft>
                <a:spcPts val="0"/>
              </a:spcAft>
              <a:buClr>
                <a:schemeClr val="hlink"/>
              </a:buClr>
              <a:buSzPts val="1100"/>
              <a:buFont typeface="Arial"/>
              <a:buNone/>
            </a:pPr>
            <a:r>
              <a:rPr lang="en" sz="1300">
                <a:solidFill>
                  <a:srgbClr val="222222"/>
                </a:solidFill>
                <a:highlight>
                  <a:srgbClr val="FFFFFF"/>
                </a:highlight>
              </a:rPr>
              <a:t>- Combination: each prediction later is made by taking the average of all predictions of individual trees.</a:t>
            </a:r>
            <a:endParaRPr sz="1300">
              <a:solidFill>
                <a:srgbClr val="222222"/>
              </a:solidFill>
              <a:highlight>
                <a:srgbClr val="FFFFFF"/>
              </a:highlight>
            </a:endParaRPr>
          </a:p>
          <a:p>
            <a:pPr marL="0" marR="0" lvl="0" indent="0" algn="l" rtl="0">
              <a:lnSpc>
                <a:spcPct val="115000"/>
              </a:lnSpc>
              <a:spcBef>
                <a:spcPts val="0"/>
              </a:spcBef>
              <a:spcAft>
                <a:spcPts val="0"/>
              </a:spcAft>
              <a:buNone/>
            </a:pPr>
            <a:r>
              <a:rPr lang="en" sz="1300">
                <a:solidFill>
                  <a:srgbClr val="222222"/>
                </a:solidFill>
                <a:highlight>
                  <a:srgbClr val="FFFFFF"/>
                </a:highlight>
              </a:rPr>
              <a:t>- Bagging: the training set for each tree is generated by sampling (with replacement) from the original data.</a:t>
            </a:r>
            <a:endParaRPr sz="1300">
              <a:solidFill>
                <a:srgbClr val="222222"/>
              </a:solidFill>
              <a:highlight>
                <a:srgbClr val="FFFFFF"/>
              </a:highlight>
            </a:endParaRPr>
          </a:p>
          <a:p>
            <a:pPr marL="0" marR="0" lvl="0" indent="0" algn="l" rtl="0">
              <a:lnSpc>
                <a:spcPct val="115000"/>
              </a:lnSpc>
              <a:spcBef>
                <a:spcPts val="0"/>
              </a:spcBef>
              <a:spcAft>
                <a:spcPts val="0"/>
              </a:spcAft>
              <a:buClr>
                <a:srgbClr val="000000"/>
              </a:buClr>
              <a:buSzPts val="1300"/>
              <a:buFont typeface="Arial"/>
              <a:buNone/>
            </a:pPr>
            <a:endParaRPr sz="13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
          <p:cNvSpPr/>
          <p:nvPr/>
        </p:nvSpPr>
        <p:spPr>
          <a:xfrm>
            <a:off x="1334475" y="1594525"/>
            <a:ext cx="593400" cy="593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
          <p:cNvSpPr/>
          <p:nvPr/>
        </p:nvSpPr>
        <p:spPr>
          <a:xfrm>
            <a:off x="1375725" y="2659188"/>
            <a:ext cx="579900" cy="593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
          <p:cNvSpPr txBox="1">
            <a:spLocks noGrp="1"/>
          </p:cNvSpPr>
          <p:nvPr>
            <p:ph type="title"/>
          </p:nvPr>
        </p:nvSpPr>
        <p:spPr>
          <a:xfrm>
            <a:off x="2156400" y="1469125"/>
            <a:ext cx="2669100" cy="84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Tổng quan đề tài</a:t>
            </a:r>
            <a:endParaRPr b="0"/>
          </a:p>
        </p:txBody>
      </p:sp>
      <p:sp>
        <p:nvSpPr>
          <p:cNvPr id="1372" name="Google Shape;1372;p5"/>
          <p:cNvSpPr txBox="1">
            <a:spLocks noGrp="1"/>
          </p:cNvSpPr>
          <p:nvPr>
            <p:ph type="title" idx="2"/>
          </p:nvPr>
        </p:nvSpPr>
        <p:spPr>
          <a:xfrm>
            <a:off x="1306713" y="1661125"/>
            <a:ext cx="648900" cy="46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
        <p:nvSpPr>
          <p:cNvPr id="1373" name="Google Shape;1373;p5"/>
          <p:cNvSpPr txBox="1">
            <a:spLocks noGrp="1"/>
          </p:cNvSpPr>
          <p:nvPr>
            <p:ph type="title" idx="3"/>
          </p:nvPr>
        </p:nvSpPr>
        <p:spPr>
          <a:xfrm>
            <a:off x="2275975" y="2687825"/>
            <a:ext cx="2669100" cy="53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Khai phá dữ liệu</a:t>
            </a:r>
            <a:endParaRPr/>
          </a:p>
        </p:txBody>
      </p:sp>
      <p:sp>
        <p:nvSpPr>
          <p:cNvPr id="1374" name="Google Shape;1374;p5"/>
          <p:cNvSpPr txBox="1">
            <a:spLocks noGrp="1"/>
          </p:cNvSpPr>
          <p:nvPr>
            <p:ph type="title" idx="4"/>
          </p:nvPr>
        </p:nvSpPr>
        <p:spPr>
          <a:xfrm>
            <a:off x="1314000" y="2725799"/>
            <a:ext cx="633900" cy="46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1375" name="Google Shape;1375;p5"/>
          <p:cNvSpPr txBox="1">
            <a:spLocks noGrp="1"/>
          </p:cNvSpPr>
          <p:nvPr>
            <p:ph type="title" idx="9"/>
          </p:nvPr>
        </p:nvSpPr>
        <p:spPr>
          <a:xfrm>
            <a:off x="720000" y="819425"/>
            <a:ext cx="7704000" cy="46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TABLE OF CONTENTS</a:t>
            </a:r>
            <a:endParaRPr/>
          </a:p>
        </p:txBody>
      </p:sp>
      <p:grpSp>
        <p:nvGrpSpPr>
          <p:cNvPr id="1376" name="Google Shape;1376;p5"/>
          <p:cNvGrpSpPr/>
          <p:nvPr/>
        </p:nvGrpSpPr>
        <p:grpSpPr>
          <a:xfrm>
            <a:off x="8148766" y="819423"/>
            <a:ext cx="275229" cy="351227"/>
            <a:chOff x="6472041" y="1958998"/>
            <a:chExt cx="275229" cy="351227"/>
          </a:xfrm>
        </p:grpSpPr>
        <p:cxnSp>
          <p:nvCxnSpPr>
            <p:cNvPr id="1377" name="Google Shape;1377;p5"/>
            <p:cNvCxnSpPr/>
            <p:nvPr/>
          </p:nvCxnSpPr>
          <p:spPr>
            <a:xfrm rot="10800000" flipH="1">
              <a:off x="6569950" y="2135925"/>
              <a:ext cx="38100" cy="174300"/>
            </a:xfrm>
            <a:prstGeom prst="straightConnector1">
              <a:avLst/>
            </a:prstGeom>
            <a:noFill/>
            <a:ln w="19050" cap="flat" cmpd="sng">
              <a:solidFill>
                <a:schemeClr val="dk2"/>
              </a:solidFill>
              <a:prstDash val="solid"/>
              <a:round/>
              <a:headEnd type="none" w="sm" len="sm"/>
              <a:tailEnd type="none" w="sm" len="sm"/>
            </a:ln>
          </p:spPr>
        </p:cxnSp>
        <p:sp>
          <p:nvSpPr>
            <p:cNvPr id="1378" name="Google Shape;1378;p5"/>
            <p:cNvSpPr/>
            <p:nvPr/>
          </p:nvSpPr>
          <p:spPr>
            <a:xfrm>
              <a:off x="6472041" y="1958998"/>
              <a:ext cx="275229" cy="273273"/>
            </a:xfrm>
            <a:custGeom>
              <a:avLst/>
              <a:gdLst/>
              <a:ahLst/>
              <a:cxnLst/>
              <a:rect l="l" t="t" r="r" b="b"/>
              <a:pathLst>
                <a:path w="7880" h="7824" extrusionOk="0">
                  <a:moveTo>
                    <a:pt x="4058" y="0"/>
                  </a:moveTo>
                  <a:cubicBezTo>
                    <a:pt x="3618" y="0"/>
                    <a:pt x="3187" y="55"/>
                    <a:pt x="2834" y="212"/>
                  </a:cubicBezTo>
                  <a:cubicBezTo>
                    <a:pt x="1891" y="631"/>
                    <a:pt x="2290" y="1638"/>
                    <a:pt x="2759" y="2265"/>
                  </a:cubicBezTo>
                  <a:cubicBezTo>
                    <a:pt x="2804" y="2284"/>
                    <a:pt x="2840" y="2325"/>
                    <a:pt x="2835" y="2378"/>
                  </a:cubicBezTo>
                  <a:cubicBezTo>
                    <a:pt x="2749" y="3336"/>
                    <a:pt x="2469" y="4339"/>
                    <a:pt x="2171" y="5251"/>
                  </a:cubicBezTo>
                  <a:cubicBezTo>
                    <a:pt x="2148" y="5322"/>
                    <a:pt x="2079" y="5394"/>
                    <a:pt x="1999" y="5394"/>
                  </a:cubicBezTo>
                  <a:cubicBezTo>
                    <a:pt x="1994" y="5394"/>
                    <a:pt x="1989" y="5394"/>
                    <a:pt x="1983" y="5393"/>
                  </a:cubicBezTo>
                  <a:cubicBezTo>
                    <a:pt x="1942" y="5389"/>
                    <a:pt x="1901" y="5387"/>
                    <a:pt x="1861" y="5387"/>
                  </a:cubicBezTo>
                  <a:cubicBezTo>
                    <a:pt x="840" y="5387"/>
                    <a:pt x="0" y="6772"/>
                    <a:pt x="1303" y="7179"/>
                  </a:cubicBezTo>
                  <a:cubicBezTo>
                    <a:pt x="1841" y="7347"/>
                    <a:pt x="2424" y="7421"/>
                    <a:pt x="2986" y="7512"/>
                  </a:cubicBezTo>
                  <a:cubicBezTo>
                    <a:pt x="3076" y="7527"/>
                    <a:pt x="3165" y="7543"/>
                    <a:pt x="3254" y="7559"/>
                  </a:cubicBezTo>
                  <a:cubicBezTo>
                    <a:pt x="3334" y="7573"/>
                    <a:pt x="3415" y="7589"/>
                    <a:pt x="3497" y="7605"/>
                  </a:cubicBezTo>
                  <a:cubicBezTo>
                    <a:pt x="3967" y="7701"/>
                    <a:pt x="4476" y="7823"/>
                    <a:pt x="4964" y="7823"/>
                  </a:cubicBezTo>
                  <a:cubicBezTo>
                    <a:pt x="5196" y="7823"/>
                    <a:pt x="5422" y="7796"/>
                    <a:pt x="5638" y="7725"/>
                  </a:cubicBezTo>
                  <a:cubicBezTo>
                    <a:pt x="6055" y="7589"/>
                    <a:pt x="6521" y="7217"/>
                    <a:pt x="6494" y="6729"/>
                  </a:cubicBezTo>
                  <a:cubicBezTo>
                    <a:pt x="6469" y="6257"/>
                    <a:pt x="6036" y="5918"/>
                    <a:pt x="5594" y="5918"/>
                  </a:cubicBezTo>
                  <a:cubicBezTo>
                    <a:pt x="5558" y="5918"/>
                    <a:pt x="5521" y="5920"/>
                    <a:pt x="5485" y="5925"/>
                  </a:cubicBezTo>
                  <a:cubicBezTo>
                    <a:pt x="5475" y="5926"/>
                    <a:pt x="5466" y="5927"/>
                    <a:pt x="5457" y="5927"/>
                  </a:cubicBezTo>
                  <a:cubicBezTo>
                    <a:pt x="5273" y="5927"/>
                    <a:pt x="5232" y="5670"/>
                    <a:pt x="5354" y="5559"/>
                  </a:cubicBezTo>
                  <a:cubicBezTo>
                    <a:pt x="5601" y="4669"/>
                    <a:pt x="5847" y="3779"/>
                    <a:pt x="6093" y="2888"/>
                  </a:cubicBezTo>
                  <a:cubicBezTo>
                    <a:pt x="6114" y="2809"/>
                    <a:pt x="6197" y="2732"/>
                    <a:pt x="6284" y="2732"/>
                  </a:cubicBezTo>
                  <a:cubicBezTo>
                    <a:pt x="6289" y="2732"/>
                    <a:pt x="6294" y="2732"/>
                    <a:pt x="6300" y="2733"/>
                  </a:cubicBezTo>
                  <a:cubicBezTo>
                    <a:pt x="6434" y="2746"/>
                    <a:pt x="6579" y="2759"/>
                    <a:pt x="6724" y="2759"/>
                  </a:cubicBezTo>
                  <a:cubicBezTo>
                    <a:pt x="7040" y="2759"/>
                    <a:pt x="7357" y="2699"/>
                    <a:pt x="7571" y="2458"/>
                  </a:cubicBezTo>
                  <a:cubicBezTo>
                    <a:pt x="7880" y="2108"/>
                    <a:pt x="7819" y="1540"/>
                    <a:pt x="7589" y="1170"/>
                  </a:cubicBezTo>
                  <a:cubicBezTo>
                    <a:pt x="7164" y="485"/>
                    <a:pt x="6233" y="267"/>
                    <a:pt x="5495" y="142"/>
                  </a:cubicBezTo>
                  <a:cubicBezTo>
                    <a:pt x="5073" y="71"/>
                    <a:pt x="4560" y="0"/>
                    <a:pt x="4058" y="0"/>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9" name="Google Shape;1379;p5"/>
          <p:cNvGrpSpPr/>
          <p:nvPr/>
        </p:nvGrpSpPr>
        <p:grpSpPr>
          <a:xfrm rot="3254912">
            <a:off x="621893" y="3932374"/>
            <a:ext cx="835313" cy="627454"/>
            <a:chOff x="5165188" y="3719901"/>
            <a:chExt cx="835271" cy="627422"/>
          </a:xfrm>
        </p:grpSpPr>
        <p:sp>
          <p:nvSpPr>
            <p:cNvPr id="1380" name="Google Shape;1380;p5"/>
            <p:cNvSpPr/>
            <p:nvPr/>
          </p:nvSpPr>
          <p:spPr>
            <a:xfrm rot="-1058202">
              <a:off x="5216481" y="3970066"/>
              <a:ext cx="153895" cy="362462"/>
            </a:xfrm>
            <a:custGeom>
              <a:avLst/>
              <a:gdLst/>
              <a:ahLst/>
              <a:cxnLst/>
              <a:rect l="l" t="t" r="r" b="b"/>
              <a:pathLst>
                <a:path w="867" h="2042" extrusionOk="0">
                  <a:moveTo>
                    <a:pt x="572" y="1"/>
                  </a:moveTo>
                  <a:cubicBezTo>
                    <a:pt x="546" y="1"/>
                    <a:pt x="521" y="7"/>
                    <a:pt x="498" y="20"/>
                  </a:cubicBezTo>
                  <a:cubicBezTo>
                    <a:pt x="345" y="101"/>
                    <a:pt x="215" y="288"/>
                    <a:pt x="94" y="417"/>
                  </a:cubicBezTo>
                  <a:cubicBezTo>
                    <a:pt x="0" y="517"/>
                    <a:pt x="98" y="664"/>
                    <a:pt x="208" y="664"/>
                  </a:cubicBezTo>
                  <a:cubicBezTo>
                    <a:pt x="240" y="664"/>
                    <a:pt x="274" y="651"/>
                    <a:pt x="304" y="620"/>
                  </a:cubicBezTo>
                  <a:cubicBezTo>
                    <a:pt x="361" y="563"/>
                    <a:pt x="417" y="482"/>
                    <a:pt x="490" y="409"/>
                  </a:cubicBezTo>
                  <a:lnTo>
                    <a:pt x="490" y="409"/>
                  </a:lnTo>
                  <a:cubicBezTo>
                    <a:pt x="490" y="482"/>
                    <a:pt x="482" y="563"/>
                    <a:pt x="490" y="595"/>
                  </a:cubicBezTo>
                  <a:lnTo>
                    <a:pt x="515" y="1057"/>
                  </a:lnTo>
                  <a:cubicBezTo>
                    <a:pt x="531" y="1340"/>
                    <a:pt x="555" y="1615"/>
                    <a:pt x="571" y="1899"/>
                  </a:cubicBezTo>
                  <a:cubicBezTo>
                    <a:pt x="575" y="1995"/>
                    <a:pt x="649" y="2042"/>
                    <a:pt x="721" y="2042"/>
                  </a:cubicBezTo>
                  <a:cubicBezTo>
                    <a:pt x="794" y="2042"/>
                    <a:pt x="867" y="1993"/>
                    <a:pt x="863" y="1899"/>
                  </a:cubicBezTo>
                  <a:cubicBezTo>
                    <a:pt x="838" y="1510"/>
                    <a:pt x="814" y="1122"/>
                    <a:pt x="790" y="725"/>
                  </a:cubicBezTo>
                  <a:cubicBezTo>
                    <a:pt x="774" y="539"/>
                    <a:pt x="830" y="182"/>
                    <a:pt x="676" y="45"/>
                  </a:cubicBezTo>
                  <a:cubicBezTo>
                    <a:pt x="647" y="16"/>
                    <a:pt x="609" y="1"/>
                    <a:pt x="572"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
            <p:cNvSpPr/>
            <p:nvPr/>
          </p:nvSpPr>
          <p:spPr>
            <a:xfrm rot="-1058202">
              <a:off x="5711232" y="3748710"/>
              <a:ext cx="243179" cy="341694"/>
            </a:xfrm>
            <a:custGeom>
              <a:avLst/>
              <a:gdLst/>
              <a:ahLst/>
              <a:cxnLst/>
              <a:rect l="l" t="t" r="r" b="b"/>
              <a:pathLst>
                <a:path w="1370" h="1925" extrusionOk="0">
                  <a:moveTo>
                    <a:pt x="575" y="0"/>
                  </a:moveTo>
                  <a:cubicBezTo>
                    <a:pt x="401" y="0"/>
                    <a:pt x="225" y="61"/>
                    <a:pt x="106" y="172"/>
                  </a:cubicBezTo>
                  <a:cubicBezTo>
                    <a:pt x="0" y="272"/>
                    <a:pt x="100" y="419"/>
                    <a:pt x="215" y="419"/>
                  </a:cubicBezTo>
                  <a:cubicBezTo>
                    <a:pt x="249" y="419"/>
                    <a:pt x="285" y="406"/>
                    <a:pt x="317" y="374"/>
                  </a:cubicBezTo>
                  <a:cubicBezTo>
                    <a:pt x="366" y="325"/>
                    <a:pt x="464" y="298"/>
                    <a:pt x="561" y="298"/>
                  </a:cubicBezTo>
                  <a:cubicBezTo>
                    <a:pt x="736" y="298"/>
                    <a:pt x="906" y="387"/>
                    <a:pt x="770" y="601"/>
                  </a:cubicBezTo>
                  <a:cubicBezTo>
                    <a:pt x="697" y="714"/>
                    <a:pt x="479" y="795"/>
                    <a:pt x="365" y="836"/>
                  </a:cubicBezTo>
                  <a:cubicBezTo>
                    <a:pt x="200" y="896"/>
                    <a:pt x="258" y="1124"/>
                    <a:pt x="409" y="1124"/>
                  </a:cubicBezTo>
                  <a:cubicBezTo>
                    <a:pt x="421" y="1124"/>
                    <a:pt x="433" y="1122"/>
                    <a:pt x="446" y="1119"/>
                  </a:cubicBezTo>
                  <a:cubicBezTo>
                    <a:pt x="475" y="1115"/>
                    <a:pt x="544" y="1110"/>
                    <a:pt x="625" y="1110"/>
                  </a:cubicBezTo>
                  <a:cubicBezTo>
                    <a:pt x="883" y="1110"/>
                    <a:pt x="1272" y="1167"/>
                    <a:pt x="964" y="1524"/>
                  </a:cubicBezTo>
                  <a:cubicBezTo>
                    <a:pt x="883" y="1619"/>
                    <a:pt x="755" y="1645"/>
                    <a:pt x="626" y="1645"/>
                  </a:cubicBezTo>
                  <a:cubicBezTo>
                    <a:pt x="511" y="1645"/>
                    <a:pt x="396" y="1625"/>
                    <a:pt x="308" y="1613"/>
                  </a:cubicBezTo>
                  <a:cubicBezTo>
                    <a:pt x="301" y="1612"/>
                    <a:pt x="293" y="1612"/>
                    <a:pt x="286" y="1612"/>
                  </a:cubicBezTo>
                  <a:cubicBezTo>
                    <a:pt x="116" y="1612"/>
                    <a:pt x="49" y="1873"/>
                    <a:pt x="236" y="1897"/>
                  </a:cubicBezTo>
                  <a:cubicBezTo>
                    <a:pt x="336" y="1913"/>
                    <a:pt x="450" y="1924"/>
                    <a:pt x="567" y="1924"/>
                  </a:cubicBezTo>
                  <a:cubicBezTo>
                    <a:pt x="921" y="1924"/>
                    <a:pt x="1294" y="1817"/>
                    <a:pt x="1337" y="1403"/>
                  </a:cubicBezTo>
                  <a:cubicBezTo>
                    <a:pt x="1369" y="1087"/>
                    <a:pt x="1175" y="925"/>
                    <a:pt x="932" y="860"/>
                  </a:cubicBezTo>
                  <a:cubicBezTo>
                    <a:pt x="1102" y="706"/>
                    <a:pt x="1215" y="512"/>
                    <a:pt x="1086" y="269"/>
                  </a:cubicBezTo>
                  <a:cubicBezTo>
                    <a:pt x="985" y="85"/>
                    <a:pt x="782" y="0"/>
                    <a:pt x="575"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
            <p:cNvSpPr/>
            <p:nvPr/>
          </p:nvSpPr>
          <p:spPr>
            <a:xfrm rot="-1058202">
              <a:off x="5434331" y="3931896"/>
              <a:ext cx="246019" cy="215489"/>
            </a:xfrm>
            <a:custGeom>
              <a:avLst/>
              <a:gdLst/>
              <a:ahLst/>
              <a:cxnLst/>
              <a:rect l="l" t="t" r="r" b="b"/>
              <a:pathLst>
                <a:path w="1386" h="1214" extrusionOk="0">
                  <a:moveTo>
                    <a:pt x="632" y="0"/>
                  </a:moveTo>
                  <a:cubicBezTo>
                    <a:pt x="579" y="0"/>
                    <a:pt x="527" y="35"/>
                    <a:pt x="527" y="104"/>
                  </a:cubicBezTo>
                  <a:cubicBezTo>
                    <a:pt x="494" y="225"/>
                    <a:pt x="486" y="338"/>
                    <a:pt x="494" y="460"/>
                  </a:cubicBezTo>
                  <a:cubicBezTo>
                    <a:pt x="349" y="476"/>
                    <a:pt x="211" y="508"/>
                    <a:pt x="73" y="549"/>
                  </a:cubicBezTo>
                  <a:cubicBezTo>
                    <a:pt x="1" y="589"/>
                    <a:pt x="17" y="711"/>
                    <a:pt x="98" y="735"/>
                  </a:cubicBezTo>
                  <a:cubicBezTo>
                    <a:pt x="235" y="735"/>
                    <a:pt x="373" y="735"/>
                    <a:pt x="503" y="719"/>
                  </a:cubicBezTo>
                  <a:cubicBezTo>
                    <a:pt x="503" y="865"/>
                    <a:pt x="527" y="1002"/>
                    <a:pt x="584" y="1140"/>
                  </a:cubicBezTo>
                  <a:cubicBezTo>
                    <a:pt x="605" y="1190"/>
                    <a:pt x="650" y="1213"/>
                    <a:pt x="696" y="1213"/>
                  </a:cubicBezTo>
                  <a:cubicBezTo>
                    <a:pt x="754" y="1213"/>
                    <a:pt x="813" y="1176"/>
                    <a:pt x="826" y="1108"/>
                  </a:cubicBezTo>
                  <a:cubicBezTo>
                    <a:pt x="835" y="970"/>
                    <a:pt x="818" y="824"/>
                    <a:pt x="794" y="687"/>
                  </a:cubicBezTo>
                  <a:cubicBezTo>
                    <a:pt x="964" y="678"/>
                    <a:pt x="1134" y="646"/>
                    <a:pt x="1288" y="581"/>
                  </a:cubicBezTo>
                  <a:cubicBezTo>
                    <a:pt x="1385" y="549"/>
                    <a:pt x="1369" y="411"/>
                    <a:pt x="1264" y="403"/>
                  </a:cubicBezTo>
                  <a:cubicBezTo>
                    <a:pt x="1200" y="394"/>
                    <a:pt x="1135" y="389"/>
                    <a:pt x="1069" y="389"/>
                  </a:cubicBezTo>
                  <a:cubicBezTo>
                    <a:pt x="969" y="389"/>
                    <a:pt x="868" y="400"/>
                    <a:pt x="770" y="419"/>
                  </a:cubicBezTo>
                  <a:cubicBezTo>
                    <a:pt x="770" y="314"/>
                    <a:pt x="754" y="209"/>
                    <a:pt x="737" y="104"/>
                  </a:cubicBezTo>
                  <a:cubicBezTo>
                    <a:pt x="737" y="35"/>
                    <a:pt x="685" y="0"/>
                    <a:pt x="632"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3" name="Google Shape;1383;p5"/>
          <p:cNvGrpSpPr/>
          <p:nvPr/>
        </p:nvGrpSpPr>
        <p:grpSpPr>
          <a:xfrm>
            <a:off x="7887805" y="3537388"/>
            <a:ext cx="797177" cy="536172"/>
            <a:chOff x="5620880" y="1052572"/>
            <a:chExt cx="705529" cy="474572"/>
          </a:xfrm>
        </p:grpSpPr>
        <p:sp>
          <p:nvSpPr>
            <p:cNvPr id="1384" name="Google Shape;1384;p5"/>
            <p:cNvSpPr/>
            <p:nvPr/>
          </p:nvSpPr>
          <p:spPr>
            <a:xfrm rot="636978">
              <a:off x="5642745" y="1249074"/>
              <a:ext cx="231973" cy="258918"/>
            </a:xfrm>
            <a:custGeom>
              <a:avLst/>
              <a:gdLst/>
              <a:ahLst/>
              <a:cxnLst/>
              <a:rect l="l" t="t" r="r" b="b"/>
              <a:pathLst>
                <a:path w="1808" h="2018" extrusionOk="0">
                  <a:moveTo>
                    <a:pt x="488" y="1"/>
                  </a:moveTo>
                  <a:cubicBezTo>
                    <a:pt x="202" y="1"/>
                    <a:pt x="1" y="340"/>
                    <a:pt x="31" y="679"/>
                  </a:cubicBezTo>
                  <a:cubicBezTo>
                    <a:pt x="41" y="761"/>
                    <a:pt x="99" y="797"/>
                    <a:pt x="161" y="797"/>
                  </a:cubicBezTo>
                  <a:cubicBezTo>
                    <a:pt x="245" y="797"/>
                    <a:pt x="336" y="730"/>
                    <a:pt x="322" y="622"/>
                  </a:cubicBezTo>
                  <a:cubicBezTo>
                    <a:pt x="289" y="454"/>
                    <a:pt x="337" y="371"/>
                    <a:pt x="464" y="371"/>
                  </a:cubicBezTo>
                  <a:cubicBezTo>
                    <a:pt x="520" y="371"/>
                    <a:pt x="592" y="388"/>
                    <a:pt x="679" y="420"/>
                  </a:cubicBezTo>
                  <a:cubicBezTo>
                    <a:pt x="743" y="542"/>
                    <a:pt x="768" y="679"/>
                    <a:pt x="752" y="817"/>
                  </a:cubicBezTo>
                  <a:cubicBezTo>
                    <a:pt x="752" y="922"/>
                    <a:pt x="735" y="1027"/>
                    <a:pt x="719" y="1125"/>
                  </a:cubicBezTo>
                  <a:cubicBezTo>
                    <a:pt x="679" y="1376"/>
                    <a:pt x="630" y="1610"/>
                    <a:pt x="598" y="1861"/>
                  </a:cubicBezTo>
                  <a:cubicBezTo>
                    <a:pt x="591" y="1949"/>
                    <a:pt x="663" y="2018"/>
                    <a:pt x="744" y="2018"/>
                  </a:cubicBezTo>
                  <a:cubicBezTo>
                    <a:pt x="768" y="2018"/>
                    <a:pt x="793" y="2012"/>
                    <a:pt x="816" y="1999"/>
                  </a:cubicBezTo>
                  <a:cubicBezTo>
                    <a:pt x="1116" y="1837"/>
                    <a:pt x="1399" y="1659"/>
                    <a:pt x="1683" y="1465"/>
                  </a:cubicBezTo>
                  <a:cubicBezTo>
                    <a:pt x="1808" y="1379"/>
                    <a:pt x="1697" y="1218"/>
                    <a:pt x="1568" y="1218"/>
                  </a:cubicBezTo>
                  <a:cubicBezTo>
                    <a:pt x="1539" y="1218"/>
                    <a:pt x="1509" y="1226"/>
                    <a:pt x="1480" y="1246"/>
                  </a:cubicBezTo>
                  <a:cubicBezTo>
                    <a:pt x="1310" y="1359"/>
                    <a:pt x="1132" y="1473"/>
                    <a:pt x="946" y="1578"/>
                  </a:cubicBezTo>
                  <a:cubicBezTo>
                    <a:pt x="1051" y="1084"/>
                    <a:pt x="1213" y="452"/>
                    <a:pt x="800" y="129"/>
                  </a:cubicBezTo>
                  <a:cubicBezTo>
                    <a:pt x="690" y="39"/>
                    <a:pt x="584" y="1"/>
                    <a:pt x="48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
            <p:cNvSpPr/>
            <p:nvPr/>
          </p:nvSpPr>
          <p:spPr>
            <a:xfrm rot="636978">
              <a:off x="6072603" y="1071704"/>
              <a:ext cx="231845" cy="259944"/>
            </a:xfrm>
            <a:custGeom>
              <a:avLst/>
              <a:gdLst/>
              <a:ahLst/>
              <a:cxnLst/>
              <a:rect l="l" t="t" r="r" b="b"/>
              <a:pathLst>
                <a:path w="1807" h="2026" extrusionOk="0">
                  <a:moveTo>
                    <a:pt x="485" y="1"/>
                  </a:moveTo>
                  <a:cubicBezTo>
                    <a:pt x="199" y="1"/>
                    <a:pt x="0" y="340"/>
                    <a:pt x="36" y="680"/>
                  </a:cubicBezTo>
                  <a:cubicBezTo>
                    <a:pt x="43" y="762"/>
                    <a:pt x="99" y="797"/>
                    <a:pt x="160" y="797"/>
                  </a:cubicBezTo>
                  <a:cubicBezTo>
                    <a:pt x="244" y="797"/>
                    <a:pt x="337" y="730"/>
                    <a:pt x="328" y="623"/>
                  </a:cubicBezTo>
                  <a:cubicBezTo>
                    <a:pt x="289" y="455"/>
                    <a:pt x="335" y="372"/>
                    <a:pt x="461" y="372"/>
                  </a:cubicBezTo>
                  <a:cubicBezTo>
                    <a:pt x="517" y="372"/>
                    <a:pt x="589" y="388"/>
                    <a:pt x="676" y="420"/>
                  </a:cubicBezTo>
                  <a:cubicBezTo>
                    <a:pt x="741" y="542"/>
                    <a:pt x="765" y="680"/>
                    <a:pt x="749" y="817"/>
                  </a:cubicBezTo>
                  <a:cubicBezTo>
                    <a:pt x="749" y="922"/>
                    <a:pt x="733" y="1028"/>
                    <a:pt x="717" y="1133"/>
                  </a:cubicBezTo>
                  <a:cubicBezTo>
                    <a:pt x="676" y="1376"/>
                    <a:pt x="627" y="1619"/>
                    <a:pt x="595" y="1862"/>
                  </a:cubicBezTo>
                  <a:cubicBezTo>
                    <a:pt x="589" y="1956"/>
                    <a:pt x="666" y="2026"/>
                    <a:pt x="749" y="2026"/>
                  </a:cubicBezTo>
                  <a:cubicBezTo>
                    <a:pt x="774" y="2026"/>
                    <a:pt x="798" y="2020"/>
                    <a:pt x="822" y="2007"/>
                  </a:cubicBezTo>
                  <a:cubicBezTo>
                    <a:pt x="1113" y="1837"/>
                    <a:pt x="1405" y="1659"/>
                    <a:pt x="1688" y="1465"/>
                  </a:cubicBezTo>
                  <a:cubicBezTo>
                    <a:pt x="1806" y="1380"/>
                    <a:pt x="1702" y="1215"/>
                    <a:pt x="1572" y="1215"/>
                  </a:cubicBezTo>
                  <a:cubicBezTo>
                    <a:pt x="1541" y="1215"/>
                    <a:pt x="1509" y="1225"/>
                    <a:pt x="1478" y="1246"/>
                  </a:cubicBezTo>
                  <a:cubicBezTo>
                    <a:pt x="1308" y="1368"/>
                    <a:pt x="1130" y="1473"/>
                    <a:pt x="943" y="1586"/>
                  </a:cubicBezTo>
                  <a:cubicBezTo>
                    <a:pt x="1049" y="1084"/>
                    <a:pt x="1210" y="453"/>
                    <a:pt x="798" y="129"/>
                  </a:cubicBezTo>
                  <a:cubicBezTo>
                    <a:pt x="687" y="39"/>
                    <a:pt x="582" y="1"/>
                    <a:pt x="485"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5"/>
            <p:cNvSpPr/>
            <p:nvPr/>
          </p:nvSpPr>
          <p:spPr>
            <a:xfrm rot="636978">
              <a:off x="5883915" y="1199003"/>
              <a:ext cx="154221" cy="138055"/>
            </a:xfrm>
            <a:custGeom>
              <a:avLst/>
              <a:gdLst/>
              <a:ahLst/>
              <a:cxnLst/>
              <a:rect l="l" t="t" r="r" b="b"/>
              <a:pathLst>
                <a:path w="1202" h="1076" extrusionOk="0">
                  <a:moveTo>
                    <a:pt x="366" y="0"/>
                  </a:moveTo>
                  <a:cubicBezTo>
                    <a:pt x="302" y="0"/>
                    <a:pt x="242" y="56"/>
                    <a:pt x="264" y="139"/>
                  </a:cubicBezTo>
                  <a:cubicBezTo>
                    <a:pt x="288" y="252"/>
                    <a:pt x="329" y="365"/>
                    <a:pt x="385" y="471"/>
                  </a:cubicBezTo>
                  <a:cubicBezTo>
                    <a:pt x="264" y="552"/>
                    <a:pt x="151" y="641"/>
                    <a:pt x="45" y="730"/>
                  </a:cubicBezTo>
                  <a:cubicBezTo>
                    <a:pt x="0" y="805"/>
                    <a:pt x="53" y="894"/>
                    <a:pt x="131" y="894"/>
                  </a:cubicBezTo>
                  <a:cubicBezTo>
                    <a:pt x="138" y="894"/>
                    <a:pt x="144" y="893"/>
                    <a:pt x="151" y="892"/>
                  </a:cubicBezTo>
                  <a:cubicBezTo>
                    <a:pt x="272" y="835"/>
                    <a:pt x="394" y="770"/>
                    <a:pt x="507" y="697"/>
                  </a:cubicBezTo>
                  <a:cubicBezTo>
                    <a:pt x="572" y="827"/>
                    <a:pt x="661" y="948"/>
                    <a:pt x="766" y="1046"/>
                  </a:cubicBezTo>
                  <a:cubicBezTo>
                    <a:pt x="791" y="1066"/>
                    <a:pt x="819" y="1075"/>
                    <a:pt x="846" y="1075"/>
                  </a:cubicBezTo>
                  <a:cubicBezTo>
                    <a:pt x="923" y="1075"/>
                    <a:pt x="993" y="1000"/>
                    <a:pt x="968" y="916"/>
                  </a:cubicBezTo>
                  <a:cubicBezTo>
                    <a:pt x="912" y="778"/>
                    <a:pt x="839" y="657"/>
                    <a:pt x="758" y="544"/>
                  </a:cubicBezTo>
                  <a:cubicBezTo>
                    <a:pt x="904" y="463"/>
                    <a:pt x="1041" y="357"/>
                    <a:pt x="1163" y="228"/>
                  </a:cubicBezTo>
                  <a:cubicBezTo>
                    <a:pt x="1202" y="158"/>
                    <a:pt x="1151" y="73"/>
                    <a:pt x="1076" y="73"/>
                  </a:cubicBezTo>
                  <a:cubicBezTo>
                    <a:pt x="1073" y="73"/>
                    <a:pt x="1069" y="74"/>
                    <a:pt x="1066" y="74"/>
                  </a:cubicBezTo>
                  <a:cubicBezTo>
                    <a:pt x="904" y="131"/>
                    <a:pt x="758" y="212"/>
                    <a:pt x="628" y="317"/>
                  </a:cubicBezTo>
                  <a:cubicBezTo>
                    <a:pt x="572" y="220"/>
                    <a:pt x="515" y="131"/>
                    <a:pt x="450" y="42"/>
                  </a:cubicBezTo>
                  <a:cubicBezTo>
                    <a:pt x="427" y="13"/>
                    <a:pt x="396" y="0"/>
                    <a:pt x="36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7" name="Google Shape;1387;p5"/>
          <p:cNvSpPr/>
          <p:nvPr/>
        </p:nvSpPr>
        <p:spPr>
          <a:xfrm>
            <a:off x="5273150" y="1594513"/>
            <a:ext cx="579900" cy="593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
          <p:cNvSpPr/>
          <p:nvPr/>
        </p:nvSpPr>
        <p:spPr>
          <a:xfrm>
            <a:off x="5273150" y="2630513"/>
            <a:ext cx="579900" cy="593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
          <p:cNvSpPr txBox="1">
            <a:spLocks noGrp="1"/>
          </p:cNvSpPr>
          <p:nvPr>
            <p:ph type="title" idx="2"/>
          </p:nvPr>
        </p:nvSpPr>
        <p:spPr>
          <a:xfrm>
            <a:off x="5238651" y="1661125"/>
            <a:ext cx="648900" cy="46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1390" name="Google Shape;1390;p5"/>
          <p:cNvSpPr txBox="1">
            <a:spLocks noGrp="1"/>
          </p:cNvSpPr>
          <p:nvPr>
            <p:ph type="title" idx="2"/>
          </p:nvPr>
        </p:nvSpPr>
        <p:spPr>
          <a:xfrm>
            <a:off x="5265413" y="2697125"/>
            <a:ext cx="648900" cy="46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1391" name="Google Shape;1391;p5"/>
          <p:cNvSpPr txBox="1">
            <a:spLocks noGrp="1"/>
          </p:cNvSpPr>
          <p:nvPr>
            <p:ph type="title"/>
          </p:nvPr>
        </p:nvSpPr>
        <p:spPr>
          <a:xfrm>
            <a:off x="6108175" y="2419275"/>
            <a:ext cx="2669100" cy="84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Huấn luyện và đánh giá</a:t>
            </a:r>
            <a:endParaRPr/>
          </a:p>
          <a:p>
            <a:pPr marL="0" lvl="0" indent="0" algn="l" rtl="0">
              <a:lnSpc>
                <a:spcPct val="100000"/>
              </a:lnSpc>
              <a:spcBef>
                <a:spcPts val="0"/>
              </a:spcBef>
              <a:spcAft>
                <a:spcPts val="0"/>
              </a:spcAft>
              <a:buSzPts val="2400"/>
              <a:buNone/>
            </a:pPr>
            <a:r>
              <a:rPr lang="en"/>
              <a:t>Model</a:t>
            </a:r>
            <a:endParaRPr/>
          </a:p>
        </p:txBody>
      </p:sp>
      <p:sp>
        <p:nvSpPr>
          <p:cNvPr id="1392" name="Google Shape;1392;p5"/>
          <p:cNvSpPr txBox="1">
            <a:spLocks noGrp="1"/>
          </p:cNvSpPr>
          <p:nvPr>
            <p:ph type="title"/>
          </p:nvPr>
        </p:nvSpPr>
        <p:spPr>
          <a:xfrm>
            <a:off x="6108175" y="1469125"/>
            <a:ext cx="2669100" cy="84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Tiền xử lý dữ liệu</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7"/>
          <p:cNvSpPr/>
          <p:nvPr/>
        </p:nvSpPr>
        <p:spPr>
          <a:xfrm>
            <a:off x="3955950" y="691800"/>
            <a:ext cx="1232100" cy="1232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7"/>
          <p:cNvSpPr txBox="1">
            <a:spLocks noGrp="1"/>
          </p:cNvSpPr>
          <p:nvPr>
            <p:ph type="title"/>
          </p:nvPr>
        </p:nvSpPr>
        <p:spPr>
          <a:xfrm>
            <a:off x="2228250" y="1801371"/>
            <a:ext cx="4687500" cy="73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Tổng quan về đề tài</a:t>
            </a:r>
            <a:endParaRPr/>
          </a:p>
        </p:txBody>
      </p:sp>
      <p:sp>
        <p:nvSpPr>
          <p:cNvPr id="1399" name="Google Shape;1399;p7"/>
          <p:cNvSpPr txBox="1">
            <a:spLocks noGrp="1"/>
          </p:cNvSpPr>
          <p:nvPr>
            <p:ph type="title" idx="2"/>
          </p:nvPr>
        </p:nvSpPr>
        <p:spPr>
          <a:xfrm>
            <a:off x="4047000" y="886950"/>
            <a:ext cx="1050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01</a:t>
            </a:r>
            <a:endParaRPr/>
          </a:p>
        </p:txBody>
      </p:sp>
      <p:grpSp>
        <p:nvGrpSpPr>
          <p:cNvPr id="1400" name="Google Shape;1400;p7"/>
          <p:cNvGrpSpPr/>
          <p:nvPr/>
        </p:nvGrpSpPr>
        <p:grpSpPr>
          <a:xfrm>
            <a:off x="6008463" y="1071438"/>
            <a:ext cx="1312725" cy="770575"/>
            <a:chOff x="9724850" y="817950"/>
            <a:chExt cx="1312725" cy="770575"/>
          </a:xfrm>
        </p:grpSpPr>
        <p:sp>
          <p:nvSpPr>
            <p:cNvPr id="1401" name="Google Shape;1401;p7"/>
            <p:cNvSpPr/>
            <p:nvPr/>
          </p:nvSpPr>
          <p:spPr>
            <a:xfrm>
              <a:off x="9724850" y="817950"/>
              <a:ext cx="954075" cy="567150"/>
            </a:xfrm>
            <a:custGeom>
              <a:avLst/>
              <a:gdLst/>
              <a:ahLst/>
              <a:cxnLst/>
              <a:rect l="l" t="t" r="r" b="b"/>
              <a:pathLst>
                <a:path w="38163" h="22686" extrusionOk="0">
                  <a:moveTo>
                    <a:pt x="4394" y="0"/>
                  </a:moveTo>
                  <a:cubicBezTo>
                    <a:pt x="3956" y="0"/>
                    <a:pt x="3530" y="199"/>
                    <a:pt x="3250" y="564"/>
                  </a:cubicBezTo>
                  <a:cubicBezTo>
                    <a:pt x="2250" y="1858"/>
                    <a:pt x="556" y="4459"/>
                    <a:pt x="88" y="7669"/>
                  </a:cubicBezTo>
                  <a:cubicBezTo>
                    <a:pt x="1" y="8288"/>
                    <a:pt x="322" y="8894"/>
                    <a:pt x="883" y="9171"/>
                  </a:cubicBezTo>
                  <a:cubicBezTo>
                    <a:pt x="1457" y="9453"/>
                    <a:pt x="2285" y="9857"/>
                    <a:pt x="3300" y="10353"/>
                  </a:cubicBezTo>
                  <a:cubicBezTo>
                    <a:pt x="3947" y="10670"/>
                    <a:pt x="4670" y="11023"/>
                    <a:pt x="5453" y="11402"/>
                  </a:cubicBezTo>
                  <a:cubicBezTo>
                    <a:pt x="5974" y="11655"/>
                    <a:pt x="6520" y="11922"/>
                    <a:pt x="7088" y="12200"/>
                  </a:cubicBezTo>
                  <a:cubicBezTo>
                    <a:pt x="12514" y="14839"/>
                    <a:pt x="19877" y="18399"/>
                    <a:pt x="24829" y="20703"/>
                  </a:cubicBezTo>
                  <a:cubicBezTo>
                    <a:pt x="25426" y="20982"/>
                    <a:pt x="25987" y="21241"/>
                    <a:pt x="26508" y="21480"/>
                  </a:cubicBezTo>
                  <a:cubicBezTo>
                    <a:pt x="27057" y="21730"/>
                    <a:pt x="27558" y="21958"/>
                    <a:pt x="28006" y="22156"/>
                  </a:cubicBezTo>
                  <a:lnTo>
                    <a:pt x="28057" y="22178"/>
                  </a:lnTo>
                  <a:cubicBezTo>
                    <a:pt x="28057" y="22178"/>
                    <a:pt x="29874" y="22331"/>
                    <a:pt x="31811" y="22430"/>
                  </a:cubicBezTo>
                  <a:cubicBezTo>
                    <a:pt x="32728" y="22477"/>
                    <a:pt x="33673" y="22512"/>
                    <a:pt x="34465" y="22512"/>
                  </a:cubicBezTo>
                  <a:cubicBezTo>
                    <a:pt x="35120" y="22512"/>
                    <a:pt x="35670" y="22488"/>
                    <a:pt x="36014" y="22429"/>
                  </a:cubicBezTo>
                  <a:lnTo>
                    <a:pt x="36467" y="22629"/>
                  </a:lnTo>
                  <a:cubicBezTo>
                    <a:pt x="36553" y="22667"/>
                    <a:pt x="36643" y="22685"/>
                    <a:pt x="36732" y="22685"/>
                  </a:cubicBezTo>
                  <a:cubicBezTo>
                    <a:pt x="36984" y="22685"/>
                    <a:pt x="37225" y="22540"/>
                    <a:pt x="37334" y="22294"/>
                  </a:cubicBezTo>
                  <a:lnTo>
                    <a:pt x="38016" y="20756"/>
                  </a:lnTo>
                  <a:cubicBezTo>
                    <a:pt x="38162" y="20424"/>
                    <a:pt x="38013" y="20036"/>
                    <a:pt x="37681" y="19888"/>
                  </a:cubicBezTo>
                  <a:lnTo>
                    <a:pt x="37229" y="19689"/>
                  </a:lnTo>
                  <a:cubicBezTo>
                    <a:pt x="37229" y="19689"/>
                    <a:pt x="35714" y="17851"/>
                    <a:pt x="34247" y="16079"/>
                  </a:cubicBezTo>
                  <a:cubicBezTo>
                    <a:pt x="33401" y="15053"/>
                    <a:pt x="32573" y="14045"/>
                    <a:pt x="32064" y="13428"/>
                  </a:cubicBezTo>
                  <a:cubicBezTo>
                    <a:pt x="32034" y="13395"/>
                    <a:pt x="32007" y="13360"/>
                    <a:pt x="31980" y="13328"/>
                  </a:cubicBezTo>
                  <a:cubicBezTo>
                    <a:pt x="31921" y="13258"/>
                    <a:pt x="31438" y="12962"/>
                    <a:pt x="30260" y="12334"/>
                  </a:cubicBezTo>
                  <a:cubicBezTo>
                    <a:pt x="29909" y="12149"/>
                    <a:pt x="29494" y="11931"/>
                    <a:pt x="29009" y="11681"/>
                  </a:cubicBezTo>
                  <a:cubicBezTo>
                    <a:pt x="26052" y="10157"/>
                    <a:pt x="20500" y="7416"/>
                    <a:pt x="10691" y="2801"/>
                  </a:cubicBezTo>
                  <a:cubicBezTo>
                    <a:pt x="10258" y="2594"/>
                    <a:pt x="9816" y="2386"/>
                    <a:pt x="9365" y="2176"/>
                  </a:cubicBezTo>
                  <a:cubicBezTo>
                    <a:pt x="8736" y="1882"/>
                    <a:pt x="8092" y="1579"/>
                    <a:pt x="7429" y="1268"/>
                  </a:cubicBezTo>
                  <a:cubicBezTo>
                    <a:pt x="6645" y="903"/>
                    <a:pt x="5836" y="524"/>
                    <a:pt x="5002" y="135"/>
                  </a:cubicBezTo>
                  <a:cubicBezTo>
                    <a:pt x="4806" y="44"/>
                    <a:pt x="4599" y="0"/>
                    <a:pt x="4394"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7"/>
            <p:cNvSpPr/>
            <p:nvPr/>
          </p:nvSpPr>
          <p:spPr>
            <a:xfrm>
              <a:off x="9807350" y="849650"/>
              <a:ext cx="719125" cy="522200"/>
            </a:xfrm>
            <a:custGeom>
              <a:avLst/>
              <a:gdLst/>
              <a:ahLst/>
              <a:cxnLst/>
              <a:rect l="l" t="t" r="r" b="b"/>
              <a:pathLst>
                <a:path w="28765" h="20888" extrusionOk="0">
                  <a:moveTo>
                    <a:pt x="4129" y="0"/>
                  </a:moveTo>
                  <a:cubicBezTo>
                    <a:pt x="3241" y="1349"/>
                    <a:pt x="2432" y="2750"/>
                    <a:pt x="1746" y="4196"/>
                  </a:cubicBezTo>
                  <a:cubicBezTo>
                    <a:pt x="1000" y="5771"/>
                    <a:pt x="400" y="7403"/>
                    <a:pt x="0" y="9085"/>
                  </a:cubicBezTo>
                  <a:cubicBezTo>
                    <a:pt x="647" y="9402"/>
                    <a:pt x="1370" y="9755"/>
                    <a:pt x="2153" y="10134"/>
                  </a:cubicBezTo>
                  <a:cubicBezTo>
                    <a:pt x="2674" y="10387"/>
                    <a:pt x="3220" y="10654"/>
                    <a:pt x="3788" y="10932"/>
                  </a:cubicBezTo>
                  <a:cubicBezTo>
                    <a:pt x="9214" y="13571"/>
                    <a:pt x="16577" y="17131"/>
                    <a:pt x="21529" y="19435"/>
                  </a:cubicBezTo>
                  <a:cubicBezTo>
                    <a:pt x="22126" y="19714"/>
                    <a:pt x="22687" y="19973"/>
                    <a:pt x="23206" y="20212"/>
                  </a:cubicBezTo>
                  <a:cubicBezTo>
                    <a:pt x="23756" y="20462"/>
                    <a:pt x="24258" y="20690"/>
                    <a:pt x="24705" y="20888"/>
                  </a:cubicBezTo>
                  <a:cubicBezTo>
                    <a:pt x="25316" y="19441"/>
                    <a:pt x="26154" y="17511"/>
                    <a:pt x="26771" y="16093"/>
                  </a:cubicBezTo>
                  <a:cubicBezTo>
                    <a:pt x="27185" y="15155"/>
                    <a:pt x="27499" y="14441"/>
                    <a:pt x="27589" y="14249"/>
                  </a:cubicBezTo>
                  <a:cubicBezTo>
                    <a:pt x="27847" y="13696"/>
                    <a:pt x="28339" y="12948"/>
                    <a:pt x="28764" y="12160"/>
                  </a:cubicBezTo>
                  <a:cubicBezTo>
                    <a:pt x="28734" y="12127"/>
                    <a:pt x="28707" y="12092"/>
                    <a:pt x="28680" y="12060"/>
                  </a:cubicBezTo>
                  <a:cubicBezTo>
                    <a:pt x="28621" y="11990"/>
                    <a:pt x="28138" y="11694"/>
                    <a:pt x="26960" y="11066"/>
                  </a:cubicBezTo>
                  <a:cubicBezTo>
                    <a:pt x="26609" y="10881"/>
                    <a:pt x="26194" y="10663"/>
                    <a:pt x="25709" y="10413"/>
                  </a:cubicBezTo>
                  <a:cubicBezTo>
                    <a:pt x="22752" y="8889"/>
                    <a:pt x="17200" y="6148"/>
                    <a:pt x="7391" y="1533"/>
                  </a:cubicBezTo>
                  <a:cubicBezTo>
                    <a:pt x="6958" y="1326"/>
                    <a:pt x="6516" y="1118"/>
                    <a:pt x="6065" y="908"/>
                  </a:cubicBezTo>
                  <a:cubicBezTo>
                    <a:pt x="5436" y="614"/>
                    <a:pt x="4792" y="311"/>
                    <a:pt x="4129" y="0"/>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7"/>
            <p:cNvSpPr/>
            <p:nvPr/>
          </p:nvSpPr>
          <p:spPr>
            <a:xfrm>
              <a:off x="10345550" y="1109950"/>
              <a:ext cx="135825" cy="245000"/>
            </a:xfrm>
            <a:custGeom>
              <a:avLst/>
              <a:gdLst/>
              <a:ahLst/>
              <a:cxnLst/>
              <a:rect l="l" t="t" r="r" b="b"/>
              <a:pathLst>
                <a:path w="5433" h="9800" extrusionOk="0">
                  <a:moveTo>
                    <a:pt x="4180" y="1"/>
                  </a:moveTo>
                  <a:cubicBezTo>
                    <a:pt x="2164" y="2652"/>
                    <a:pt x="639" y="5750"/>
                    <a:pt x="1" y="9023"/>
                  </a:cubicBezTo>
                  <a:cubicBezTo>
                    <a:pt x="598" y="9302"/>
                    <a:pt x="1159" y="9561"/>
                    <a:pt x="1680" y="9800"/>
                  </a:cubicBezTo>
                  <a:cubicBezTo>
                    <a:pt x="2164" y="7697"/>
                    <a:pt x="2792" y="5655"/>
                    <a:pt x="3733" y="3691"/>
                  </a:cubicBezTo>
                  <a:cubicBezTo>
                    <a:pt x="4233" y="2647"/>
                    <a:pt x="4797" y="1626"/>
                    <a:pt x="5432" y="654"/>
                  </a:cubicBezTo>
                  <a:cubicBezTo>
                    <a:pt x="5081" y="469"/>
                    <a:pt x="4664" y="251"/>
                    <a:pt x="4180" y="1"/>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7"/>
            <p:cNvSpPr/>
            <p:nvPr/>
          </p:nvSpPr>
          <p:spPr>
            <a:xfrm>
              <a:off x="9861175" y="872350"/>
              <a:ext cx="130975" cy="250600"/>
            </a:xfrm>
            <a:custGeom>
              <a:avLst/>
              <a:gdLst/>
              <a:ahLst/>
              <a:cxnLst/>
              <a:rect l="l" t="t" r="r" b="b"/>
              <a:pathLst>
                <a:path w="5239" h="10024" extrusionOk="0">
                  <a:moveTo>
                    <a:pt x="3912" y="0"/>
                  </a:moveTo>
                  <a:cubicBezTo>
                    <a:pt x="1945" y="2731"/>
                    <a:pt x="507" y="5902"/>
                    <a:pt x="0" y="9226"/>
                  </a:cubicBezTo>
                  <a:cubicBezTo>
                    <a:pt x="521" y="9479"/>
                    <a:pt x="1067" y="9746"/>
                    <a:pt x="1635" y="10024"/>
                  </a:cubicBezTo>
                  <a:cubicBezTo>
                    <a:pt x="2147" y="7654"/>
                    <a:pt x="2808" y="5355"/>
                    <a:pt x="3861" y="3152"/>
                  </a:cubicBezTo>
                  <a:cubicBezTo>
                    <a:pt x="4276" y="2286"/>
                    <a:pt x="4736" y="1443"/>
                    <a:pt x="5238" y="625"/>
                  </a:cubicBezTo>
                  <a:cubicBezTo>
                    <a:pt x="4805" y="418"/>
                    <a:pt x="4363" y="210"/>
                    <a:pt x="391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7"/>
            <p:cNvSpPr/>
            <p:nvPr/>
          </p:nvSpPr>
          <p:spPr>
            <a:xfrm>
              <a:off x="9956300" y="1001750"/>
              <a:ext cx="396250" cy="208975"/>
            </a:xfrm>
            <a:custGeom>
              <a:avLst/>
              <a:gdLst/>
              <a:ahLst/>
              <a:cxnLst/>
              <a:rect l="l" t="t" r="r" b="b"/>
              <a:pathLst>
                <a:path w="15850" h="8359" extrusionOk="0">
                  <a:moveTo>
                    <a:pt x="1347" y="0"/>
                  </a:moveTo>
                  <a:cubicBezTo>
                    <a:pt x="644" y="0"/>
                    <a:pt x="1" y="843"/>
                    <a:pt x="451" y="1663"/>
                  </a:cubicBezTo>
                  <a:cubicBezTo>
                    <a:pt x="1851" y="4211"/>
                    <a:pt x="4115" y="6900"/>
                    <a:pt x="7268" y="6900"/>
                  </a:cubicBezTo>
                  <a:cubicBezTo>
                    <a:pt x="7330" y="6900"/>
                    <a:pt x="7392" y="6899"/>
                    <a:pt x="7454" y="6897"/>
                  </a:cubicBezTo>
                  <a:cubicBezTo>
                    <a:pt x="8762" y="6854"/>
                    <a:pt x="9897" y="6185"/>
                    <a:pt x="11166" y="5979"/>
                  </a:cubicBezTo>
                  <a:cubicBezTo>
                    <a:pt x="11319" y="5955"/>
                    <a:pt x="11462" y="5943"/>
                    <a:pt x="11598" y="5943"/>
                  </a:cubicBezTo>
                  <a:cubicBezTo>
                    <a:pt x="13155" y="5943"/>
                    <a:pt x="13629" y="7479"/>
                    <a:pt x="14880" y="8253"/>
                  </a:cubicBezTo>
                  <a:cubicBezTo>
                    <a:pt x="14989" y="8321"/>
                    <a:pt x="15131" y="8358"/>
                    <a:pt x="15271" y="8358"/>
                  </a:cubicBezTo>
                  <a:cubicBezTo>
                    <a:pt x="15540" y="8358"/>
                    <a:pt x="15802" y="8220"/>
                    <a:pt x="15811" y="7895"/>
                  </a:cubicBezTo>
                  <a:cubicBezTo>
                    <a:pt x="15850" y="6500"/>
                    <a:pt x="14925" y="5073"/>
                    <a:pt x="13788" y="4294"/>
                  </a:cubicBezTo>
                  <a:cubicBezTo>
                    <a:pt x="13107" y="3829"/>
                    <a:pt x="12392" y="3643"/>
                    <a:pt x="11655" y="3643"/>
                  </a:cubicBezTo>
                  <a:cubicBezTo>
                    <a:pt x="11119" y="3643"/>
                    <a:pt x="10572" y="3741"/>
                    <a:pt x="10016" y="3900"/>
                  </a:cubicBezTo>
                  <a:cubicBezTo>
                    <a:pt x="9014" y="4187"/>
                    <a:pt x="8101" y="4599"/>
                    <a:pt x="7138" y="4599"/>
                  </a:cubicBezTo>
                  <a:cubicBezTo>
                    <a:pt x="6709" y="4599"/>
                    <a:pt x="6270" y="4517"/>
                    <a:pt x="5808" y="4306"/>
                  </a:cubicBezTo>
                  <a:cubicBezTo>
                    <a:pt x="4131" y="3540"/>
                    <a:pt x="3192" y="1868"/>
                    <a:pt x="2141" y="444"/>
                  </a:cubicBezTo>
                  <a:cubicBezTo>
                    <a:pt x="1909" y="131"/>
                    <a:pt x="1624" y="0"/>
                    <a:pt x="1347"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7"/>
            <p:cNvSpPr/>
            <p:nvPr/>
          </p:nvSpPr>
          <p:spPr>
            <a:xfrm>
              <a:off x="10669025" y="1356725"/>
              <a:ext cx="368550" cy="231800"/>
            </a:xfrm>
            <a:custGeom>
              <a:avLst/>
              <a:gdLst/>
              <a:ahLst/>
              <a:cxnLst/>
              <a:rect l="l" t="t" r="r" b="b"/>
              <a:pathLst>
                <a:path w="14742" h="9272" extrusionOk="0">
                  <a:moveTo>
                    <a:pt x="1542" y="0"/>
                  </a:moveTo>
                  <a:cubicBezTo>
                    <a:pt x="746" y="0"/>
                    <a:pt x="1" y="864"/>
                    <a:pt x="326" y="1723"/>
                  </a:cubicBezTo>
                  <a:cubicBezTo>
                    <a:pt x="996" y="3492"/>
                    <a:pt x="2422" y="5090"/>
                    <a:pt x="3781" y="6387"/>
                  </a:cubicBezTo>
                  <a:cubicBezTo>
                    <a:pt x="4515" y="7090"/>
                    <a:pt x="5460" y="7558"/>
                    <a:pt x="6412" y="7558"/>
                  </a:cubicBezTo>
                  <a:cubicBezTo>
                    <a:pt x="6982" y="7558"/>
                    <a:pt x="7556" y="7390"/>
                    <a:pt x="8088" y="7004"/>
                  </a:cubicBezTo>
                  <a:cubicBezTo>
                    <a:pt x="8687" y="6570"/>
                    <a:pt x="9099" y="5966"/>
                    <a:pt x="9470" y="5339"/>
                  </a:cubicBezTo>
                  <a:cubicBezTo>
                    <a:pt x="9496" y="5298"/>
                    <a:pt x="9539" y="5233"/>
                    <a:pt x="9592" y="5158"/>
                  </a:cubicBezTo>
                  <a:cubicBezTo>
                    <a:pt x="10902" y="6193"/>
                    <a:pt x="11716" y="7508"/>
                    <a:pt x="12683" y="8837"/>
                  </a:cubicBezTo>
                  <a:cubicBezTo>
                    <a:pt x="12902" y="9139"/>
                    <a:pt x="13221" y="9272"/>
                    <a:pt x="13539" y="9272"/>
                  </a:cubicBezTo>
                  <a:cubicBezTo>
                    <a:pt x="14141" y="9272"/>
                    <a:pt x="14741" y="8794"/>
                    <a:pt x="14649" y="8078"/>
                  </a:cubicBezTo>
                  <a:cubicBezTo>
                    <a:pt x="14447" y="6496"/>
                    <a:pt x="13548" y="4898"/>
                    <a:pt x="12495" y="3726"/>
                  </a:cubicBezTo>
                  <a:cubicBezTo>
                    <a:pt x="11677" y="2817"/>
                    <a:pt x="10498" y="1565"/>
                    <a:pt x="9177" y="1565"/>
                  </a:cubicBezTo>
                  <a:cubicBezTo>
                    <a:pt x="8945" y="1565"/>
                    <a:pt x="8707" y="1604"/>
                    <a:pt x="8467" y="1691"/>
                  </a:cubicBezTo>
                  <a:cubicBezTo>
                    <a:pt x="7750" y="1949"/>
                    <a:pt x="7322" y="2560"/>
                    <a:pt x="6988" y="3210"/>
                  </a:cubicBezTo>
                  <a:cubicBezTo>
                    <a:pt x="6868" y="3442"/>
                    <a:pt x="6548" y="4468"/>
                    <a:pt x="6248" y="4524"/>
                  </a:cubicBezTo>
                  <a:cubicBezTo>
                    <a:pt x="6235" y="4527"/>
                    <a:pt x="6222" y="4528"/>
                    <a:pt x="6208" y="4528"/>
                  </a:cubicBezTo>
                  <a:cubicBezTo>
                    <a:pt x="5686" y="4528"/>
                    <a:pt x="4477" y="2792"/>
                    <a:pt x="4226" y="2481"/>
                  </a:cubicBezTo>
                  <a:cubicBezTo>
                    <a:pt x="3604" y="1713"/>
                    <a:pt x="3034" y="962"/>
                    <a:pt x="2293" y="298"/>
                  </a:cubicBezTo>
                  <a:cubicBezTo>
                    <a:pt x="2060" y="90"/>
                    <a:pt x="1798" y="0"/>
                    <a:pt x="1542" y="0"/>
                  </a:cubicBezTo>
                  <a:close/>
                </a:path>
              </a:pathLst>
            </a:cu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7" name="Google Shape;1407;p7"/>
          <p:cNvGrpSpPr/>
          <p:nvPr/>
        </p:nvGrpSpPr>
        <p:grpSpPr>
          <a:xfrm rot="1238870">
            <a:off x="1307977" y="975588"/>
            <a:ext cx="927047" cy="1439059"/>
            <a:chOff x="1808738" y="1647900"/>
            <a:chExt cx="834775" cy="1295825"/>
          </a:xfrm>
        </p:grpSpPr>
        <p:sp>
          <p:nvSpPr>
            <p:cNvPr id="1408" name="Google Shape;1408;p7"/>
            <p:cNvSpPr/>
            <p:nvPr/>
          </p:nvSpPr>
          <p:spPr>
            <a:xfrm>
              <a:off x="1808738" y="1647900"/>
              <a:ext cx="834775" cy="1295825"/>
            </a:xfrm>
            <a:custGeom>
              <a:avLst/>
              <a:gdLst/>
              <a:ahLst/>
              <a:cxnLst/>
              <a:rect l="l" t="t" r="r" b="b"/>
              <a:pathLst>
                <a:path w="33391" h="51833" extrusionOk="0">
                  <a:moveTo>
                    <a:pt x="27682" y="3288"/>
                  </a:moveTo>
                  <a:cubicBezTo>
                    <a:pt x="27729" y="3288"/>
                    <a:pt x="27775" y="3290"/>
                    <a:pt x="27822" y="3296"/>
                  </a:cubicBezTo>
                  <a:cubicBezTo>
                    <a:pt x="27828" y="3295"/>
                    <a:pt x="27835" y="3295"/>
                    <a:pt x="27841" y="3295"/>
                  </a:cubicBezTo>
                  <a:cubicBezTo>
                    <a:pt x="28025" y="3295"/>
                    <a:pt x="28206" y="3341"/>
                    <a:pt x="28367" y="3431"/>
                  </a:cubicBezTo>
                  <a:cubicBezTo>
                    <a:pt x="28435" y="3464"/>
                    <a:pt x="28498" y="3503"/>
                    <a:pt x="28559" y="3547"/>
                  </a:cubicBezTo>
                  <a:cubicBezTo>
                    <a:pt x="28802" y="3724"/>
                    <a:pt x="28975" y="3972"/>
                    <a:pt x="29082" y="4257"/>
                  </a:cubicBezTo>
                  <a:cubicBezTo>
                    <a:pt x="29161" y="4490"/>
                    <a:pt x="29176" y="4742"/>
                    <a:pt x="29128" y="4983"/>
                  </a:cubicBezTo>
                  <a:cubicBezTo>
                    <a:pt x="29086" y="5104"/>
                    <a:pt x="29047" y="5224"/>
                    <a:pt x="29004" y="5345"/>
                  </a:cubicBezTo>
                  <a:cubicBezTo>
                    <a:pt x="28926" y="5520"/>
                    <a:pt x="28804" y="5670"/>
                    <a:pt x="28649" y="5782"/>
                  </a:cubicBezTo>
                  <a:cubicBezTo>
                    <a:pt x="28373" y="6003"/>
                    <a:pt x="28033" y="6119"/>
                    <a:pt x="27688" y="6119"/>
                  </a:cubicBezTo>
                  <a:cubicBezTo>
                    <a:pt x="27552" y="6119"/>
                    <a:pt x="27414" y="6101"/>
                    <a:pt x="27279" y="6064"/>
                  </a:cubicBezTo>
                  <a:cubicBezTo>
                    <a:pt x="27213" y="6043"/>
                    <a:pt x="27150" y="6015"/>
                    <a:pt x="27089" y="5982"/>
                  </a:cubicBezTo>
                  <a:cubicBezTo>
                    <a:pt x="26744" y="5809"/>
                    <a:pt x="26510" y="5512"/>
                    <a:pt x="26375" y="5156"/>
                  </a:cubicBezTo>
                  <a:cubicBezTo>
                    <a:pt x="26297" y="4922"/>
                    <a:pt x="26280" y="4672"/>
                    <a:pt x="26329" y="4431"/>
                  </a:cubicBezTo>
                  <a:cubicBezTo>
                    <a:pt x="26372" y="4308"/>
                    <a:pt x="26411" y="4189"/>
                    <a:pt x="26453" y="4069"/>
                  </a:cubicBezTo>
                  <a:cubicBezTo>
                    <a:pt x="26532" y="3894"/>
                    <a:pt x="26654" y="3742"/>
                    <a:pt x="26809" y="3632"/>
                  </a:cubicBezTo>
                  <a:cubicBezTo>
                    <a:pt x="27048" y="3411"/>
                    <a:pt x="27360" y="3288"/>
                    <a:pt x="27682" y="3288"/>
                  </a:cubicBezTo>
                  <a:close/>
                  <a:moveTo>
                    <a:pt x="23559" y="0"/>
                  </a:moveTo>
                  <a:lnTo>
                    <a:pt x="21427" y="4281"/>
                  </a:lnTo>
                  <a:lnTo>
                    <a:pt x="21083" y="4975"/>
                  </a:lnTo>
                  <a:lnTo>
                    <a:pt x="20279" y="6589"/>
                  </a:lnTo>
                  <a:lnTo>
                    <a:pt x="19916" y="7318"/>
                  </a:lnTo>
                  <a:lnTo>
                    <a:pt x="19228" y="8698"/>
                  </a:lnTo>
                  <a:lnTo>
                    <a:pt x="18942" y="9272"/>
                  </a:lnTo>
                  <a:lnTo>
                    <a:pt x="18193" y="10778"/>
                  </a:lnTo>
                  <a:lnTo>
                    <a:pt x="17895" y="11375"/>
                  </a:lnTo>
                  <a:lnTo>
                    <a:pt x="16804" y="13567"/>
                  </a:lnTo>
                  <a:lnTo>
                    <a:pt x="16507" y="14165"/>
                  </a:lnTo>
                  <a:lnTo>
                    <a:pt x="15450" y="16289"/>
                  </a:lnTo>
                  <a:lnTo>
                    <a:pt x="15086" y="17022"/>
                  </a:lnTo>
                  <a:lnTo>
                    <a:pt x="14398" y="18400"/>
                  </a:lnTo>
                  <a:lnTo>
                    <a:pt x="14111" y="18979"/>
                  </a:lnTo>
                  <a:lnTo>
                    <a:pt x="13363" y="20480"/>
                  </a:lnTo>
                  <a:lnTo>
                    <a:pt x="13065" y="21078"/>
                  </a:lnTo>
                  <a:lnTo>
                    <a:pt x="11976" y="23269"/>
                  </a:lnTo>
                  <a:lnTo>
                    <a:pt x="11679" y="23867"/>
                  </a:lnTo>
                  <a:lnTo>
                    <a:pt x="10620" y="25993"/>
                  </a:lnTo>
                  <a:lnTo>
                    <a:pt x="10255" y="26727"/>
                  </a:lnTo>
                  <a:lnTo>
                    <a:pt x="9570" y="28102"/>
                  </a:lnTo>
                  <a:lnTo>
                    <a:pt x="9281" y="28685"/>
                  </a:lnTo>
                  <a:lnTo>
                    <a:pt x="8535" y="30182"/>
                  </a:lnTo>
                  <a:lnTo>
                    <a:pt x="8236" y="30782"/>
                  </a:lnTo>
                  <a:lnTo>
                    <a:pt x="7146" y="32971"/>
                  </a:lnTo>
                  <a:lnTo>
                    <a:pt x="6849" y="33571"/>
                  </a:lnTo>
                  <a:lnTo>
                    <a:pt x="5790" y="35695"/>
                  </a:lnTo>
                  <a:lnTo>
                    <a:pt x="5425" y="36429"/>
                  </a:lnTo>
                  <a:lnTo>
                    <a:pt x="4742" y="37802"/>
                  </a:lnTo>
                  <a:lnTo>
                    <a:pt x="4449" y="38388"/>
                  </a:lnTo>
                  <a:lnTo>
                    <a:pt x="3707" y="39882"/>
                  </a:lnTo>
                  <a:lnTo>
                    <a:pt x="3406" y="40486"/>
                  </a:lnTo>
                  <a:lnTo>
                    <a:pt x="2318" y="42673"/>
                  </a:lnTo>
                  <a:lnTo>
                    <a:pt x="2019" y="43273"/>
                  </a:lnTo>
                  <a:lnTo>
                    <a:pt x="0" y="47327"/>
                  </a:lnTo>
                  <a:cubicBezTo>
                    <a:pt x="2051" y="48442"/>
                    <a:pt x="4052" y="49375"/>
                    <a:pt x="5727" y="50096"/>
                  </a:cubicBezTo>
                  <a:cubicBezTo>
                    <a:pt x="8334" y="51217"/>
                    <a:pt x="10156" y="51833"/>
                    <a:pt x="10156" y="51833"/>
                  </a:cubicBezTo>
                  <a:cubicBezTo>
                    <a:pt x="17457" y="38069"/>
                    <a:pt x="33391" y="5347"/>
                    <a:pt x="33391" y="5347"/>
                  </a:cubicBezTo>
                  <a:cubicBezTo>
                    <a:pt x="32075" y="4137"/>
                    <a:pt x="30563" y="3146"/>
                    <a:pt x="29122" y="2357"/>
                  </a:cubicBezTo>
                  <a:cubicBezTo>
                    <a:pt x="26187" y="751"/>
                    <a:pt x="23559" y="0"/>
                    <a:pt x="23559"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7"/>
            <p:cNvSpPr/>
            <p:nvPr/>
          </p:nvSpPr>
          <p:spPr>
            <a:xfrm>
              <a:off x="2321438" y="1783625"/>
              <a:ext cx="115025" cy="54700"/>
            </a:xfrm>
            <a:custGeom>
              <a:avLst/>
              <a:gdLst/>
              <a:ahLst/>
              <a:cxnLst/>
              <a:rect l="l" t="t" r="r" b="b"/>
              <a:pathLst>
                <a:path w="4601" h="2188" extrusionOk="0">
                  <a:moveTo>
                    <a:pt x="344" y="1"/>
                  </a:moveTo>
                  <a:lnTo>
                    <a:pt x="1" y="693"/>
                  </a:lnTo>
                  <a:cubicBezTo>
                    <a:pt x="424" y="900"/>
                    <a:pt x="864" y="1075"/>
                    <a:pt x="1264" y="1245"/>
                  </a:cubicBezTo>
                  <a:cubicBezTo>
                    <a:pt x="2151" y="1621"/>
                    <a:pt x="3058" y="1981"/>
                    <a:pt x="4005" y="2180"/>
                  </a:cubicBezTo>
                  <a:cubicBezTo>
                    <a:pt x="4030" y="2185"/>
                    <a:pt x="4055" y="2187"/>
                    <a:pt x="4078" y="2187"/>
                  </a:cubicBezTo>
                  <a:cubicBezTo>
                    <a:pt x="4425" y="2187"/>
                    <a:pt x="4600" y="1649"/>
                    <a:pt x="4238" y="1493"/>
                  </a:cubicBezTo>
                  <a:cubicBezTo>
                    <a:pt x="3342" y="1106"/>
                    <a:pt x="2407" y="815"/>
                    <a:pt x="1495" y="473"/>
                  </a:cubicBezTo>
                  <a:cubicBezTo>
                    <a:pt x="1121" y="332"/>
                    <a:pt x="735" y="159"/>
                    <a:pt x="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7"/>
            <p:cNvSpPr/>
            <p:nvPr/>
          </p:nvSpPr>
          <p:spPr>
            <a:xfrm>
              <a:off x="2292263" y="1841300"/>
              <a:ext cx="56675" cy="29925"/>
            </a:xfrm>
            <a:custGeom>
              <a:avLst/>
              <a:gdLst/>
              <a:ahLst/>
              <a:cxnLst/>
              <a:rect l="l" t="t" r="r" b="b"/>
              <a:pathLst>
                <a:path w="2267" h="1197" extrusionOk="0">
                  <a:moveTo>
                    <a:pt x="364" y="0"/>
                  </a:moveTo>
                  <a:lnTo>
                    <a:pt x="0" y="729"/>
                  </a:lnTo>
                  <a:cubicBezTo>
                    <a:pt x="525" y="984"/>
                    <a:pt x="1134" y="1139"/>
                    <a:pt x="1649" y="1193"/>
                  </a:cubicBezTo>
                  <a:cubicBezTo>
                    <a:pt x="1668" y="1195"/>
                    <a:pt x="1686" y="1196"/>
                    <a:pt x="1703" y="1196"/>
                  </a:cubicBezTo>
                  <a:cubicBezTo>
                    <a:pt x="2158" y="1196"/>
                    <a:pt x="2266" y="566"/>
                    <a:pt x="1798" y="428"/>
                  </a:cubicBezTo>
                  <a:cubicBezTo>
                    <a:pt x="1385" y="306"/>
                    <a:pt x="962" y="218"/>
                    <a:pt x="554" y="73"/>
                  </a:cubicBezTo>
                  <a:cubicBezTo>
                    <a:pt x="492" y="49"/>
                    <a:pt x="427" y="26"/>
                    <a:pt x="3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7"/>
            <p:cNvSpPr/>
            <p:nvPr/>
          </p:nvSpPr>
          <p:spPr>
            <a:xfrm>
              <a:off x="2267913" y="1894050"/>
              <a:ext cx="44625" cy="25700"/>
            </a:xfrm>
            <a:custGeom>
              <a:avLst/>
              <a:gdLst/>
              <a:ahLst/>
              <a:cxnLst/>
              <a:rect l="l" t="t" r="r" b="b"/>
              <a:pathLst>
                <a:path w="1785" h="1028" extrusionOk="0">
                  <a:moveTo>
                    <a:pt x="286" y="1"/>
                  </a:moveTo>
                  <a:lnTo>
                    <a:pt x="1" y="577"/>
                  </a:lnTo>
                  <a:cubicBezTo>
                    <a:pt x="70" y="614"/>
                    <a:pt x="140" y="650"/>
                    <a:pt x="213" y="682"/>
                  </a:cubicBezTo>
                  <a:cubicBezTo>
                    <a:pt x="542" y="836"/>
                    <a:pt x="909" y="1028"/>
                    <a:pt x="1277" y="1028"/>
                  </a:cubicBezTo>
                  <a:cubicBezTo>
                    <a:pt x="1312" y="1028"/>
                    <a:pt x="1347" y="1026"/>
                    <a:pt x="1382" y="1022"/>
                  </a:cubicBezTo>
                  <a:cubicBezTo>
                    <a:pt x="1627" y="998"/>
                    <a:pt x="1785" y="662"/>
                    <a:pt x="1567" y="494"/>
                  </a:cubicBezTo>
                  <a:cubicBezTo>
                    <a:pt x="1280" y="269"/>
                    <a:pt x="935" y="215"/>
                    <a:pt x="594" y="104"/>
                  </a:cubicBezTo>
                  <a:cubicBezTo>
                    <a:pt x="492" y="70"/>
                    <a:pt x="390" y="36"/>
                    <a:pt x="2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7"/>
            <p:cNvSpPr/>
            <p:nvPr/>
          </p:nvSpPr>
          <p:spPr>
            <a:xfrm>
              <a:off x="2241788" y="1946100"/>
              <a:ext cx="46275" cy="29800"/>
            </a:xfrm>
            <a:custGeom>
              <a:avLst/>
              <a:gdLst/>
              <a:ahLst/>
              <a:cxnLst/>
              <a:rect l="l" t="t" r="r" b="b"/>
              <a:pathLst>
                <a:path w="1851" h="1192" extrusionOk="0">
                  <a:moveTo>
                    <a:pt x="298" y="1"/>
                  </a:moveTo>
                  <a:lnTo>
                    <a:pt x="0" y="595"/>
                  </a:lnTo>
                  <a:cubicBezTo>
                    <a:pt x="92" y="636"/>
                    <a:pt x="186" y="679"/>
                    <a:pt x="276" y="721"/>
                  </a:cubicBezTo>
                  <a:cubicBezTo>
                    <a:pt x="638" y="889"/>
                    <a:pt x="993" y="1117"/>
                    <a:pt x="1387" y="1187"/>
                  </a:cubicBezTo>
                  <a:cubicBezTo>
                    <a:pt x="1407" y="1190"/>
                    <a:pt x="1426" y="1192"/>
                    <a:pt x="1444" y="1192"/>
                  </a:cubicBezTo>
                  <a:cubicBezTo>
                    <a:pt x="1708" y="1192"/>
                    <a:pt x="1851" y="857"/>
                    <a:pt x="1651" y="662"/>
                  </a:cubicBezTo>
                  <a:cubicBezTo>
                    <a:pt x="1321" y="342"/>
                    <a:pt x="835" y="191"/>
                    <a:pt x="410" y="40"/>
                  </a:cubicBezTo>
                  <a:cubicBezTo>
                    <a:pt x="373" y="24"/>
                    <a:pt x="335" y="12"/>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7"/>
            <p:cNvSpPr/>
            <p:nvPr/>
          </p:nvSpPr>
          <p:spPr>
            <a:xfrm>
              <a:off x="2207038" y="2015775"/>
              <a:ext cx="89750" cy="44800"/>
            </a:xfrm>
            <a:custGeom>
              <a:avLst/>
              <a:gdLst/>
              <a:ahLst/>
              <a:cxnLst/>
              <a:rect l="l" t="t" r="r" b="b"/>
              <a:pathLst>
                <a:path w="3590" h="1792" extrusionOk="0">
                  <a:moveTo>
                    <a:pt x="298" y="1"/>
                  </a:moveTo>
                  <a:lnTo>
                    <a:pt x="0" y="599"/>
                  </a:lnTo>
                  <a:cubicBezTo>
                    <a:pt x="288" y="716"/>
                    <a:pt x="582" y="823"/>
                    <a:pt x="857" y="937"/>
                  </a:cubicBezTo>
                  <a:cubicBezTo>
                    <a:pt x="1572" y="1228"/>
                    <a:pt x="2284" y="1530"/>
                    <a:pt x="3017" y="1775"/>
                  </a:cubicBezTo>
                  <a:cubicBezTo>
                    <a:pt x="3052" y="1786"/>
                    <a:pt x="3085" y="1792"/>
                    <a:pt x="3117" y="1792"/>
                  </a:cubicBezTo>
                  <a:cubicBezTo>
                    <a:pt x="3439" y="1792"/>
                    <a:pt x="3590" y="1242"/>
                    <a:pt x="3250" y="1095"/>
                  </a:cubicBezTo>
                  <a:cubicBezTo>
                    <a:pt x="2485" y="764"/>
                    <a:pt x="1688" y="504"/>
                    <a:pt x="906" y="223"/>
                  </a:cubicBezTo>
                  <a:cubicBezTo>
                    <a:pt x="706" y="152"/>
                    <a:pt x="502" y="74"/>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7"/>
            <p:cNvSpPr/>
            <p:nvPr/>
          </p:nvSpPr>
          <p:spPr>
            <a:xfrm>
              <a:off x="2171513" y="2083875"/>
              <a:ext cx="56075" cy="29675"/>
            </a:xfrm>
            <a:custGeom>
              <a:avLst/>
              <a:gdLst/>
              <a:ahLst/>
              <a:cxnLst/>
              <a:rect l="l" t="t" r="r" b="b"/>
              <a:pathLst>
                <a:path w="2243" h="1187" extrusionOk="0">
                  <a:moveTo>
                    <a:pt x="364" y="1"/>
                  </a:moveTo>
                  <a:lnTo>
                    <a:pt x="1" y="733"/>
                  </a:lnTo>
                  <a:cubicBezTo>
                    <a:pt x="521" y="978"/>
                    <a:pt x="1117" y="1131"/>
                    <a:pt x="1625" y="1184"/>
                  </a:cubicBezTo>
                  <a:cubicBezTo>
                    <a:pt x="1644" y="1186"/>
                    <a:pt x="1662" y="1186"/>
                    <a:pt x="1680" y="1186"/>
                  </a:cubicBezTo>
                  <a:cubicBezTo>
                    <a:pt x="2133" y="1186"/>
                    <a:pt x="2243" y="556"/>
                    <a:pt x="1775" y="419"/>
                  </a:cubicBezTo>
                  <a:cubicBezTo>
                    <a:pt x="1362" y="298"/>
                    <a:pt x="939" y="210"/>
                    <a:pt x="531" y="64"/>
                  </a:cubicBezTo>
                  <a:cubicBezTo>
                    <a:pt x="475" y="43"/>
                    <a:pt x="420" y="21"/>
                    <a:pt x="3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
            <p:cNvSpPr/>
            <p:nvPr/>
          </p:nvSpPr>
          <p:spPr>
            <a:xfrm>
              <a:off x="2147138" y="2136650"/>
              <a:ext cx="44025" cy="25450"/>
            </a:xfrm>
            <a:custGeom>
              <a:avLst/>
              <a:gdLst/>
              <a:ahLst/>
              <a:cxnLst/>
              <a:rect l="l" t="t" r="r" b="b"/>
              <a:pathLst>
                <a:path w="1761" h="1018" extrusionOk="0">
                  <a:moveTo>
                    <a:pt x="287" y="0"/>
                  </a:moveTo>
                  <a:lnTo>
                    <a:pt x="0" y="578"/>
                  </a:lnTo>
                  <a:cubicBezTo>
                    <a:pt x="61" y="612"/>
                    <a:pt x="126" y="641"/>
                    <a:pt x="189" y="672"/>
                  </a:cubicBezTo>
                  <a:cubicBezTo>
                    <a:pt x="519" y="825"/>
                    <a:pt x="885" y="1017"/>
                    <a:pt x="1253" y="1017"/>
                  </a:cubicBezTo>
                  <a:cubicBezTo>
                    <a:pt x="1288" y="1017"/>
                    <a:pt x="1323" y="1015"/>
                    <a:pt x="1358" y="1012"/>
                  </a:cubicBezTo>
                  <a:cubicBezTo>
                    <a:pt x="1603" y="988"/>
                    <a:pt x="1761" y="651"/>
                    <a:pt x="1545" y="483"/>
                  </a:cubicBezTo>
                  <a:cubicBezTo>
                    <a:pt x="1258" y="259"/>
                    <a:pt x="913" y="204"/>
                    <a:pt x="571" y="94"/>
                  </a:cubicBezTo>
                  <a:cubicBezTo>
                    <a:pt x="476" y="65"/>
                    <a:pt x="381" y="33"/>
                    <a:pt x="2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
            <p:cNvSpPr/>
            <p:nvPr/>
          </p:nvSpPr>
          <p:spPr>
            <a:xfrm>
              <a:off x="2121038" y="2188600"/>
              <a:ext cx="45700" cy="29650"/>
            </a:xfrm>
            <a:custGeom>
              <a:avLst/>
              <a:gdLst/>
              <a:ahLst/>
              <a:cxnLst/>
              <a:rect l="l" t="t" r="r" b="b"/>
              <a:pathLst>
                <a:path w="1828" h="1186" extrusionOk="0">
                  <a:moveTo>
                    <a:pt x="298" y="1"/>
                  </a:moveTo>
                  <a:lnTo>
                    <a:pt x="1" y="601"/>
                  </a:lnTo>
                  <a:cubicBezTo>
                    <a:pt x="86" y="638"/>
                    <a:pt x="169" y="676"/>
                    <a:pt x="252" y="715"/>
                  </a:cubicBezTo>
                  <a:cubicBezTo>
                    <a:pt x="614" y="883"/>
                    <a:pt x="968" y="1111"/>
                    <a:pt x="1364" y="1180"/>
                  </a:cubicBezTo>
                  <a:cubicBezTo>
                    <a:pt x="1383" y="1184"/>
                    <a:pt x="1402" y="1185"/>
                    <a:pt x="1421" y="1185"/>
                  </a:cubicBezTo>
                  <a:cubicBezTo>
                    <a:pt x="1683" y="1185"/>
                    <a:pt x="1827" y="852"/>
                    <a:pt x="1627" y="655"/>
                  </a:cubicBezTo>
                  <a:cubicBezTo>
                    <a:pt x="1297" y="336"/>
                    <a:pt x="811" y="184"/>
                    <a:pt x="386" y="33"/>
                  </a:cubicBezTo>
                  <a:cubicBezTo>
                    <a:pt x="356" y="23"/>
                    <a:pt x="329" y="11"/>
                    <a:pt x="2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7"/>
            <p:cNvSpPr/>
            <p:nvPr/>
          </p:nvSpPr>
          <p:spPr>
            <a:xfrm>
              <a:off x="2086288" y="2258375"/>
              <a:ext cx="89125" cy="44550"/>
            </a:xfrm>
            <a:custGeom>
              <a:avLst/>
              <a:gdLst/>
              <a:ahLst/>
              <a:cxnLst/>
              <a:rect l="l" t="t" r="r" b="b"/>
              <a:pathLst>
                <a:path w="3565" h="1782" extrusionOk="0">
                  <a:moveTo>
                    <a:pt x="298" y="0"/>
                  </a:moveTo>
                  <a:lnTo>
                    <a:pt x="1" y="598"/>
                  </a:lnTo>
                  <a:cubicBezTo>
                    <a:pt x="281" y="714"/>
                    <a:pt x="563" y="816"/>
                    <a:pt x="833" y="926"/>
                  </a:cubicBezTo>
                  <a:cubicBezTo>
                    <a:pt x="1547" y="1217"/>
                    <a:pt x="2261" y="1520"/>
                    <a:pt x="2992" y="1764"/>
                  </a:cubicBezTo>
                  <a:cubicBezTo>
                    <a:pt x="3026" y="1776"/>
                    <a:pt x="3060" y="1781"/>
                    <a:pt x="3091" y="1781"/>
                  </a:cubicBezTo>
                  <a:cubicBezTo>
                    <a:pt x="3414" y="1781"/>
                    <a:pt x="3565" y="1231"/>
                    <a:pt x="3226" y="1085"/>
                  </a:cubicBezTo>
                  <a:cubicBezTo>
                    <a:pt x="2461" y="753"/>
                    <a:pt x="1664" y="493"/>
                    <a:pt x="881" y="213"/>
                  </a:cubicBezTo>
                  <a:cubicBezTo>
                    <a:pt x="689" y="145"/>
                    <a:pt x="495" y="70"/>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7"/>
            <p:cNvSpPr/>
            <p:nvPr/>
          </p:nvSpPr>
          <p:spPr>
            <a:xfrm>
              <a:off x="2050688" y="2326475"/>
              <a:ext cx="55525" cy="29400"/>
            </a:xfrm>
            <a:custGeom>
              <a:avLst/>
              <a:gdLst/>
              <a:ahLst/>
              <a:cxnLst/>
              <a:rect l="l" t="t" r="r" b="b"/>
              <a:pathLst>
                <a:path w="2221" h="1176" extrusionOk="0">
                  <a:moveTo>
                    <a:pt x="366" y="0"/>
                  </a:moveTo>
                  <a:lnTo>
                    <a:pt x="0" y="733"/>
                  </a:lnTo>
                  <a:cubicBezTo>
                    <a:pt x="515" y="974"/>
                    <a:pt x="1103" y="1120"/>
                    <a:pt x="1603" y="1173"/>
                  </a:cubicBezTo>
                  <a:cubicBezTo>
                    <a:pt x="1622" y="1175"/>
                    <a:pt x="1640" y="1176"/>
                    <a:pt x="1657" y="1176"/>
                  </a:cubicBezTo>
                  <a:cubicBezTo>
                    <a:pt x="2110" y="1176"/>
                    <a:pt x="2220" y="546"/>
                    <a:pt x="1753" y="408"/>
                  </a:cubicBezTo>
                  <a:cubicBezTo>
                    <a:pt x="1340" y="288"/>
                    <a:pt x="916" y="198"/>
                    <a:pt x="510" y="53"/>
                  </a:cubicBezTo>
                  <a:lnTo>
                    <a:pt x="36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7"/>
            <p:cNvSpPr/>
            <p:nvPr/>
          </p:nvSpPr>
          <p:spPr>
            <a:xfrm>
              <a:off x="2026338" y="2379200"/>
              <a:ext cx="43450" cy="25225"/>
            </a:xfrm>
            <a:custGeom>
              <a:avLst/>
              <a:gdLst/>
              <a:ahLst/>
              <a:cxnLst/>
              <a:rect l="l" t="t" r="r" b="b"/>
              <a:pathLst>
                <a:path w="1738" h="1009" extrusionOk="0">
                  <a:moveTo>
                    <a:pt x="291" y="0"/>
                  </a:moveTo>
                  <a:lnTo>
                    <a:pt x="1" y="583"/>
                  </a:lnTo>
                  <a:cubicBezTo>
                    <a:pt x="55" y="612"/>
                    <a:pt x="111" y="638"/>
                    <a:pt x="166" y="663"/>
                  </a:cubicBezTo>
                  <a:cubicBezTo>
                    <a:pt x="496" y="817"/>
                    <a:pt x="862" y="1009"/>
                    <a:pt x="1231" y="1009"/>
                  </a:cubicBezTo>
                  <a:cubicBezTo>
                    <a:pt x="1266" y="1009"/>
                    <a:pt x="1301" y="1007"/>
                    <a:pt x="1336" y="1003"/>
                  </a:cubicBezTo>
                  <a:cubicBezTo>
                    <a:pt x="1579" y="979"/>
                    <a:pt x="1737" y="643"/>
                    <a:pt x="1522" y="475"/>
                  </a:cubicBezTo>
                  <a:cubicBezTo>
                    <a:pt x="1234" y="250"/>
                    <a:pt x="889" y="196"/>
                    <a:pt x="548" y="85"/>
                  </a:cubicBezTo>
                  <a:cubicBezTo>
                    <a:pt x="463" y="60"/>
                    <a:pt x="376" y="31"/>
                    <a:pt x="2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7"/>
            <p:cNvSpPr/>
            <p:nvPr/>
          </p:nvSpPr>
          <p:spPr>
            <a:xfrm>
              <a:off x="2000263" y="2431200"/>
              <a:ext cx="45125" cy="29375"/>
            </a:xfrm>
            <a:custGeom>
              <a:avLst/>
              <a:gdLst/>
              <a:ahLst/>
              <a:cxnLst/>
              <a:rect l="l" t="t" r="r" b="b"/>
              <a:pathLst>
                <a:path w="1805" h="1175" extrusionOk="0">
                  <a:moveTo>
                    <a:pt x="299" y="1"/>
                  </a:moveTo>
                  <a:lnTo>
                    <a:pt x="0" y="600"/>
                  </a:lnTo>
                  <a:cubicBezTo>
                    <a:pt x="77" y="634"/>
                    <a:pt x="151" y="668"/>
                    <a:pt x="228" y="704"/>
                  </a:cubicBezTo>
                  <a:cubicBezTo>
                    <a:pt x="590" y="872"/>
                    <a:pt x="943" y="1100"/>
                    <a:pt x="1339" y="1170"/>
                  </a:cubicBezTo>
                  <a:cubicBezTo>
                    <a:pt x="1359" y="1173"/>
                    <a:pt x="1378" y="1175"/>
                    <a:pt x="1396" y="1175"/>
                  </a:cubicBezTo>
                  <a:cubicBezTo>
                    <a:pt x="1660" y="1175"/>
                    <a:pt x="1804" y="840"/>
                    <a:pt x="1601" y="645"/>
                  </a:cubicBezTo>
                  <a:cubicBezTo>
                    <a:pt x="1271" y="325"/>
                    <a:pt x="785" y="174"/>
                    <a:pt x="360" y="21"/>
                  </a:cubicBezTo>
                  <a:lnTo>
                    <a:pt x="2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7"/>
            <p:cNvSpPr/>
            <p:nvPr/>
          </p:nvSpPr>
          <p:spPr>
            <a:xfrm>
              <a:off x="1965538" y="2500925"/>
              <a:ext cx="88550" cy="44325"/>
            </a:xfrm>
            <a:custGeom>
              <a:avLst/>
              <a:gdLst/>
              <a:ahLst/>
              <a:cxnLst/>
              <a:rect l="l" t="t" r="r" b="b"/>
              <a:pathLst>
                <a:path w="3542" h="1773" extrusionOk="0">
                  <a:moveTo>
                    <a:pt x="298" y="0"/>
                  </a:moveTo>
                  <a:lnTo>
                    <a:pt x="1" y="602"/>
                  </a:lnTo>
                  <a:cubicBezTo>
                    <a:pt x="273" y="709"/>
                    <a:pt x="546" y="811"/>
                    <a:pt x="808" y="918"/>
                  </a:cubicBezTo>
                  <a:cubicBezTo>
                    <a:pt x="1523" y="1209"/>
                    <a:pt x="2236" y="1511"/>
                    <a:pt x="2968" y="1756"/>
                  </a:cubicBezTo>
                  <a:cubicBezTo>
                    <a:pt x="3003" y="1767"/>
                    <a:pt x="3036" y="1773"/>
                    <a:pt x="3068" y="1773"/>
                  </a:cubicBezTo>
                  <a:cubicBezTo>
                    <a:pt x="3390" y="1773"/>
                    <a:pt x="3541" y="1223"/>
                    <a:pt x="3201" y="1076"/>
                  </a:cubicBezTo>
                  <a:cubicBezTo>
                    <a:pt x="2436" y="746"/>
                    <a:pt x="1639" y="485"/>
                    <a:pt x="856" y="204"/>
                  </a:cubicBezTo>
                  <a:cubicBezTo>
                    <a:pt x="672" y="138"/>
                    <a:pt x="487" y="68"/>
                    <a:pt x="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7"/>
            <p:cNvSpPr/>
            <p:nvPr/>
          </p:nvSpPr>
          <p:spPr>
            <a:xfrm>
              <a:off x="1929938" y="2569075"/>
              <a:ext cx="54900" cy="29150"/>
            </a:xfrm>
            <a:custGeom>
              <a:avLst/>
              <a:gdLst/>
              <a:ahLst/>
              <a:cxnLst/>
              <a:rect l="l" t="t" r="r" b="b"/>
              <a:pathLst>
                <a:path w="2196" h="1166" extrusionOk="0">
                  <a:moveTo>
                    <a:pt x="368" y="0"/>
                  </a:moveTo>
                  <a:lnTo>
                    <a:pt x="1" y="734"/>
                  </a:lnTo>
                  <a:cubicBezTo>
                    <a:pt x="500" y="959"/>
                    <a:pt x="1032" y="1103"/>
                    <a:pt x="1578" y="1163"/>
                  </a:cubicBezTo>
                  <a:cubicBezTo>
                    <a:pt x="1596" y="1164"/>
                    <a:pt x="1615" y="1165"/>
                    <a:pt x="1632" y="1165"/>
                  </a:cubicBezTo>
                  <a:cubicBezTo>
                    <a:pt x="2087" y="1165"/>
                    <a:pt x="2195" y="535"/>
                    <a:pt x="1729" y="398"/>
                  </a:cubicBezTo>
                  <a:cubicBezTo>
                    <a:pt x="1314" y="275"/>
                    <a:pt x="893" y="187"/>
                    <a:pt x="485" y="43"/>
                  </a:cubicBezTo>
                  <a:cubicBezTo>
                    <a:pt x="446" y="29"/>
                    <a:pt x="407" y="15"/>
                    <a:pt x="3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
            <p:cNvSpPr/>
            <p:nvPr/>
          </p:nvSpPr>
          <p:spPr>
            <a:xfrm>
              <a:off x="1905588" y="2621750"/>
              <a:ext cx="42850" cy="25025"/>
            </a:xfrm>
            <a:custGeom>
              <a:avLst/>
              <a:gdLst/>
              <a:ahLst/>
              <a:cxnLst/>
              <a:rect l="l" t="t" r="r" b="b"/>
              <a:pathLst>
                <a:path w="1714" h="1001" extrusionOk="0">
                  <a:moveTo>
                    <a:pt x="293" y="0"/>
                  </a:moveTo>
                  <a:lnTo>
                    <a:pt x="1" y="587"/>
                  </a:lnTo>
                  <a:cubicBezTo>
                    <a:pt x="45" y="610"/>
                    <a:pt x="94" y="633"/>
                    <a:pt x="142" y="655"/>
                  </a:cubicBezTo>
                  <a:cubicBezTo>
                    <a:pt x="471" y="808"/>
                    <a:pt x="836" y="1000"/>
                    <a:pt x="1205" y="1000"/>
                  </a:cubicBezTo>
                  <a:cubicBezTo>
                    <a:pt x="1241" y="1000"/>
                    <a:pt x="1276" y="998"/>
                    <a:pt x="1311" y="995"/>
                  </a:cubicBezTo>
                  <a:cubicBezTo>
                    <a:pt x="1554" y="971"/>
                    <a:pt x="1714" y="636"/>
                    <a:pt x="1496" y="466"/>
                  </a:cubicBezTo>
                  <a:cubicBezTo>
                    <a:pt x="1209" y="243"/>
                    <a:pt x="866" y="189"/>
                    <a:pt x="523" y="77"/>
                  </a:cubicBezTo>
                  <a:cubicBezTo>
                    <a:pt x="446" y="53"/>
                    <a:pt x="370" y="28"/>
                    <a:pt x="2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
            <p:cNvSpPr/>
            <p:nvPr/>
          </p:nvSpPr>
          <p:spPr>
            <a:xfrm>
              <a:off x="1879513" y="2673750"/>
              <a:ext cx="44500" cy="29175"/>
            </a:xfrm>
            <a:custGeom>
              <a:avLst/>
              <a:gdLst/>
              <a:ahLst/>
              <a:cxnLst/>
              <a:rect l="l" t="t" r="r" b="b"/>
              <a:pathLst>
                <a:path w="1780" h="1167" extrusionOk="0">
                  <a:moveTo>
                    <a:pt x="300" y="0"/>
                  </a:moveTo>
                  <a:lnTo>
                    <a:pt x="0" y="604"/>
                  </a:lnTo>
                  <a:lnTo>
                    <a:pt x="203" y="696"/>
                  </a:lnTo>
                  <a:cubicBezTo>
                    <a:pt x="565" y="864"/>
                    <a:pt x="920" y="1092"/>
                    <a:pt x="1314" y="1161"/>
                  </a:cubicBezTo>
                  <a:cubicBezTo>
                    <a:pt x="1334" y="1165"/>
                    <a:pt x="1353" y="1166"/>
                    <a:pt x="1371" y="1166"/>
                  </a:cubicBezTo>
                  <a:cubicBezTo>
                    <a:pt x="1635" y="1166"/>
                    <a:pt x="1779" y="831"/>
                    <a:pt x="1576" y="636"/>
                  </a:cubicBezTo>
                  <a:cubicBezTo>
                    <a:pt x="1246" y="317"/>
                    <a:pt x="760" y="165"/>
                    <a:pt x="335" y="14"/>
                  </a:cubicBezTo>
                  <a:lnTo>
                    <a:pt x="3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7"/>
            <p:cNvSpPr/>
            <p:nvPr/>
          </p:nvSpPr>
          <p:spPr>
            <a:xfrm>
              <a:off x="1844813" y="2743475"/>
              <a:ext cx="87875" cy="44125"/>
            </a:xfrm>
            <a:custGeom>
              <a:avLst/>
              <a:gdLst/>
              <a:ahLst/>
              <a:cxnLst/>
              <a:rect l="l" t="t" r="r" b="b"/>
              <a:pathLst>
                <a:path w="3515" h="1765" extrusionOk="0">
                  <a:moveTo>
                    <a:pt x="299" y="0"/>
                  </a:moveTo>
                  <a:lnTo>
                    <a:pt x="0" y="602"/>
                  </a:lnTo>
                  <a:cubicBezTo>
                    <a:pt x="262" y="707"/>
                    <a:pt x="529" y="806"/>
                    <a:pt x="782" y="909"/>
                  </a:cubicBezTo>
                  <a:cubicBezTo>
                    <a:pt x="1497" y="1200"/>
                    <a:pt x="2209" y="1503"/>
                    <a:pt x="2942" y="1747"/>
                  </a:cubicBezTo>
                  <a:cubicBezTo>
                    <a:pt x="2976" y="1759"/>
                    <a:pt x="3010" y="1764"/>
                    <a:pt x="3042" y="1764"/>
                  </a:cubicBezTo>
                  <a:cubicBezTo>
                    <a:pt x="3364" y="1764"/>
                    <a:pt x="3515" y="1214"/>
                    <a:pt x="3175" y="1067"/>
                  </a:cubicBezTo>
                  <a:cubicBezTo>
                    <a:pt x="2410" y="738"/>
                    <a:pt x="1613" y="478"/>
                    <a:pt x="831" y="196"/>
                  </a:cubicBezTo>
                  <a:cubicBezTo>
                    <a:pt x="656" y="133"/>
                    <a:pt x="478" y="65"/>
                    <a:pt x="2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6" name="Google Shape;1426;p7"/>
          <p:cNvGrpSpPr/>
          <p:nvPr/>
        </p:nvGrpSpPr>
        <p:grpSpPr>
          <a:xfrm>
            <a:off x="7082498" y="2724945"/>
            <a:ext cx="1105538" cy="1047321"/>
            <a:chOff x="3149950" y="767963"/>
            <a:chExt cx="931450" cy="882400"/>
          </a:xfrm>
        </p:grpSpPr>
        <p:sp>
          <p:nvSpPr>
            <p:cNvPr id="1427" name="Google Shape;1427;p7"/>
            <p:cNvSpPr/>
            <p:nvPr/>
          </p:nvSpPr>
          <p:spPr>
            <a:xfrm>
              <a:off x="3149950" y="767963"/>
              <a:ext cx="931450" cy="880575"/>
            </a:xfrm>
            <a:custGeom>
              <a:avLst/>
              <a:gdLst/>
              <a:ahLst/>
              <a:cxnLst/>
              <a:rect l="l" t="t" r="r" b="b"/>
              <a:pathLst>
                <a:path w="37258" h="35223" extrusionOk="0">
                  <a:moveTo>
                    <a:pt x="14325" y="1"/>
                  </a:moveTo>
                  <a:cubicBezTo>
                    <a:pt x="9208" y="8387"/>
                    <a:pt x="1" y="27431"/>
                    <a:pt x="1" y="27431"/>
                  </a:cubicBezTo>
                  <a:cubicBezTo>
                    <a:pt x="1846" y="28474"/>
                    <a:pt x="4299" y="29649"/>
                    <a:pt x="6781" y="30762"/>
                  </a:cubicBezTo>
                  <a:cubicBezTo>
                    <a:pt x="12058" y="33126"/>
                    <a:pt x="17466" y="35223"/>
                    <a:pt x="17466" y="35223"/>
                  </a:cubicBezTo>
                  <a:lnTo>
                    <a:pt x="25286" y="33297"/>
                  </a:lnTo>
                  <a:lnTo>
                    <a:pt x="37257" y="9529"/>
                  </a:lnTo>
                  <a:cubicBezTo>
                    <a:pt x="36207" y="8892"/>
                    <a:pt x="35090" y="8275"/>
                    <a:pt x="33933" y="7679"/>
                  </a:cubicBezTo>
                  <a:cubicBezTo>
                    <a:pt x="25224" y="3192"/>
                    <a:pt x="14325" y="1"/>
                    <a:pt x="14325"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7"/>
            <p:cNvSpPr/>
            <p:nvPr/>
          </p:nvSpPr>
          <p:spPr>
            <a:xfrm>
              <a:off x="3515925" y="890988"/>
              <a:ext cx="441775" cy="212975"/>
            </a:xfrm>
            <a:custGeom>
              <a:avLst/>
              <a:gdLst/>
              <a:ahLst/>
              <a:cxnLst/>
              <a:rect l="l" t="t" r="r" b="b"/>
              <a:pathLst>
                <a:path w="17671" h="8519" extrusionOk="0">
                  <a:moveTo>
                    <a:pt x="659" y="0"/>
                  </a:moveTo>
                  <a:cubicBezTo>
                    <a:pt x="248" y="0"/>
                    <a:pt x="0" y="606"/>
                    <a:pt x="446" y="759"/>
                  </a:cubicBezTo>
                  <a:cubicBezTo>
                    <a:pt x="6200" y="2729"/>
                    <a:pt x="11572" y="5594"/>
                    <a:pt x="16915" y="8468"/>
                  </a:cubicBezTo>
                  <a:cubicBezTo>
                    <a:pt x="16980" y="8503"/>
                    <a:pt x="17044" y="8518"/>
                    <a:pt x="17103" y="8518"/>
                  </a:cubicBezTo>
                  <a:cubicBezTo>
                    <a:pt x="17463" y="8518"/>
                    <a:pt x="17671" y="7947"/>
                    <a:pt x="17274" y="7734"/>
                  </a:cubicBezTo>
                  <a:cubicBezTo>
                    <a:pt x="11931" y="4860"/>
                    <a:pt x="6560" y="1995"/>
                    <a:pt x="804" y="25"/>
                  </a:cubicBezTo>
                  <a:cubicBezTo>
                    <a:pt x="754" y="8"/>
                    <a:pt x="706" y="0"/>
                    <a:pt x="6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7"/>
            <p:cNvSpPr/>
            <p:nvPr/>
          </p:nvSpPr>
          <p:spPr>
            <a:xfrm>
              <a:off x="3445425" y="1043913"/>
              <a:ext cx="441825" cy="213000"/>
            </a:xfrm>
            <a:custGeom>
              <a:avLst/>
              <a:gdLst/>
              <a:ahLst/>
              <a:cxnLst/>
              <a:rect l="l" t="t" r="r" b="b"/>
              <a:pathLst>
                <a:path w="17673" h="8520" extrusionOk="0">
                  <a:moveTo>
                    <a:pt x="661" y="1"/>
                  </a:moveTo>
                  <a:cubicBezTo>
                    <a:pt x="250" y="1"/>
                    <a:pt x="1" y="607"/>
                    <a:pt x="446" y="760"/>
                  </a:cubicBezTo>
                  <a:cubicBezTo>
                    <a:pt x="6202" y="2730"/>
                    <a:pt x="11573" y="5595"/>
                    <a:pt x="16916" y="8469"/>
                  </a:cubicBezTo>
                  <a:cubicBezTo>
                    <a:pt x="16981" y="8504"/>
                    <a:pt x="17045" y="8519"/>
                    <a:pt x="17104" y="8519"/>
                  </a:cubicBezTo>
                  <a:cubicBezTo>
                    <a:pt x="17464" y="8519"/>
                    <a:pt x="17673" y="7948"/>
                    <a:pt x="17276" y="7734"/>
                  </a:cubicBezTo>
                  <a:cubicBezTo>
                    <a:pt x="11933" y="4861"/>
                    <a:pt x="6563" y="1997"/>
                    <a:pt x="807" y="26"/>
                  </a:cubicBezTo>
                  <a:cubicBezTo>
                    <a:pt x="757" y="9"/>
                    <a:pt x="708" y="1"/>
                    <a:pt x="6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7"/>
            <p:cNvSpPr/>
            <p:nvPr/>
          </p:nvSpPr>
          <p:spPr>
            <a:xfrm>
              <a:off x="3360875" y="1189063"/>
              <a:ext cx="441825" cy="212950"/>
            </a:xfrm>
            <a:custGeom>
              <a:avLst/>
              <a:gdLst/>
              <a:ahLst/>
              <a:cxnLst/>
              <a:rect l="l" t="t" r="r" b="b"/>
              <a:pathLst>
                <a:path w="17673" h="8518" extrusionOk="0">
                  <a:moveTo>
                    <a:pt x="661" y="0"/>
                  </a:moveTo>
                  <a:cubicBezTo>
                    <a:pt x="249" y="0"/>
                    <a:pt x="1" y="607"/>
                    <a:pt x="447" y="759"/>
                  </a:cubicBezTo>
                  <a:cubicBezTo>
                    <a:pt x="6203" y="2729"/>
                    <a:pt x="11573" y="5592"/>
                    <a:pt x="16916" y="8466"/>
                  </a:cubicBezTo>
                  <a:cubicBezTo>
                    <a:pt x="16982" y="8502"/>
                    <a:pt x="17045" y="8517"/>
                    <a:pt x="17105" y="8517"/>
                  </a:cubicBezTo>
                  <a:cubicBezTo>
                    <a:pt x="17465" y="8517"/>
                    <a:pt x="17673" y="7947"/>
                    <a:pt x="17276" y="7734"/>
                  </a:cubicBezTo>
                  <a:cubicBezTo>
                    <a:pt x="11933" y="4860"/>
                    <a:pt x="6561" y="1995"/>
                    <a:pt x="807" y="25"/>
                  </a:cubicBezTo>
                  <a:cubicBezTo>
                    <a:pt x="757" y="8"/>
                    <a:pt x="708" y="0"/>
                    <a:pt x="6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7"/>
            <p:cNvSpPr/>
            <p:nvPr/>
          </p:nvSpPr>
          <p:spPr>
            <a:xfrm>
              <a:off x="3288225" y="1325988"/>
              <a:ext cx="441825" cy="213000"/>
            </a:xfrm>
            <a:custGeom>
              <a:avLst/>
              <a:gdLst/>
              <a:ahLst/>
              <a:cxnLst/>
              <a:rect l="l" t="t" r="r" b="b"/>
              <a:pathLst>
                <a:path w="17673" h="8520" extrusionOk="0">
                  <a:moveTo>
                    <a:pt x="662" y="0"/>
                  </a:moveTo>
                  <a:cubicBezTo>
                    <a:pt x="250" y="0"/>
                    <a:pt x="1" y="607"/>
                    <a:pt x="447" y="759"/>
                  </a:cubicBezTo>
                  <a:cubicBezTo>
                    <a:pt x="6203" y="2729"/>
                    <a:pt x="11573" y="5594"/>
                    <a:pt x="16917" y="8468"/>
                  </a:cubicBezTo>
                  <a:cubicBezTo>
                    <a:pt x="16983" y="8503"/>
                    <a:pt x="17047" y="8519"/>
                    <a:pt x="17106" y="8519"/>
                  </a:cubicBezTo>
                  <a:cubicBezTo>
                    <a:pt x="17466" y="8519"/>
                    <a:pt x="17673" y="7947"/>
                    <a:pt x="17276" y="7734"/>
                  </a:cubicBezTo>
                  <a:cubicBezTo>
                    <a:pt x="11933" y="4860"/>
                    <a:pt x="6563" y="1997"/>
                    <a:pt x="807" y="25"/>
                  </a:cubicBezTo>
                  <a:cubicBezTo>
                    <a:pt x="757" y="8"/>
                    <a:pt x="708" y="0"/>
                    <a:pt x="6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7"/>
            <p:cNvSpPr/>
            <p:nvPr/>
          </p:nvSpPr>
          <p:spPr>
            <a:xfrm>
              <a:off x="3585600" y="1526538"/>
              <a:ext cx="196725" cy="123825"/>
            </a:xfrm>
            <a:custGeom>
              <a:avLst/>
              <a:gdLst/>
              <a:ahLst/>
              <a:cxnLst/>
              <a:rect l="l" t="t" r="r" b="b"/>
              <a:pathLst>
                <a:path w="7869" h="4953" extrusionOk="0">
                  <a:moveTo>
                    <a:pt x="2392" y="1"/>
                  </a:moveTo>
                  <a:cubicBezTo>
                    <a:pt x="1409" y="1894"/>
                    <a:pt x="1" y="4953"/>
                    <a:pt x="1" y="4953"/>
                  </a:cubicBezTo>
                  <a:lnTo>
                    <a:pt x="7869" y="2907"/>
                  </a:lnTo>
                  <a:lnTo>
                    <a:pt x="2392" y="1"/>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3" name="Google Shape;1433;p7"/>
          <p:cNvGrpSpPr/>
          <p:nvPr/>
        </p:nvGrpSpPr>
        <p:grpSpPr>
          <a:xfrm>
            <a:off x="1084032" y="3322912"/>
            <a:ext cx="797177" cy="536171"/>
            <a:chOff x="5620880" y="1052572"/>
            <a:chExt cx="705529" cy="474572"/>
          </a:xfrm>
        </p:grpSpPr>
        <p:sp>
          <p:nvSpPr>
            <p:cNvPr id="1434" name="Google Shape;1434;p7"/>
            <p:cNvSpPr/>
            <p:nvPr/>
          </p:nvSpPr>
          <p:spPr>
            <a:xfrm rot="636978">
              <a:off x="5642745" y="1249074"/>
              <a:ext cx="231973" cy="258918"/>
            </a:xfrm>
            <a:custGeom>
              <a:avLst/>
              <a:gdLst/>
              <a:ahLst/>
              <a:cxnLst/>
              <a:rect l="l" t="t" r="r" b="b"/>
              <a:pathLst>
                <a:path w="1808" h="2018" extrusionOk="0">
                  <a:moveTo>
                    <a:pt x="488" y="1"/>
                  </a:moveTo>
                  <a:cubicBezTo>
                    <a:pt x="202" y="1"/>
                    <a:pt x="1" y="340"/>
                    <a:pt x="31" y="679"/>
                  </a:cubicBezTo>
                  <a:cubicBezTo>
                    <a:pt x="41" y="761"/>
                    <a:pt x="99" y="797"/>
                    <a:pt x="161" y="797"/>
                  </a:cubicBezTo>
                  <a:cubicBezTo>
                    <a:pt x="245" y="797"/>
                    <a:pt x="336" y="730"/>
                    <a:pt x="322" y="622"/>
                  </a:cubicBezTo>
                  <a:cubicBezTo>
                    <a:pt x="289" y="454"/>
                    <a:pt x="337" y="371"/>
                    <a:pt x="464" y="371"/>
                  </a:cubicBezTo>
                  <a:cubicBezTo>
                    <a:pt x="520" y="371"/>
                    <a:pt x="592" y="388"/>
                    <a:pt x="679" y="420"/>
                  </a:cubicBezTo>
                  <a:cubicBezTo>
                    <a:pt x="743" y="542"/>
                    <a:pt x="768" y="679"/>
                    <a:pt x="752" y="817"/>
                  </a:cubicBezTo>
                  <a:cubicBezTo>
                    <a:pt x="752" y="922"/>
                    <a:pt x="735" y="1027"/>
                    <a:pt x="719" y="1125"/>
                  </a:cubicBezTo>
                  <a:cubicBezTo>
                    <a:pt x="679" y="1376"/>
                    <a:pt x="630" y="1610"/>
                    <a:pt x="598" y="1861"/>
                  </a:cubicBezTo>
                  <a:cubicBezTo>
                    <a:pt x="591" y="1949"/>
                    <a:pt x="663" y="2018"/>
                    <a:pt x="744" y="2018"/>
                  </a:cubicBezTo>
                  <a:cubicBezTo>
                    <a:pt x="768" y="2018"/>
                    <a:pt x="793" y="2012"/>
                    <a:pt x="816" y="1999"/>
                  </a:cubicBezTo>
                  <a:cubicBezTo>
                    <a:pt x="1116" y="1837"/>
                    <a:pt x="1399" y="1659"/>
                    <a:pt x="1683" y="1465"/>
                  </a:cubicBezTo>
                  <a:cubicBezTo>
                    <a:pt x="1808" y="1379"/>
                    <a:pt x="1697" y="1218"/>
                    <a:pt x="1568" y="1218"/>
                  </a:cubicBezTo>
                  <a:cubicBezTo>
                    <a:pt x="1539" y="1218"/>
                    <a:pt x="1509" y="1226"/>
                    <a:pt x="1480" y="1246"/>
                  </a:cubicBezTo>
                  <a:cubicBezTo>
                    <a:pt x="1310" y="1359"/>
                    <a:pt x="1132" y="1473"/>
                    <a:pt x="946" y="1578"/>
                  </a:cubicBezTo>
                  <a:cubicBezTo>
                    <a:pt x="1051" y="1084"/>
                    <a:pt x="1213" y="452"/>
                    <a:pt x="800" y="129"/>
                  </a:cubicBezTo>
                  <a:cubicBezTo>
                    <a:pt x="690" y="39"/>
                    <a:pt x="584" y="1"/>
                    <a:pt x="48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7"/>
            <p:cNvSpPr/>
            <p:nvPr/>
          </p:nvSpPr>
          <p:spPr>
            <a:xfrm rot="636978">
              <a:off x="6072603" y="1071704"/>
              <a:ext cx="231845" cy="259944"/>
            </a:xfrm>
            <a:custGeom>
              <a:avLst/>
              <a:gdLst/>
              <a:ahLst/>
              <a:cxnLst/>
              <a:rect l="l" t="t" r="r" b="b"/>
              <a:pathLst>
                <a:path w="1807" h="2026" extrusionOk="0">
                  <a:moveTo>
                    <a:pt x="485" y="1"/>
                  </a:moveTo>
                  <a:cubicBezTo>
                    <a:pt x="199" y="1"/>
                    <a:pt x="0" y="340"/>
                    <a:pt x="36" y="680"/>
                  </a:cubicBezTo>
                  <a:cubicBezTo>
                    <a:pt x="43" y="762"/>
                    <a:pt x="99" y="797"/>
                    <a:pt x="160" y="797"/>
                  </a:cubicBezTo>
                  <a:cubicBezTo>
                    <a:pt x="244" y="797"/>
                    <a:pt x="337" y="730"/>
                    <a:pt x="328" y="623"/>
                  </a:cubicBezTo>
                  <a:cubicBezTo>
                    <a:pt x="289" y="455"/>
                    <a:pt x="335" y="372"/>
                    <a:pt x="461" y="372"/>
                  </a:cubicBezTo>
                  <a:cubicBezTo>
                    <a:pt x="517" y="372"/>
                    <a:pt x="589" y="388"/>
                    <a:pt x="676" y="420"/>
                  </a:cubicBezTo>
                  <a:cubicBezTo>
                    <a:pt x="741" y="542"/>
                    <a:pt x="765" y="680"/>
                    <a:pt x="749" y="817"/>
                  </a:cubicBezTo>
                  <a:cubicBezTo>
                    <a:pt x="749" y="922"/>
                    <a:pt x="733" y="1028"/>
                    <a:pt x="717" y="1133"/>
                  </a:cubicBezTo>
                  <a:cubicBezTo>
                    <a:pt x="676" y="1376"/>
                    <a:pt x="627" y="1619"/>
                    <a:pt x="595" y="1862"/>
                  </a:cubicBezTo>
                  <a:cubicBezTo>
                    <a:pt x="589" y="1956"/>
                    <a:pt x="666" y="2026"/>
                    <a:pt x="749" y="2026"/>
                  </a:cubicBezTo>
                  <a:cubicBezTo>
                    <a:pt x="774" y="2026"/>
                    <a:pt x="798" y="2020"/>
                    <a:pt x="822" y="2007"/>
                  </a:cubicBezTo>
                  <a:cubicBezTo>
                    <a:pt x="1113" y="1837"/>
                    <a:pt x="1405" y="1659"/>
                    <a:pt x="1688" y="1465"/>
                  </a:cubicBezTo>
                  <a:cubicBezTo>
                    <a:pt x="1806" y="1380"/>
                    <a:pt x="1702" y="1215"/>
                    <a:pt x="1572" y="1215"/>
                  </a:cubicBezTo>
                  <a:cubicBezTo>
                    <a:pt x="1541" y="1215"/>
                    <a:pt x="1509" y="1225"/>
                    <a:pt x="1478" y="1246"/>
                  </a:cubicBezTo>
                  <a:cubicBezTo>
                    <a:pt x="1308" y="1368"/>
                    <a:pt x="1130" y="1473"/>
                    <a:pt x="943" y="1586"/>
                  </a:cubicBezTo>
                  <a:cubicBezTo>
                    <a:pt x="1049" y="1084"/>
                    <a:pt x="1210" y="453"/>
                    <a:pt x="798" y="129"/>
                  </a:cubicBezTo>
                  <a:cubicBezTo>
                    <a:pt x="687" y="39"/>
                    <a:pt x="582" y="1"/>
                    <a:pt x="485"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7"/>
            <p:cNvSpPr/>
            <p:nvPr/>
          </p:nvSpPr>
          <p:spPr>
            <a:xfrm rot="636978">
              <a:off x="5883915" y="1199003"/>
              <a:ext cx="154221" cy="138055"/>
            </a:xfrm>
            <a:custGeom>
              <a:avLst/>
              <a:gdLst/>
              <a:ahLst/>
              <a:cxnLst/>
              <a:rect l="l" t="t" r="r" b="b"/>
              <a:pathLst>
                <a:path w="1202" h="1076" extrusionOk="0">
                  <a:moveTo>
                    <a:pt x="366" y="0"/>
                  </a:moveTo>
                  <a:cubicBezTo>
                    <a:pt x="302" y="0"/>
                    <a:pt x="242" y="56"/>
                    <a:pt x="264" y="139"/>
                  </a:cubicBezTo>
                  <a:cubicBezTo>
                    <a:pt x="288" y="252"/>
                    <a:pt x="329" y="365"/>
                    <a:pt x="385" y="471"/>
                  </a:cubicBezTo>
                  <a:cubicBezTo>
                    <a:pt x="264" y="552"/>
                    <a:pt x="151" y="641"/>
                    <a:pt x="45" y="730"/>
                  </a:cubicBezTo>
                  <a:cubicBezTo>
                    <a:pt x="0" y="805"/>
                    <a:pt x="53" y="894"/>
                    <a:pt x="131" y="894"/>
                  </a:cubicBezTo>
                  <a:cubicBezTo>
                    <a:pt x="138" y="894"/>
                    <a:pt x="144" y="893"/>
                    <a:pt x="151" y="892"/>
                  </a:cubicBezTo>
                  <a:cubicBezTo>
                    <a:pt x="272" y="835"/>
                    <a:pt x="394" y="770"/>
                    <a:pt x="507" y="697"/>
                  </a:cubicBezTo>
                  <a:cubicBezTo>
                    <a:pt x="572" y="827"/>
                    <a:pt x="661" y="948"/>
                    <a:pt x="766" y="1046"/>
                  </a:cubicBezTo>
                  <a:cubicBezTo>
                    <a:pt x="791" y="1066"/>
                    <a:pt x="819" y="1075"/>
                    <a:pt x="846" y="1075"/>
                  </a:cubicBezTo>
                  <a:cubicBezTo>
                    <a:pt x="923" y="1075"/>
                    <a:pt x="993" y="1000"/>
                    <a:pt x="968" y="916"/>
                  </a:cubicBezTo>
                  <a:cubicBezTo>
                    <a:pt x="912" y="778"/>
                    <a:pt x="839" y="657"/>
                    <a:pt x="758" y="544"/>
                  </a:cubicBezTo>
                  <a:cubicBezTo>
                    <a:pt x="904" y="463"/>
                    <a:pt x="1041" y="357"/>
                    <a:pt x="1163" y="228"/>
                  </a:cubicBezTo>
                  <a:cubicBezTo>
                    <a:pt x="1202" y="158"/>
                    <a:pt x="1151" y="73"/>
                    <a:pt x="1076" y="73"/>
                  </a:cubicBezTo>
                  <a:cubicBezTo>
                    <a:pt x="1073" y="73"/>
                    <a:pt x="1069" y="74"/>
                    <a:pt x="1066" y="74"/>
                  </a:cubicBezTo>
                  <a:cubicBezTo>
                    <a:pt x="904" y="131"/>
                    <a:pt x="758" y="212"/>
                    <a:pt x="628" y="317"/>
                  </a:cubicBezTo>
                  <a:cubicBezTo>
                    <a:pt x="572" y="220"/>
                    <a:pt x="515" y="131"/>
                    <a:pt x="450" y="42"/>
                  </a:cubicBezTo>
                  <a:cubicBezTo>
                    <a:pt x="427" y="13"/>
                    <a:pt x="396" y="0"/>
                    <a:pt x="36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37" name="Google Shape;1437;p7"/>
          <p:cNvPicPr preferRelativeResize="0"/>
          <p:nvPr/>
        </p:nvPicPr>
        <p:blipFill>
          <a:blip r:embed="rId3">
            <a:alphaModFix/>
          </a:blip>
          <a:stretch>
            <a:fillRect/>
          </a:stretch>
        </p:blipFill>
        <p:spPr>
          <a:xfrm>
            <a:off x="3489288" y="2508288"/>
            <a:ext cx="2165425" cy="216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g12cdb1822b0_0_7066"/>
          <p:cNvSpPr txBox="1"/>
          <p:nvPr/>
        </p:nvSpPr>
        <p:spPr>
          <a:xfrm>
            <a:off x="2080375" y="734925"/>
            <a:ext cx="47679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3600"/>
              <a:buFont typeface="Arial"/>
              <a:buNone/>
            </a:pPr>
            <a:r>
              <a:rPr lang="en" sz="4000" b="1">
                <a:solidFill>
                  <a:schemeClr val="dk1"/>
                </a:solidFill>
                <a:latin typeface="Patrick Hand"/>
                <a:ea typeface="Patrick Hand"/>
                <a:cs typeface="Patrick Hand"/>
                <a:sym typeface="Patrick Hand"/>
              </a:rPr>
              <a:t>Tổng quan về đề tài</a:t>
            </a:r>
            <a:endParaRPr sz="3600" b="1">
              <a:solidFill>
                <a:srgbClr val="2C2C75"/>
              </a:solidFill>
              <a:latin typeface="Patrick Hand"/>
              <a:ea typeface="Patrick Hand"/>
              <a:cs typeface="Patrick Hand"/>
              <a:sym typeface="Patrick Hand"/>
            </a:endParaRPr>
          </a:p>
        </p:txBody>
      </p:sp>
      <p:pic>
        <p:nvPicPr>
          <p:cNvPr id="1443" name="Google Shape;1443;g12cdb1822b0_0_7066"/>
          <p:cNvPicPr preferRelativeResize="0"/>
          <p:nvPr/>
        </p:nvPicPr>
        <p:blipFill>
          <a:blip r:embed="rId3">
            <a:alphaModFix/>
          </a:blip>
          <a:stretch>
            <a:fillRect/>
          </a:stretch>
        </p:blipFill>
        <p:spPr>
          <a:xfrm>
            <a:off x="779400" y="1538150"/>
            <a:ext cx="3012101" cy="3012101"/>
          </a:xfrm>
          <a:prstGeom prst="rect">
            <a:avLst/>
          </a:prstGeom>
          <a:noFill/>
          <a:ln>
            <a:noFill/>
          </a:ln>
        </p:spPr>
      </p:pic>
      <p:grpSp>
        <p:nvGrpSpPr>
          <p:cNvPr id="1444" name="Google Shape;1444;g12cdb1822b0_0_7066"/>
          <p:cNvGrpSpPr/>
          <p:nvPr/>
        </p:nvGrpSpPr>
        <p:grpSpPr>
          <a:xfrm flipH="1">
            <a:off x="6962351" y="1607975"/>
            <a:ext cx="1371454" cy="3162275"/>
            <a:chOff x="4662851" y="1818850"/>
            <a:chExt cx="1371454" cy="3162275"/>
          </a:xfrm>
        </p:grpSpPr>
        <p:sp>
          <p:nvSpPr>
            <p:cNvPr id="1445" name="Google Shape;1445;g12cdb1822b0_0_7066"/>
            <p:cNvSpPr/>
            <p:nvPr/>
          </p:nvSpPr>
          <p:spPr>
            <a:xfrm>
              <a:off x="4799505" y="4846125"/>
              <a:ext cx="1234800" cy="135000"/>
            </a:xfrm>
            <a:prstGeom prst="ellipse">
              <a:avLst/>
            </a:prstGeom>
            <a:solidFill>
              <a:srgbClr val="000000">
                <a:alpha val="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6" name="Google Shape;1446;g12cdb1822b0_0_7066"/>
            <p:cNvPicPr preferRelativeResize="0"/>
            <p:nvPr/>
          </p:nvPicPr>
          <p:blipFill rotWithShape="1">
            <a:blip r:embed="rId4">
              <a:alphaModFix/>
            </a:blip>
            <a:srcRect/>
            <a:stretch/>
          </p:blipFill>
          <p:spPr>
            <a:xfrm>
              <a:off x="4662851" y="1818850"/>
              <a:ext cx="1371373" cy="3093749"/>
            </a:xfrm>
            <a:prstGeom prst="rect">
              <a:avLst/>
            </a:prstGeom>
            <a:noFill/>
            <a:ln>
              <a:noFill/>
            </a:ln>
          </p:spPr>
        </p:pic>
      </p:grpSp>
      <p:pic>
        <p:nvPicPr>
          <p:cNvPr id="1447" name="Google Shape;1447;g12cdb1822b0_0_7066"/>
          <p:cNvPicPr preferRelativeResize="0"/>
          <p:nvPr/>
        </p:nvPicPr>
        <p:blipFill>
          <a:blip r:embed="rId5">
            <a:alphaModFix/>
          </a:blip>
          <a:stretch>
            <a:fillRect/>
          </a:stretch>
        </p:blipFill>
        <p:spPr>
          <a:xfrm>
            <a:off x="4044000" y="1538150"/>
            <a:ext cx="2469201" cy="246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g12cdb1822b0_0_5711"/>
          <p:cNvSpPr/>
          <p:nvPr/>
        </p:nvSpPr>
        <p:spPr>
          <a:xfrm>
            <a:off x="1024800" y="1175450"/>
            <a:ext cx="1232100" cy="1232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g12cdb1822b0_0_5711"/>
          <p:cNvSpPr txBox="1">
            <a:spLocks noGrp="1"/>
          </p:cNvSpPr>
          <p:nvPr>
            <p:ph type="title"/>
          </p:nvPr>
        </p:nvSpPr>
        <p:spPr>
          <a:xfrm>
            <a:off x="948500" y="2407550"/>
            <a:ext cx="32439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Khai phá dữ liệu</a:t>
            </a:r>
            <a:endParaRPr/>
          </a:p>
        </p:txBody>
      </p:sp>
      <p:sp>
        <p:nvSpPr>
          <p:cNvPr id="1454" name="Google Shape;1454;g12cdb1822b0_0_5711"/>
          <p:cNvSpPr txBox="1">
            <a:spLocks noGrp="1"/>
          </p:cNvSpPr>
          <p:nvPr>
            <p:ph type="title" idx="2"/>
          </p:nvPr>
        </p:nvSpPr>
        <p:spPr>
          <a:xfrm>
            <a:off x="1083900" y="1370600"/>
            <a:ext cx="1113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02</a:t>
            </a:r>
            <a:endParaRPr/>
          </a:p>
        </p:txBody>
      </p:sp>
      <p:grpSp>
        <p:nvGrpSpPr>
          <p:cNvPr id="1455" name="Google Shape;1455;g12cdb1822b0_0_5711"/>
          <p:cNvGrpSpPr/>
          <p:nvPr/>
        </p:nvGrpSpPr>
        <p:grpSpPr>
          <a:xfrm rot="-1202489">
            <a:off x="6366224" y="2928231"/>
            <a:ext cx="1224564" cy="1245357"/>
            <a:chOff x="-5107387" y="3465875"/>
            <a:chExt cx="1007100" cy="1024200"/>
          </a:xfrm>
        </p:grpSpPr>
        <p:sp>
          <p:nvSpPr>
            <p:cNvPr id="1456" name="Google Shape;1456;g12cdb1822b0_0_5711"/>
            <p:cNvSpPr/>
            <p:nvPr/>
          </p:nvSpPr>
          <p:spPr>
            <a:xfrm>
              <a:off x="-4363212" y="3611850"/>
              <a:ext cx="178850" cy="134450"/>
            </a:xfrm>
            <a:custGeom>
              <a:avLst/>
              <a:gdLst/>
              <a:ahLst/>
              <a:cxnLst/>
              <a:rect l="l" t="t" r="r" b="b"/>
              <a:pathLst>
                <a:path w="7154" h="5378" extrusionOk="0">
                  <a:moveTo>
                    <a:pt x="6040" y="0"/>
                  </a:moveTo>
                  <a:lnTo>
                    <a:pt x="0" y="2169"/>
                  </a:lnTo>
                  <a:lnTo>
                    <a:pt x="1225" y="5377"/>
                  </a:lnTo>
                  <a:lnTo>
                    <a:pt x="7153" y="2587"/>
                  </a:lnTo>
                  <a:lnTo>
                    <a:pt x="5511" y="1812"/>
                  </a:lnTo>
                  <a:lnTo>
                    <a:pt x="604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g12cdb1822b0_0_5711"/>
            <p:cNvSpPr/>
            <p:nvPr/>
          </p:nvSpPr>
          <p:spPr>
            <a:xfrm>
              <a:off x="-4317687" y="3746825"/>
              <a:ext cx="178850" cy="134450"/>
            </a:xfrm>
            <a:custGeom>
              <a:avLst/>
              <a:gdLst/>
              <a:ahLst/>
              <a:cxnLst/>
              <a:rect l="l" t="t" r="r" b="b"/>
              <a:pathLst>
                <a:path w="7154" h="5378" extrusionOk="0">
                  <a:moveTo>
                    <a:pt x="6041" y="0"/>
                  </a:moveTo>
                  <a:lnTo>
                    <a:pt x="1" y="2169"/>
                  </a:lnTo>
                  <a:lnTo>
                    <a:pt x="1226" y="5377"/>
                  </a:lnTo>
                  <a:lnTo>
                    <a:pt x="7154" y="2585"/>
                  </a:lnTo>
                  <a:lnTo>
                    <a:pt x="5512" y="1812"/>
                  </a:lnTo>
                  <a:lnTo>
                    <a:pt x="6041"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g12cdb1822b0_0_5711"/>
            <p:cNvSpPr/>
            <p:nvPr/>
          </p:nvSpPr>
          <p:spPr>
            <a:xfrm>
              <a:off x="-4279137" y="3866200"/>
              <a:ext cx="178850" cy="134450"/>
            </a:xfrm>
            <a:custGeom>
              <a:avLst/>
              <a:gdLst/>
              <a:ahLst/>
              <a:cxnLst/>
              <a:rect l="l" t="t" r="r" b="b"/>
              <a:pathLst>
                <a:path w="7154" h="5378" extrusionOk="0">
                  <a:moveTo>
                    <a:pt x="6040" y="1"/>
                  </a:moveTo>
                  <a:lnTo>
                    <a:pt x="0" y="2169"/>
                  </a:lnTo>
                  <a:lnTo>
                    <a:pt x="1226" y="5378"/>
                  </a:lnTo>
                  <a:lnTo>
                    <a:pt x="7153" y="2587"/>
                  </a:lnTo>
                  <a:lnTo>
                    <a:pt x="5512" y="1812"/>
                  </a:lnTo>
                  <a:lnTo>
                    <a:pt x="6040" y="1"/>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g12cdb1822b0_0_5711"/>
            <p:cNvSpPr/>
            <p:nvPr/>
          </p:nvSpPr>
          <p:spPr>
            <a:xfrm>
              <a:off x="-5107387" y="3465875"/>
              <a:ext cx="986700" cy="1024200"/>
            </a:xfrm>
            <a:custGeom>
              <a:avLst/>
              <a:gdLst/>
              <a:ahLst/>
              <a:cxnLst/>
              <a:rect l="l" t="t" r="r" b="b"/>
              <a:pathLst>
                <a:path w="39468" h="40968" extrusionOk="0">
                  <a:moveTo>
                    <a:pt x="29662" y="0"/>
                  </a:moveTo>
                  <a:cubicBezTo>
                    <a:pt x="20439" y="1674"/>
                    <a:pt x="11690" y="3978"/>
                    <a:pt x="6116" y="5569"/>
                  </a:cubicBezTo>
                  <a:cubicBezTo>
                    <a:pt x="5255" y="5816"/>
                    <a:pt x="4470" y="6045"/>
                    <a:pt x="3771" y="6251"/>
                  </a:cubicBezTo>
                  <a:cubicBezTo>
                    <a:pt x="1388" y="6956"/>
                    <a:pt x="0" y="7406"/>
                    <a:pt x="0" y="7406"/>
                  </a:cubicBezTo>
                  <a:cubicBezTo>
                    <a:pt x="1405" y="17936"/>
                    <a:pt x="9124" y="40968"/>
                    <a:pt x="9124" y="40968"/>
                  </a:cubicBezTo>
                  <a:cubicBezTo>
                    <a:pt x="10992" y="40708"/>
                    <a:pt x="13011" y="40349"/>
                    <a:pt x="15093" y="39931"/>
                  </a:cubicBezTo>
                  <a:cubicBezTo>
                    <a:pt x="26387" y="37663"/>
                    <a:pt x="39468" y="33606"/>
                    <a:pt x="39468" y="33606"/>
                  </a:cubicBezTo>
                  <a:cubicBezTo>
                    <a:pt x="39384" y="33232"/>
                    <a:pt x="39291" y="32845"/>
                    <a:pt x="39194" y="32444"/>
                  </a:cubicBezTo>
                  <a:cubicBezTo>
                    <a:pt x="36519" y="21353"/>
                    <a:pt x="29662" y="0"/>
                    <a:pt x="29662"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g12cdb1822b0_0_5711"/>
            <p:cNvSpPr/>
            <p:nvPr/>
          </p:nvSpPr>
          <p:spPr>
            <a:xfrm>
              <a:off x="-5107387" y="3605100"/>
              <a:ext cx="377325" cy="884975"/>
            </a:xfrm>
            <a:custGeom>
              <a:avLst/>
              <a:gdLst/>
              <a:ahLst/>
              <a:cxnLst/>
              <a:rect l="l" t="t" r="r" b="b"/>
              <a:pathLst>
                <a:path w="15093" h="35399" extrusionOk="0">
                  <a:moveTo>
                    <a:pt x="6116" y="0"/>
                  </a:moveTo>
                  <a:cubicBezTo>
                    <a:pt x="5255" y="247"/>
                    <a:pt x="4470" y="476"/>
                    <a:pt x="3771" y="682"/>
                  </a:cubicBezTo>
                  <a:cubicBezTo>
                    <a:pt x="1388" y="1387"/>
                    <a:pt x="0" y="1837"/>
                    <a:pt x="0" y="1837"/>
                  </a:cubicBezTo>
                  <a:cubicBezTo>
                    <a:pt x="1405" y="12367"/>
                    <a:pt x="9124" y="35399"/>
                    <a:pt x="9124" y="35399"/>
                  </a:cubicBezTo>
                  <a:cubicBezTo>
                    <a:pt x="10992" y="35139"/>
                    <a:pt x="13011" y="34780"/>
                    <a:pt x="15093" y="34362"/>
                  </a:cubicBezTo>
                  <a:cubicBezTo>
                    <a:pt x="13159" y="27860"/>
                    <a:pt x="9772" y="16337"/>
                    <a:pt x="8538" y="11976"/>
                  </a:cubicBezTo>
                  <a:cubicBezTo>
                    <a:pt x="8326" y="11223"/>
                    <a:pt x="8178" y="10683"/>
                    <a:pt x="8111" y="10419"/>
                  </a:cubicBezTo>
                  <a:cubicBezTo>
                    <a:pt x="7343" y="7350"/>
                    <a:pt x="7017" y="3396"/>
                    <a:pt x="611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g12cdb1822b0_0_5711"/>
            <p:cNvSpPr/>
            <p:nvPr/>
          </p:nvSpPr>
          <p:spPr>
            <a:xfrm>
              <a:off x="-4778062" y="3747875"/>
              <a:ext cx="446225" cy="352950"/>
            </a:xfrm>
            <a:custGeom>
              <a:avLst/>
              <a:gdLst/>
              <a:ahLst/>
              <a:cxnLst/>
              <a:rect l="l" t="t" r="r" b="b"/>
              <a:pathLst>
                <a:path w="17849" h="14118" extrusionOk="0">
                  <a:moveTo>
                    <a:pt x="13982" y="1"/>
                  </a:moveTo>
                  <a:cubicBezTo>
                    <a:pt x="9409" y="1034"/>
                    <a:pt x="3684" y="2980"/>
                    <a:pt x="1063" y="3904"/>
                  </a:cubicBezTo>
                  <a:cubicBezTo>
                    <a:pt x="1264" y="4843"/>
                    <a:pt x="951" y="5891"/>
                    <a:pt x="1" y="6372"/>
                  </a:cubicBezTo>
                  <a:cubicBezTo>
                    <a:pt x="545" y="8870"/>
                    <a:pt x="1367" y="11443"/>
                    <a:pt x="1904" y="13013"/>
                  </a:cubicBezTo>
                  <a:cubicBezTo>
                    <a:pt x="2016" y="12999"/>
                    <a:pt x="2124" y="12991"/>
                    <a:pt x="2229" y="12991"/>
                  </a:cubicBezTo>
                  <a:cubicBezTo>
                    <a:pt x="3090" y="12991"/>
                    <a:pt x="3720" y="13470"/>
                    <a:pt x="4063" y="14118"/>
                  </a:cubicBezTo>
                  <a:cubicBezTo>
                    <a:pt x="8335" y="13001"/>
                    <a:pt x="13695" y="11282"/>
                    <a:pt x="16392" y="10396"/>
                  </a:cubicBezTo>
                  <a:cubicBezTo>
                    <a:pt x="16373" y="9501"/>
                    <a:pt x="16825" y="8608"/>
                    <a:pt x="17848" y="8282"/>
                  </a:cubicBezTo>
                  <a:cubicBezTo>
                    <a:pt x="17310" y="5347"/>
                    <a:pt x="16618" y="2734"/>
                    <a:pt x="16168" y="1172"/>
                  </a:cubicBezTo>
                  <a:cubicBezTo>
                    <a:pt x="16059" y="1186"/>
                    <a:pt x="15953" y="1193"/>
                    <a:pt x="15851" y="1193"/>
                  </a:cubicBezTo>
                  <a:cubicBezTo>
                    <a:pt x="14960" y="1193"/>
                    <a:pt x="14317" y="682"/>
                    <a:pt x="13982"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2" name="Google Shape;1462;g12cdb1822b0_0_5711"/>
          <p:cNvGrpSpPr/>
          <p:nvPr/>
        </p:nvGrpSpPr>
        <p:grpSpPr>
          <a:xfrm>
            <a:off x="7290950" y="1919600"/>
            <a:ext cx="798175" cy="487950"/>
            <a:chOff x="10325950" y="3352200"/>
            <a:chExt cx="798175" cy="487950"/>
          </a:xfrm>
        </p:grpSpPr>
        <p:sp>
          <p:nvSpPr>
            <p:cNvPr id="1463" name="Google Shape;1463;g12cdb1822b0_0_5711"/>
            <p:cNvSpPr/>
            <p:nvPr/>
          </p:nvSpPr>
          <p:spPr>
            <a:xfrm>
              <a:off x="10325950" y="3352200"/>
              <a:ext cx="798175" cy="487950"/>
            </a:xfrm>
            <a:custGeom>
              <a:avLst/>
              <a:gdLst/>
              <a:ahLst/>
              <a:cxnLst/>
              <a:rect l="l" t="t" r="r" b="b"/>
              <a:pathLst>
                <a:path w="31927" h="19518" extrusionOk="0">
                  <a:moveTo>
                    <a:pt x="22259" y="1"/>
                  </a:moveTo>
                  <a:cubicBezTo>
                    <a:pt x="21177" y="1"/>
                    <a:pt x="20185" y="414"/>
                    <a:pt x="19210" y="823"/>
                  </a:cubicBezTo>
                  <a:cubicBezTo>
                    <a:pt x="17445" y="1567"/>
                    <a:pt x="14349" y="2735"/>
                    <a:pt x="11225" y="3940"/>
                  </a:cubicBezTo>
                  <a:cubicBezTo>
                    <a:pt x="6661" y="5698"/>
                    <a:pt x="2031" y="7535"/>
                    <a:pt x="1371" y="8232"/>
                  </a:cubicBezTo>
                  <a:cubicBezTo>
                    <a:pt x="0" y="9686"/>
                    <a:pt x="607" y="12500"/>
                    <a:pt x="1364" y="14825"/>
                  </a:cubicBezTo>
                  <a:cubicBezTo>
                    <a:pt x="1465" y="15137"/>
                    <a:pt x="1569" y="15442"/>
                    <a:pt x="1672" y="15733"/>
                  </a:cubicBezTo>
                  <a:cubicBezTo>
                    <a:pt x="1937" y="16484"/>
                    <a:pt x="2382" y="17747"/>
                    <a:pt x="2841" y="18348"/>
                  </a:cubicBezTo>
                  <a:cubicBezTo>
                    <a:pt x="3523" y="19243"/>
                    <a:pt x="4385" y="19517"/>
                    <a:pt x="5246" y="19517"/>
                  </a:cubicBezTo>
                  <a:cubicBezTo>
                    <a:pt x="5789" y="19517"/>
                    <a:pt x="6333" y="19407"/>
                    <a:pt x="6830" y="19275"/>
                  </a:cubicBezTo>
                  <a:cubicBezTo>
                    <a:pt x="9702" y="18511"/>
                    <a:pt x="12523" y="17590"/>
                    <a:pt x="15308" y="16557"/>
                  </a:cubicBezTo>
                  <a:cubicBezTo>
                    <a:pt x="19868" y="14869"/>
                    <a:pt x="24326" y="12880"/>
                    <a:pt x="28730" y="10774"/>
                  </a:cubicBezTo>
                  <a:cubicBezTo>
                    <a:pt x="29344" y="10481"/>
                    <a:pt x="29956" y="10186"/>
                    <a:pt x="30567" y="9887"/>
                  </a:cubicBezTo>
                  <a:cubicBezTo>
                    <a:pt x="31687" y="9339"/>
                    <a:pt x="31926" y="7948"/>
                    <a:pt x="31702" y="6527"/>
                  </a:cubicBezTo>
                  <a:cubicBezTo>
                    <a:pt x="31468" y="5047"/>
                    <a:pt x="30733" y="3536"/>
                    <a:pt x="29967" y="2914"/>
                  </a:cubicBezTo>
                  <a:cubicBezTo>
                    <a:pt x="28834" y="1992"/>
                    <a:pt x="27428" y="1232"/>
                    <a:pt x="26101" y="631"/>
                  </a:cubicBezTo>
                  <a:cubicBezTo>
                    <a:pt x="24973" y="122"/>
                    <a:pt x="23701" y="72"/>
                    <a:pt x="22485" y="7"/>
                  </a:cubicBezTo>
                  <a:cubicBezTo>
                    <a:pt x="22409" y="3"/>
                    <a:pt x="22334" y="1"/>
                    <a:pt x="22259"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g12cdb1822b0_0_5711"/>
            <p:cNvSpPr/>
            <p:nvPr/>
          </p:nvSpPr>
          <p:spPr>
            <a:xfrm>
              <a:off x="10864950" y="3360750"/>
              <a:ext cx="48300" cy="160625"/>
            </a:xfrm>
            <a:custGeom>
              <a:avLst/>
              <a:gdLst/>
              <a:ahLst/>
              <a:cxnLst/>
              <a:rect l="l" t="t" r="r" b="b"/>
              <a:pathLst>
                <a:path w="1932" h="6425" extrusionOk="0">
                  <a:moveTo>
                    <a:pt x="283" y="0"/>
                  </a:moveTo>
                  <a:cubicBezTo>
                    <a:pt x="140" y="0"/>
                    <a:pt x="0" y="110"/>
                    <a:pt x="14" y="274"/>
                  </a:cubicBezTo>
                  <a:cubicBezTo>
                    <a:pt x="98" y="1339"/>
                    <a:pt x="459" y="2352"/>
                    <a:pt x="513" y="3430"/>
                  </a:cubicBezTo>
                  <a:cubicBezTo>
                    <a:pt x="557" y="4325"/>
                    <a:pt x="287" y="5491"/>
                    <a:pt x="774" y="6277"/>
                  </a:cubicBezTo>
                  <a:cubicBezTo>
                    <a:pt x="833" y="6374"/>
                    <a:pt x="945" y="6425"/>
                    <a:pt x="1056" y="6425"/>
                  </a:cubicBezTo>
                  <a:cubicBezTo>
                    <a:pt x="1150" y="6425"/>
                    <a:pt x="1244" y="6388"/>
                    <a:pt x="1304" y="6312"/>
                  </a:cubicBezTo>
                  <a:cubicBezTo>
                    <a:pt x="1931" y="5511"/>
                    <a:pt x="1735" y="4004"/>
                    <a:pt x="1639" y="3053"/>
                  </a:cubicBezTo>
                  <a:cubicBezTo>
                    <a:pt x="1530" y="1993"/>
                    <a:pt x="1305" y="780"/>
                    <a:pt x="453" y="62"/>
                  </a:cubicBezTo>
                  <a:cubicBezTo>
                    <a:pt x="403" y="19"/>
                    <a:pt x="343" y="0"/>
                    <a:pt x="283"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g12cdb1822b0_0_5711"/>
            <p:cNvSpPr/>
            <p:nvPr/>
          </p:nvSpPr>
          <p:spPr>
            <a:xfrm>
              <a:off x="10360025" y="3535025"/>
              <a:ext cx="684175" cy="305125"/>
            </a:xfrm>
            <a:custGeom>
              <a:avLst/>
              <a:gdLst/>
              <a:ahLst/>
              <a:cxnLst/>
              <a:rect l="l" t="t" r="r" b="b"/>
              <a:pathLst>
                <a:path w="27367" h="12205" extrusionOk="0">
                  <a:moveTo>
                    <a:pt x="20840" y="1"/>
                  </a:moveTo>
                  <a:cubicBezTo>
                    <a:pt x="20811" y="1"/>
                    <a:pt x="20782" y="1"/>
                    <a:pt x="20753" y="2"/>
                  </a:cubicBezTo>
                  <a:cubicBezTo>
                    <a:pt x="19808" y="18"/>
                    <a:pt x="18935" y="346"/>
                    <a:pt x="18072" y="673"/>
                  </a:cubicBezTo>
                  <a:cubicBezTo>
                    <a:pt x="15961" y="1467"/>
                    <a:pt x="13852" y="2260"/>
                    <a:pt x="11741" y="3055"/>
                  </a:cubicBezTo>
                  <a:cubicBezTo>
                    <a:pt x="8624" y="4228"/>
                    <a:pt x="5511" y="5401"/>
                    <a:pt x="2397" y="6575"/>
                  </a:cubicBezTo>
                  <a:cubicBezTo>
                    <a:pt x="1694" y="6841"/>
                    <a:pt x="776" y="7067"/>
                    <a:pt x="1" y="7512"/>
                  </a:cubicBezTo>
                  <a:cubicBezTo>
                    <a:pt x="102" y="7824"/>
                    <a:pt x="206" y="8129"/>
                    <a:pt x="309" y="8420"/>
                  </a:cubicBezTo>
                  <a:cubicBezTo>
                    <a:pt x="574" y="9171"/>
                    <a:pt x="1019" y="10434"/>
                    <a:pt x="1478" y="11035"/>
                  </a:cubicBezTo>
                  <a:cubicBezTo>
                    <a:pt x="2160" y="11930"/>
                    <a:pt x="3022" y="12204"/>
                    <a:pt x="3883" y="12204"/>
                  </a:cubicBezTo>
                  <a:cubicBezTo>
                    <a:pt x="4426" y="12204"/>
                    <a:pt x="4970" y="12094"/>
                    <a:pt x="5467" y="11962"/>
                  </a:cubicBezTo>
                  <a:cubicBezTo>
                    <a:pt x="8339" y="11198"/>
                    <a:pt x="11160" y="10277"/>
                    <a:pt x="13945" y="9244"/>
                  </a:cubicBezTo>
                  <a:cubicBezTo>
                    <a:pt x="18505" y="7556"/>
                    <a:pt x="22963" y="5567"/>
                    <a:pt x="27367" y="3461"/>
                  </a:cubicBezTo>
                  <a:cubicBezTo>
                    <a:pt x="25290" y="1609"/>
                    <a:pt x="23023" y="1"/>
                    <a:pt x="20840" y="1"/>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6" name="Google Shape;1466;g12cdb1822b0_0_5711"/>
          <p:cNvGrpSpPr/>
          <p:nvPr/>
        </p:nvGrpSpPr>
        <p:grpSpPr>
          <a:xfrm rot="3527965">
            <a:off x="4336006" y="952061"/>
            <a:ext cx="973433" cy="884289"/>
            <a:chOff x="8856200" y="2191500"/>
            <a:chExt cx="973500" cy="884350"/>
          </a:xfrm>
        </p:grpSpPr>
        <p:sp>
          <p:nvSpPr>
            <p:cNvPr id="1467" name="Google Shape;1467;g12cdb1822b0_0_5711"/>
            <p:cNvSpPr/>
            <p:nvPr/>
          </p:nvSpPr>
          <p:spPr>
            <a:xfrm>
              <a:off x="8856200" y="2759200"/>
              <a:ext cx="334825" cy="316650"/>
            </a:xfrm>
            <a:custGeom>
              <a:avLst/>
              <a:gdLst/>
              <a:ahLst/>
              <a:cxnLst/>
              <a:rect l="l" t="t" r="r" b="b"/>
              <a:pathLst>
                <a:path w="13393" h="12666" extrusionOk="0">
                  <a:moveTo>
                    <a:pt x="4955" y="0"/>
                  </a:moveTo>
                  <a:cubicBezTo>
                    <a:pt x="3612" y="1237"/>
                    <a:pt x="2414" y="2338"/>
                    <a:pt x="1446" y="3227"/>
                  </a:cubicBezTo>
                  <a:cubicBezTo>
                    <a:pt x="59" y="4499"/>
                    <a:pt x="0" y="6665"/>
                    <a:pt x="1316" y="8013"/>
                  </a:cubicBezTo>
                  <a:lnTo>
                    <a:pt x="2742" y="9476"/>
                  </a:lnTo>
                  <a:lnTo>
                    <a:pt x="4870" y="11660"/>
                  </a:lnTo>
                  <a:cubicBezTo>
                    <a:pt x="5521" y="12328"/>
                    <a:pt x="6389" y="12666"/>
                    <a:pt x="7259" y="12666"/>
                  </a:cubicBezTo>
                  <a:cubicBezTo>
                    <a:pt x="8051" y="12666"/>
                    <a:pt x="8846" y="12385"/>
                    <a:pt x="9481" y="11819"/>
                  </a:cubicBezTo>
                  <a:lnTo>
                    <a:pt x="13393" y="8325"/>
                  </a:lnTo>
                  <a:cubicBezTo>
                    <a:pt x="12753" y="7889"/>
                    <a:pt x="12168" y="7275"/>
                    <a:pt x="11643" y="6825"/>
                  </a:cubicBezTo>
                  <a:cubicBezTo>
                    <a:pt x="10979" y="6259"/>
                    <a:pt x="10338" y="5665"/>
                    <a:pt x="9710" y="5059"/>
                  </a:cubicBezTo>
                  <a:cubicBezTo>
                    <a:pt x="9561" y="4918"/>
                    <a:pt x="9416" y="4776"/>
                    <a:pt x="9268" y="4633"/>
                  </a:cubicBezTo>
                  <a:cubicBezTo>
                    <a:pt x="7750" y="3162"/>
                    <a:pt x="6322" y="1608"/>
                    <a:pt x="4955"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g12cdb1822b0_0_5711"/>
            <p:cNvSpPr/>
            <p:nvPr/>
          </p:nvSpPr>
          <p:spPr>
            <a:xfrm>
              <a:off x="8980050" y="2194350"/>
              <a:ext cx="846625" cy="772975"/>
            </a:xfrm>
            <a:custGeom>
              <a:avLst/>
              <a:gdLst/>
              <a:ahLst/>
              <a:cxnLst/>
              <a:rect l="l" t="t" r="r" b="b"/>
              <a:pathLst>
                <a:path w="33865" h="30919" extrusionOk="0">
                  <a:moveTo>
                    <a:pt x="32398" y="0"/>
                  </a:moveTo>
                  <a:cubicBezTo>
                    <a:pt x="32363" y="0"/>
                    <a:pt x="32327" y="2"/>
                    <a:pt x="32291" y="5"/>
                  </a:cubicBezTo>
                  <a:cubicBezTo>
                    <a:pt x="32214" y="11"/>
                    <a:pt x="32138" y="24"/>
                    <a:pt x="32066" y="46"/>
                  </a:cubicBezTo>
                  <a:lnTo>
                    <a:pt x="32042" y="52"/>
                  </a:lnTo>
                  <a:lnTo>
                    <a:pt x="26291" y="1743"/>
                  </a:lnTo>
                  <a:lnTo>
                    <a:pt x="20312" y="3502"/>
                  </a:lnTo>
                  <a:lnTo>
                    <a:pt x="20244" y="3520"/>
                  </a:lnTo>
                  <a:cubicBezTo>
                    <a:pt x="17485" y="6379"/>
                    <a:pt x="9213" y="14088"/>
                    <a:pt x="2677" y="20124"/>
                  </a:cubicBezTo>
                  <a:cubicBezTo>
                    <a:pt x="2285" y="20486"/>
                    <a:pt x="1899" y="20842"/>
                    <a:pt x="1519" y="21193"/>
                  </a:cubicBezTo>
                  <a:cubicBezTo>
                    <a:pt x="1399" y="21306"/>
                    <a:pt x="1276" y="21417"/>
                    <a:pt x="1156" y="21529"/>
                  </a:cubicBezTo>
                  <a:cubicBezTo>
                    <a:pt x="761" y="21894"/>
                    <a:pt x="373" y="22250"/>
                    <a:pt x="1" y="22594"/>
                  </a:cubicBezTo>
                  <a:cubicBezTo>
                    <a:pt x="1368" y="24202"/>
                    <a:pt x="2796" y="25756"/>
                    <a:pt x="4314" y="27227"/>
                  </a:cubicBezTo>
                  <a:cubicBezTo>
                    <a:pt x="4462" y="27370"/>
                    <a:pt x="4607" y="27512"/>
                    <a:pt x="4756" y="27653"/>
                  </a:cubicBezTo>
                  <a:cubicBezTo>
                    <a:pt x="5384" y="28259"/>
                    <a:pt x="6025" y="28853"/>
                    <a:pt x="6689" y="29419"/>
                  </a:cubicBezTo>
                  <a:cubicBezTo>
                    <a:pt x="7214" y="29869"/>
                    <a:pt x="7799" y="30483"/>
                    <a:pt x="8439" y="30919"/>
                  </a:cubicBezTo>
                  <a:lnTo>
                    <a:pt x="9448" y="30017"/>
                  </a:lnTo>
                  <a:lnTo>
                    <a:pt x="9981" y="29543"/>
                  </a:lnTo>
                  <a:lnTo>
                    <a:pt x="10990" y="28641"/>
                  </a:lnTo>
                  <a:lnTo>
                    <a:pt x="29132" y="12444"/>
                  </a:lnTo>
                  <a:lnTo>
                    <a:pt x="29399" y="11801"/>
                  </a:lnTo>
                  <a:lnTo>
                    <a:pt x="31692" y="6204"/>
                  </a:lnTo>
                  <a:lnTo>
                    <a:pt x="33502" y="1791"/>
                  </a:lnTo>
                  <a:lnTo>
                    <a:pt x="33537" y="1710"/>
                  </a:lnTo>
                  <a:cubicBezTo>
                    <a:pt x="33541" y="1699"/>
                    <a:pt x="33546" y="1686"/>
                    <a:pt x="33550" y="1675"/>
                  </a:cubicBezTo>
                  <a:cubicBezTo>
                    <a:pt x="33864" y="840"/>
                    <a:pt x="33223" y="0"/>
                    <a:pt x="32398"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g12cdb1822b0_0_5711"/>
            <p:cNvSpPr/>
            <p:nvPr/>
          </p:nvSpPr>
          <p:spPr>
            <a:xfrm>
              <a:off x="9487825" y="2194975"/>
              <a:ext cx="338550" cy="294425"/>
            </a:xfrm>
            <a:custGeom>
              <a:avLst/>
              <a:gdLst/>
              <a:ahLst/>
              <a:cxnLst/>
              <a:rect l="l" t="t" r="r" b="b"/>
              <a:pathLst>
                <a:path w="13542" h="11777" extrusionOk="0">
                  <a:moveTo>
                    <a:pt x="12007" y="0"/>
                  </a:moveTo>
                  <a:cubicBezTo>
                    <a:pt x="11993" y="0"/>
                    <a:pt x="11980" y="1"/>
                    <a:pt x="11966" y="1"/>
                  </a:cubicBezTo>
                  <a:cubicBezTo>
                    <a:pt x="11855" y="6"/>
                    <a:pt x="11744" y="24"/>
                    <a:pt x="11637" y="55"/>
                  </a:cubicBezTo>
                  <a:lnTo>
                    <a:pt x="5980" y="1716"/>
                  </a:lnTo>
                  <a:lnTo>
                    <a:pt x="1" y="3475"/>
                  </a:lnTo>
                  <a:cubicBezTo>
                    <a:pt x="473" y="3605"/>
                    <a:pt x="915" y="3838"/>
                    <a:pt x="1277" y="4169"/>
                  </a:cubicBezTo>
                  <a:cubicBezTo>
                    <a:pt x="1994" y="4833"/>
                    <a:pt x="2347" y="5898"/>
                    <a:pt x="2072" y="6838"/>
                  </a:cubicBezTo>
                  <a:lnTo>
                    <a:pt x="2074" y="6838"/>
                  </a:lnTo>
                  <a:cubicBezTo>
                    <a:pt x="2095" y="6835"/>
                    <a:pt x="2113" y="6832"/>
                    <a:pt x="2136" y="6829"/>
                  </a:cubicBezTo>
                  <a:cubicBezTo>
                    <a:pt x="2158" y="6825"/>
                    <a:pt x="2181" y="6820"/>
                    <a:pt x="2205" y="6817"/>
                  </a:cubicBezTo>
                  <a:cubicBezTo>
                    <a:pt x="2338" y="6796"/>
                    <a:pt x="2474" y="6784"/>
                    <a:pt x="2608" y="6782"/>
                  </a:cubicBezTo>
                  <a:cubicBezTo>
                    <a:pt x="2622" y="6782"/>
                    <a:pt x="2637" y="6782"/>
                    <a:pt x="2651" y="6782"/>
                  </a:cubicBezTo>
                  <a:cubicBezTo>
                    <a:pt x="2689" y="6782"/>
                    <a:pt x="2727" y="6783"/>
                    <a:pt x="2766" y="6785"/>
                  </a:cubicBezTo>
                  <a:cubicBezTo>
                    <a:pt x="2824" y="6785"/>
                    <a:pt x="2883" y="6788"/>
                    <a:pt x="2940" y="6794"/>
                  </a:cubicBezTo>
                  <a:cubicBezTo>
                    <a:pt x="2988" y="6798"/>
                    <a:pt x="3035" y="6802"/>
                    <a:pt x="3083" y="6810"/>
                  </a:cubicBezTo>
                  <a:cubicBezTo>
                    <a:pt x="3151" y="6816"/>
                    <a:pt x="3217" y="6828"/>
                    <a:pt x="3284" y="6843"/>
                  </a:cubicBezTo>
                  <a:cubicBezTo>
                    <a:pt x="3325" y="6849"/>
                    <a:pt x="3365" y="6856"/>
                    <a:pt x="3405" y="6868"/>
                  </a:cubicBezTo>
                  <a:cubicBezTo>
                    <a:pt x="3534" y="6896"/>
                    <a:pt x="3662" y="6932"/>
                    <a:pt x="3786" y="6979"/>
                  </a:cubicBezTo>
                  <a:cubicBezTo>
                    <a:pt x="3842" y="6998"/>
                    <a:pt x="3895" y="7019"/>
                    <a:pt x="3948" y="7042"/>
                  </a:cubicBezTo>
                  <a:cubicBezTo>
                    <a:pt x="4002" y="7062"/>
                    <a:pt x="4056" y="7086"/>
                    <a:pt x="4108" y="7113"/>
                  </a:cubicBezTo>
                  <a:cubicBezTo>
                    <a:pt x="4159" y="7138"/>
                    <a:pt x="4212" y="7164"/>
                    <a:pt x="4263" y="7191"/>
                  </a:cubicBezTo>
                  <a:cubicBezTo>
                    <a:pt x="4266" y="7194"/>
                    <a:pt x="4269" y="7194"/>
                    <a:pt x="4272" y="7196"/>
                  </a:cubicBezTo>
                  <a:cubicBezTo>
                    <a:pt x="4587" y="7369"/>
                    <a:pt x="4871" y="7596"/>
                    <a:pt x="5111" y="7863"/>
                  </a:cubicBezTo>
                  <a:cubicBezTo>
                    <a:pt x="5248" y="8015"/>
                    <a:pt x="5369" y="8182"/>
                    <a:pt x="5470" y="8359"/>
                  </a:cubicBezTo>
                  <a:cubicBezTo>
                    <a:pt x="5497" y="8403"/>
                    <a:pt x="5521" y="8448"/>
                    <a:pt x="5544" y="8493"/>
                  </a:cubicBezTo>
                  <a:cubicBezTo>
                    <a:pt x="5565" y="8529"/>
                    <a:pt x="5585" y="8569"/>
                    <a:pt x="5601" y="8608"/>
                  </a:cubicBezTo>
                  <a:cubicBezTo>
                    <a:pt x="5619" y="8647"/>
                    <a:pt x="5637" y="8685"/>
                    <a:pt x="5655" y="8726"/>
                  </a:cubicBezTo>
                  <a:cubicBezTo>
                    <a:pt x="5681" y="8787"/>
                    <a:pt x="5707" y="8852"/>
                    <a:pt x="5731" y="8917"/>
                  </a:cubicBezTo>
                  <a:cubicBezTo>
                    <a:pt x="5754" y="8981"/>
                    <a:pt x="5775" y="9047"/>
                    <a:pt x="5793" y="9112"/>
                  </a:cubicBezTo>
                  <a:cubicBezTo>
                    <a:pt x="5812" y="9178"/>
                    <a:pt x="5830" y="9245"/>
                    <a:pt x="5844" y="9311"/>
                  </a:cubicBezTo>
                  <a:cubicBezTo>
                    <a:pt x="5858" y="9377"/>
                    <a:pt x="5871" y="9447"/>
                    <a:pt x="5883" y="9513"/>
                  </a:cubicBezTo>
                  <a:cubicBezTo>
                    <a:pt x="5894" y="9579"/>
                    <a:pt x="5904" y="9647"/>
                    <a:pt x="5909" y="9717"/>
                  </a:cubicBezTo>
                  <a:cubicBezTo>
                    <a:pt x="5913" y="9762"/>
                    <a:pt x="5916" y="9804"/>
                    <a:pt x="5918" y="9850"/>
                  </a:cubicBezTo>
                  <a:cubicBezTo>
                    <a:pt x="5922" y="9887"/>
                    <a:pt x="5924" y="9926"/>
                    <a:pt x="5922" y="9964"/>
                  </a:cubicBezTo>
                  <a:lnTo>
                    <a:pt x="5922" y="9979"/>
                  </a:lnTo>
                  <a:cubicBezTo>
                    <a:pt x="5925" y="10037"/>
                    <a:pt x="5924" y="10094"/>
                    <a:pt x="5922" y="10150"/>
                  </a:cubicBezTo>
                  <a:cubicBezTo>
                    <a:pt x="5921" y="10180"/>
                    <a:pt x="5919" y="10210"/>
                    <a:pt x="5916" y="10239"/>
                  </a:cubicBezTo>
                  <a:cubicBezTo>
                    <a:pt x="5915" y="10287"/>
                    <a:pt x="5912" y="10335"/>
                    <a:pt x="5904" y="10382"/>
                  </a:cubicBezTo>
                  <a:cubicBezTo>
                    <a:pt x="5907" y="10385"/>
                    <a:pt x="5907" y="10390"/>
                    <a:pt x="5904" y="10391"/>
                  </a:cubicBezTo>
                  <a:cubicBezTo>
                    <a:pt x="5898" y="10451"/>
                    <a:pt x="5891" y="10512"/>
                    <a:pt x="5880" y="10572"/>
                  </a:cubicBezTo>
                  <a:cubicBezTo>
                    <a:pt x="5877" y="10595"/>
                    <a:pt x="5873" y="10616"/>
                    <a:pt x="5870" y="10637"/>
                  </a:cubicBezTo>
                  <a:cubicBezTo>
                    <a:pt x="5859" y="10682"/>
                    <a:pt x="5850" y="10729"/>
                    <a:pt x="5839" y="10774"/>
                  </a:cubicBezTo>
                  <a:cubicBezTo>
                    <a:pt x="5836" y="10794"/>
                    <a:pt x="5832" y="10812"/>
                    <a:pt x="5826" y="10830"/>
                  </a:cubicBezTo>
                  <a:cubicBezTo>
                    <a:pt x="5817" y="10866"/>
                    <a:pt x="5806" y="10901"/>
                    <a:pt x="5794" y="10939"/>
                  </a:cubicBezTo>
                  <a:cubicBezTo>
                    <a:pt x="5788" y="10958"/>
                    <a:pt x="5782" y="10978"/>
                    <a:pt x="5778" y="10998"/>
                  </a:cubicBezTo>
                  <a:lnTo>
                    <a:pt x="5779" y="10999"/>
                  </a:lnTo>
                  <a:cubicBezTo>
                    <a:pt x="6071" y="10925"/>
                    <a:pt x="6372" y="10889"/>
                    <a:pt x="6674" y="10889"/>
                  </a:cubicBezTo>
                  <a:cubicBezTo>
                    <a:pt x="7348" y="10889"/>
                    <a:pt x="8023" y="11071"/>
                    <a:pt x="8602" y="11420"/>
                  </a:cubicBezTo>
                  <a:cubicBezTo>
                    <a:pt x="8772" y="11526"/>
                    <a:pt x="8934" y="11645"/>
                    <a:pt x="9086" y="11776"/>
                  </a:cubicBezTo>
                  <a:lnTo>
                    <a:pt x="11379" y="6179"/>
                  </a:lnTo>
                  <a:lnTo>
                    <a:pt x="13190" y="1766"/>
                  </a:lnTo>
                  <a:cubicBezTo>
                    <a:pt x="13542" y="894"/>
                    <a:pt x="12874" y="0"/>
                    <a:pt x="12007"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g12cdb1822b0_0_5711"/>
            <p:cNvSpPr/>
            <p:nvPr/>
          </p:nvSpPr>
          <p:spPr>
            <a:xfrm>
              <a:off x="9637275" y="2191500"/>
              <a:ext cx="192425" cy="158000"/>
            </a:xfrm>
            <a:custGeom>
              <a:avLst/>
              <a:gdLst/>
              <a:ahLst/>
              <a:cxnLst/>
              <a:rect l="l" t="t" r="r" b="b"/>
              <a:pathLst>
                <a:path w="7697" h="6320" extrusionOk="0">
                  <a:moveTo>
                    <a:pt x="6466" y="0"/>
                  </a:moveTo>
                  <a:cubicBezTo>
                    <a:pt x="6370" y="0"/>
                    <a:pt x="6270" y="14"/>
                    <a:pt x="6169" y="43"/>
                  </a:cubicBezTo>
                  <a:lnTo>
                    <a:pt x="6015" y="89"/>
                  </a:lnTo>
                  <a:lnTo>
                    <a:pt x="5774" y="160"/>
                  </a:lnTo>
                  <a:lnTo>
                    <a:pt x="5751" y="166"/>
                  </a:lnTo>
                  <a:lnTo>
                    <a:pt x="5658" y="194"/>
                  </a:lnTo>
                  <a:lnTo>
                    <a:pt x="0" y="1855"/>
                  </a:lnTo>
                  <a:cubicBezTo>
                    <a:pt x="709" y="2628"/>
                    <a:pt x="1507" y="3492"/>
                    <a:pt x="1654" y="3623"/>
                  </a:cubicBezTo>
                  <a:cubicBezTo>
                    <a:pt x="2084" y="4004"/>
                    <a:pt x="2526" y="4367"/>
                    <a:pt x="2980" y="4714"/>
                  </a:cubicBezTo>
                  <a:cubicBezTo>
                    <a:pt x="3659" y="5230"/>
                    <a:pt x="4366" y="5705"/>
                    <a:pt x="5101" y="6140"/>
                  </a:cubicBezTo>
                  <a:cubicBezTo>
                    <a:pt x="5199" y="6199"/>
                    <a:pt x="5300" y="6258"/>
                    <a:pt x="5400" y="6319"/>
                  </a:cubicBezTo>
                  <a:lnTo>
                    <a:pt x="7212" y="1905"/>
                  </a:lnTo>
                  <a:lnTo>
                    <a:pt x="7258" y="1787"/>
                  </a:lnTo>
                  <a:lnTo>
                    <a:pt x="7409" y="1419"/>
                  </a:lnTo>
                  <a:cubicBezTo>
                    <a:pt x="7697" y="718"/>
                    <a:pt x="7162" y="0"/>
                    <a:pt x="646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g12cdb1822b0_0_5711"/>
            <p:cNvSpPr/>
            <p:nvPr/>
          </p:nvSpPr>
          <p:spPr>
            <a:xfrm>
              <a:off x="9104100" y="2364475"/>
              <a:ext cx="536450" cy="499050"/>
            </a:xfrm>
            <a:custGeom>
              <a:avLst/>
              <a:gdLst/>
              <a:ahLst/>
              <a:cxnLst/>
              <a:rect l="l" t="t" r="r" b="b"/>
              <a:pathLst>
                <a:path w="21458" h="19962" extrusionOk="0">
                  <a:moveTo>
                    <a:pt x="18017" y="1"/>
                  </a:moveTo>
                  <a:cubicBezTo>
                    <a:pt x="17839" y="1"/>
                    <a:pt x="17662" y="16"/>
                    <a:pt x="17486" y="46"/>
                  </a:cubicBezTo>
                  <a:lnTo>
                    <a:pt x="17405" y="129"/>
                  </a:lnTo>
                  <a:lnTo>
                    <a:pt x="1" y="16593"/>
                  </a:lnTo>
                  <a:lnTo>
                    <a:pt x="3471" y="19962"/>
                  </a:lnTo>
                  <a:lnTo>
                    <a:pt x="21077" y="4242"/>
                  </a:lnTo>
                  <a:lnTo>
                    <a:pt x="21148" y="4153"/>
                  </a:lnTo>
                  <a:cubicBezTo>
                    <a:pt x="21457" y="3103"/>
                    <a:pt x="21188" y="1902"/>
                    <a:pt x="20460" y="1083"/>
                  </a:cubicBezTo>
                  <a:cubicBezTo>
                    <a:pt x="19848" y="397"/>
                    <a:pt x="18932" y="1"/>
                    <a:pt x="18017" y="1"/>
                  </a:cubicBezTo>
                  <a:close/>
                </a:path>
              </a:pathLst>
            </a:cu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g12cdb1822b0_0_5711"/>
            <p:cNvSpPr/>
            <p:nvPr/>
          </p:nvSpPr>
          <p:spPr>
            <a:xfrm>
              <a:off x="9017975" y="2697450"/>
              <a:ext cx="236825" cy="235475"/>
            </a:xfrm>
            <a:custGeom>
              <a:avLst/>
              <a:gdLst/>
              <a:ahLst/>
              <a:cxnLst/>
              <a:rect l="l" t="t" r="r" b="b"/>
              <a:pathLst>
                <a:path w="9473" h="9419" extrusionOk="0">
                  <a:moveTo>
                    <a:pt x="1159" y="0"/>
                  </a:moveTo>
                  <a:cubicBezTo>
                    <a:pt x="766" y="362"/>
                    <a:pt x="380" y="718"/>
                    <a:pt x="0" y="1069"/>
                  </a:cubicBezTo>
                  <a:cubicBezTo>
                    <a:pt x="1379" y="2686"/>
                    <a:pt x="2817" y="4247"/>
                    <a:pt x="4337" y="5727"/>
                  </a:cubicBezTo>
                  <a:cubicBezTo>
                    <a:pt x="4523" y="5907"/>
                    <a:pt x="4710" y="6086"/>
                    <a:pt x="4897" y="6264"/>
                  </a:cubicBezTo>
                  <a:cubicBezTo>
                    <a:pt x="5489" y="6830"/>
                    <a:pt x="6092" y="7387"/>
                    <a:pt x="6714" y="7919"/>
                  </a:cubicBezTo>
                  <a:cubicBezTo>
                    <a:pt x="7240" y="8367"/>
                    <a:pt x="7825" y="8981"/>
                    <a:pt x="8464" y="9419"/>
                  </a:cubicBezTo>
                  <a:lnTo>
                    <a:pt x="9473" y="8517"/>
                  </a:lnTo>
                  <a:cubicBezTo>
                    <a:pt x="9001" y="7980"/>
                    <a:pt x="8373" y="7524"/>
                    <a:pt x="7889" y="7058"/>
                  </a:cubicBezTo>
                  <a:cubicBezTo>
                    <a:pt x="7658" y="6836"/>
                    <a:pt x="7427" y="6614"/>
                    <a:pt x="7196" y="6393"/>
                  </a:cubicBezTo>
                  <a:cubicBezTo>
                    <a:pt x="6828" y="6034"/>
                    <a:pt x="6459" y="5677"/>
                    <a:pt x="6094" y="5314"/>
                  </a:cubicBezTo>
                  <a:cubicBezTo>
                    <a:pt x="5848" y="5072"/>
                    <a:pt x="5605" y="4831"/>
                    <a:pt x="5365" y="4587"/>
                  </a:cubicBezTo>
                  <a:cubicBezTo>
                    <a:pt x="4832" y="4048"/>
                    <a:pt x="4307" y="3502"/>
                    <a:pt x="3791" y="2948"/>
                  </a:cubicBezTo>
                  <a:cubicBezTo>
                    <a:pt x="2888" y="1987"/>
                    <a:pt x="2010" y="1005"/>
                    <a:pt x="1159" y="0"/>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g12cdb1822b0_0_5711"/>
            <p:cNvSpPr/>
            <p:nvPr/>
          </p:nvSpPr>
          <p:spPr>
            <a:xfrm>
              <a:off x="8980050" y="2732550"/>
              <a:ext cx="236175" cy="234750"/>
            </a:xfrm>
            <a:custGeom>
              <a:avLst/>
              <a:gdLst/>
              <a:ahLst/>
              <a:cxnLst/>
              <a:rect l="l" t="t" r="r" b="b"/>
              <a:pathLst>
                <a:path w="9447" h="9390" extrusionOk="0">
                  <a:moveTo>
                    <a:pt x="1155" y="1"/>
                  </a:moveTo>
                  <a:cubicBezTo>
                    <a:pt x="761" y="366"/>
                    <a:pt x="373" y="721"/>
                    <a:pt x="1" y="1066"/>
                  </a:cubicBezTo>
                  <a:cubicBezTo>
                    <a:pt x="1368" y="2674"/>
                    <a:pt x="2796" y="4228"/>
                    <a:pt x="4314" y="5699"/>
                  </a:cubicBezTo>
                  <a:cubicBezTo>
                    <a:pt x="4462" y="5841"/>
                    <a:pt x="4607" y="5984"/>
                    <a:pt x="4756" y="6125"/>
                  </a:cubicBezTo>
                  <a:cubicBezTo>
                    <a:pt x="5384" y="6730"/>
                    <a:pt x="6025" y="7325"/>
                    <a:pt x="6689" y="7891"/>
                  </a:cubicBezTo>
                  <a:cubicBezTo>
                    <a:pt x="7214" y="8339"/>
                    <a:pt x="7799" y="8953"/>
                    <a:pt x="8439" y="9389"/>
                  </a:cubicBezTo>
                  <a:lnTo>
                    <a:pt x="9447" y="8489"/>
                  </a:lnTo>
                  <a:cubicBezTo>
                    <a:pt x="8974" y="7953"/>
                    <a:pt x="8347" y="7497"/>
                    <a:pt x="7865" y="7031"/>
                  </a:cubicBezTo>
                  <a:cubicBezTo>
                    <a:pt x="7233" y="6422"/>
                    <a:pt x="6601" y="5814"/>
                    <a:pt x="5978" y="5198"/>
                  </a:cubicBezTo>
                  <a:cubicBezTo>
                    <a:pt x="5762" y="4987"/>
                    <a:pt x="5550" y="4773"/>
                    <a:pt x="5340" y="4559"/>
                  </a:cubicBezTo>
                  <a:cubicBezTo>
                    <a:pt x="3890" y="3086"/>
                    <a:pt x="2492" y="1571"/>
                    <a:pt x="1155"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4" name="Google Shape;1474;g12cdb1822b0_0_5711"/>
          <p:cNvGrpSpPr/>
          <p:nvPr/>
        </p:nvGrpSpPr>
        <p:grpSpPr>
          <a:xfrm>
            <a:off x="5892630" y="2039563"/>
            <a:ext cx="797176" cy="536170"/>
            <a:chOff x="5620880" y="1052572"/>
            <a:chExt cx="705528" cy="474571"/>
          </a:xfrm>
        </p:grpSpPr>
        <p:sp>
          <p:nvSpPr>
            <p:cNvPr id="1475" name="Google Shape;1475;g12cdb1822b0_0_5711"/>
            <p:cNvSpPr/>
            <p:nvPr/>
          </p:nvSpPr>
          <p:spPr>
            <a:xfrm rot="636978">
              <a:off x="5642745" y="1249074"/>
              <a:ext cx="231973" cy="258917"/>
            </a:xfrm>
            <a:custGeom>
              <a:avLst/>
              <a:gdLst/>
              <a:ahLst/>
              <a:cxnLst/>
              <a:rect l="l" t="t" r="r" b="b"/>
              <a:pathLst>
                <a:path w="1808" h="2018" extrusionOk="0">
                  <a:moveTo>
                    <a:pt x="488" y="1"/>
                  </a:moveTo>
                  <a:cubicBezTo>
                    <a:pt x="202" y="1"/>
                    <a:pt x="1" y="340"/>
                    <a:pt x="31" y="679"/>
                  </a:cubicBezTo>
                  <a:cubicBezTo>
                    <a:pt x="41" y="761"/>
                    <a:pt x="99" y="797"/>
                    <a:pt x="161" y="797"/>
                  </a:cubicBezTo>
                  <a:cubicBezTo>
                    <a:pt x="245" y="797"/>
                    <a:pt x="336" y="730"/>
                    <a:pt x="322" y="622"/>
                  </a:cubicBezTo>
                  <a:cubicBezTo>
                    <a:pt x="289" y="454"/>
                    <a:pt x="337" y="371"/>
                    <a:pt x="464" y="371"/>
                  </a:cubicBezTo>
                  <a:cubicBezTo>
                    <a:pt x="520" y="371"/>
                    <a:pt x="592" y="388"/>
                    <a:pt x="679" y="420"/>
                  </a:cubicBezTo>
                  <a:cubicBezTo>
                    <a:pt x="743" y="542"/>
                    <a:pt x="768" y="679"/>
                    <a:pt x="752" y="817"/>
                  </a:cubicBezTo>
                  <a:cubicBezTo>
                    <a:pt x="752" y="922"/>
                    <a:pt x="735" y="1027"/>
                    <a:pt x="719" y="1125"/>
                  </a:cubicBezTo>
                  <a:cubicBezTo>
                    <a:pt x="679" y="1376"/>
                    <a:pt x="630" y="1610"/>
                    <a:pt x="598" y="1861"/>
                  </a:cubicBezTo>
                  <a:cubicBezTo>
                    <a:pt x="591" y="1949"/>
                    <a:pt x="663" y="2018"/>
                    <a:pt x="744" y="2018"/>
                  </a:cubicBezTo>
                  <a:cubicBezTo>
                    <a:pt x="768" y="2018"/>
                    <a:pt x="793" y="2012"/>
                    <a:pt x="816" y="1999"/>
                  </a:cubicBezTo>
                  <a:cubicBezTo>
                    <a:pt x="1116" y="1837"/>
                    <a:pt x="1399" y="1659"/>
                    <a:pt x="1683" y="1465"/>
                  </a:cubicBezTo>
                  <a:cubicBezTo>
                    <a:pt x="1808" y="1379"/>
                    <a:pt x="1697" y="1218"/>
                    <a:pt x="1568" y="1218"/>
                  </a:cubicBezTo>
                  <a:cubicBezTo>
                    <a:pt x="1539" y="1218"/>
                    <a:pt x="1509" y="1226"/>
                    <a:pt x="1480" y="1246"/>
                  </a:cubicBezTo>
                  <a:cubicBezTo>
                    <a:pt x="1310" y="1359"/>
                    <a:pt x="1132" y="1473"/>
                    <a:pt x="946" y="1578"/>
                  </a:cubicBezTo>
                  <a:cubicBezTo>
                    <a:pt x="1051" y="1084"/>
                    <a:pt x="1213" y="452"/>
                    <a:pt x="800" y="129"/>
                  </a:cubicBezTo>
                  <a:cubicBezTo>
                    <a:pt x="690" y="39"/>
                    <a:pt x="584" y="1"/>
                    <a:pt x="48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g12cdb1822b0_0_5711"/>
            <p:cNvSpPr/>
            <p:nvPr/>
          </p:nvSpPr>
          <p:spPr>
            <a:xfrm rot="636978">
              <a:off x="6072603" y="1071704"/>
              <a:ext cx="231845" cy="259943"/>
            </a:xfrm>
            <a:custGeom>
              <a:avLst/>
              <a:gdLst/>
              <a:ahLst/>
              <a:cxnLst/>
              <a:rect l="l" t="t" r="r" b="b"/>
              <a:pathLst>
                <a:path w="1807" h="2026" extrusionOk="0">
                  <a:moveTo>
                    <a:pt x="485" y="1"/>
                  </a:moveTo>
                  <a:cubicBezTo>
                    <a:pt x="199" y="1"/>
                    <a:pt x="0" y="340"/>
                    <a:pt x="36" y="680"/>
                  </a:cubicBezTo>
                  <a:cubicBezTo>
                    <a:pt x="43" y="762"/>
                    <a:pt x="99" y="797"/>
                    <a:pt x="160" y="797"/>
                  </a:cubicBezTo>
                  <a:cubicBezTo>
                    <a:pt x="244" y="797"/>
                    <a:pt x="337" y="730"/>
                    <a:pt x="328" y="623"/>
                  </a:cubicBezTo>
                  <a:cubicBezTo>
                    <a:pt x="289" y="455"/>
                    <a:pt x="335" y="372"/>
                    <a:pt x="461" y="372"/>
                  </a:cubicBezTo>
                  <a:cubicBezTo>
                    <a:pt x="517" y="372"/>
                    <a:pt x="589" y="388"/>
                    <a:pt x="676" y="420"/>
                  </a:cubicBezTo>
                  <a:cubicBezTo>
                    <a:pt x="741" y="542"/>
                    <a:pt x="765" y="680"/>
                    <a:pt x="749" y="817"/>
                  </a:cubicBezTo>
                  <a:cubicBezTo>
                    <a:pt x="749" y="922"/>
                    <a:pt x="733" y="1028"/>
                    <a:pt x="717" y="1133"/>
                  </a:cubicBezTo>
                  <a:cubicBezTo>
                    <a:pt x="676" y="1376"/>
                    <a:pt x="627" y="1619"/>
                    <a:pt x="595" y="1862"/>
                  </a:cubicBezTo>
                  <a:cubicBezTo>
                    <a:pt x="589" y="1956"/>
                    <a:pt x="666" y="2026"/>
                    <a:pt x="749" y="2026"/>
                  </a:cubicBezTo>
                  <a:cubicBezTo>
                    <a:pt x="774" y="2026"/>
                    <a:pt x="798" y="2020"/>
                    <a:pt x="822" y="2007"/>
                  </a:cubicBezTo>
                  <a:cubicBezTo>
                    <a:pt x="1113" y="1837"/>
                    <a:pt x="1405" y="1659"/>
                    <a:pt x="1688" y="1465"/>
                  </a:cubicBezTo>
                  <a:cubicBezTo>
                    <a:pt x="1806" y="1380"/>
                    <a:pt x="1702" y="1215"/>
                    <a:pt x="1572" y="1215"/>
                  </a:cubicBezTo>
                  <a:cubicBezTo>
                    <a:pt x="1541" y="1215"/>
                    <a:pt x="1509" y="1225"/>
                    <a:pt x="1478" y="1246"/>
                  </a:cubicBezTo>
                  <a:cubicBezTo>
                    <a:pt x="1308" y="1368"/>
                    <a:pt x="1130" y="1473"/>
                    <a:pt x="943" y="1586"/>
                  </a:cubicBezTo>
                  <a:cubicBezTo>
                    <a:pt x="1049" y="1084"/>
                    <a:pt x="1210" y="453"/>
                    <a:pt x="798" y="129"/>
                  </a:cubicBezTo>
                  <a:cubicBezTo>
                    <a:pt x="687" y="39"/>
                    <a:pt x="582" y="1"/>
                    <a:pt x="485" y="1"/>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g12cdb1822b0_0_5711"/>
            <p:cNvSpPr/>
            <p:nvPr/>
          </p:nvSpPr>
          <p:spPr>
            <a:xfrm rot="636978">
              <a:off x="5883915" y="1199003"/>
              <a:ext cx="154221" cy="138055"/>
            </a:xfrm>
            <a:custGeom>
              <a:avLst/>
              <a:gdLst/>
              <a:ahLst/>
              <a:cxnLst/>
              <a:rect l="l" t="t" r="r" b="b"/>
              <a:pathLst>
                <a:path w="1202" h="1076" extrusionOk="0">
                  <a:moveTo>
                    <a:pt x="366" y="0"/>
                  </a:moveTo>
                  <a:cubicBezTo>
                    <a:pt x="302" y="0"/>
                    <a:pt x="242" y="56"/>
                    <a:pt x="264" y="139"/>
                  </a:cubicBezTo>
                  <a:cubicBezTo>
                    <a:pt x="288" y="252"/>
                    <a:pt x="329" y="365"/>
                    <a:pt x="385" y="471"/>
                  </a:cubicBezTo>
                  <a:cubicBezTo>
                    <a:pt x="264" y="552"/>
                    <a:pt x="151" y="641"/>
                    <a:pt x="45" y="730"/>
                  </a:cubicBezTo>
                  <a:cubicBezTo>
                    <a:pt x="0" y="805"/>
                    <a:pt x="53" y="894"/>
                    <a:pt x="131" y="894"/>
                  </a:cubicBezTo>
                  <a:cubicBezTo>
                    <a:pt x="138" y="894"/>
                    <a:pt x="144" y="893"/>
                    <a:pt x="151" y="892"/>
                  </a:cubicBezTo>
                  <a:cubicBezTo>
                    <a:pt x="272" y="835"/>
                    <a:pt x="394" y="770"/>
                    <a:pt x="507" y="697"/>
                  </a:cubicBezTo>
                  <a:cubicBezTo>
                    <a:pt x="572" y="827"/>
                    <a:pt x="661" y="948"/>
                    <a:pt x="766" y="1046"/>
                  </a:cubicBezTo>
                  <a:cubicBezTo>
                    <a:pt x="791" y="1066"/>
                    <a:pt x="819" y="1075"/>
                    <a:pt x="846" y="1075"/>
                  </a:cubicBezTo>
                  <a:cubicBezTo>
                    <a:pt x="923" y="1075"/>
                    <a:pt x="993" y="1000"/>
                    <a:pt x="968" y="916"/>
                  </a:cubicBezTo>
                  <a:cubicBezTo>
                    <a:pt x="912" y="778"/>
                    <a:pt x="839" y="657"/>
                    <a:pt x="758" y="544"/>
                  </a:cubicBezTo>
                  <a:cubicBezTo>
                    <a:pt x="904" y="463"/>
                    <a:pt x="1041" y="357"/>
                    <a:pt x="1163" y="228"/>
                  </a:cubicBezTo>
                  <a:cubicBezTo>
                    <a:pt x="1202" y="158"/>
                    <a:pt x="1151" y="73"/>
                    <a:pt x="1076" y="73"/>
                  </a:cubicBezTo>
                  <a:cubicBezTo>
                    <a:pt x="1073" y="73"/>
                    <a:pt x="1069" y="74"/>
                    <a:pt x="1066" y="74"/>
                  </a:cubicBezTo>
                  <a:cubicBezTo>
                    <a:pt x="904" y="131"/>
                    <a:pt x="758" y="212"/>
                    <a:pt x="628" y="317"/>
                  </a:cubicBezTo>
                  <a:cubicBezTo>
                    <a:pt x="572" y="220"/>
                    <a:pt x="515" y="131"/>
                    <a:pt x="450" y="42"/>
                  </a:cubicBezTo>
                  <a:cubicBezTo>
                    <a:pt x="427" y="13"/>
                    <a:pt x="396" y="0"/>
                    <a:pt x="366" y="0"/>
                  </a:cubicBez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78" name="Google Shape;1478;g12cdb1822b0_0_5711"/>
          <p:cNvPicPr preferRelativeResize="0"/>
          <p:nvPr/>
        </p:nvPicPr>
        <p:blipFill>
          <a:blip r:embed="rId3">
            <a:alphaModFix/>
          </a:blip>
          <a:stretch>
            <a:fillRect/>
          </a:stretch>
        </p:blipFill>
        <p:spPr>
          <a:xfrm>
            <a:off x="4086375" y="2292998"/>
            <a:ext cx="2103519" cy="210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g12cdb1822b0_0_2689"/>
          <p:cNvSpPr txBox="1">
            <a:spLocks noGrp="1"/>
          </p:cNvSpPr>
          <p:nvPr>
            <p:ph type="title"/>
          </p:nvPr>
        </p:nvSpPr>
        <p:spPr>
          <a:xfrm>
            <a:off x="627025" y="1503975"/>
            <a:ext cx="3889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300">
                <a:latin typeface="Barlow"/>
                <a:ea typeface="Barlow"/>
                <a:cs typeface="Barlow"/>
                <a:sym typeface="Barlow"/>
              </a:rPr>
              <a:t>Used Cars Price Prediction</a:t>
            </a:r>
            <a:endParaRPr sz="2300">
              <a:latin typeface="Barlow"/>
              <a:ea typeface="Barlow"/>
              <a:cs typeface="Barlow"/>
              <a:sym typeface="Barlow"/>
            </a:endParaRPr>
          </a:p>
        </p:txBody>
      </p:sp>
      <p:sp>
        <p:nvSpPr>
          <p:cNvPr id="1484" name="Google Shape;1484;g12cdb1822b0_0_2689"/>
          <p:cNvSpPr txBox="1">
            <a:spLocks noGrp="1"/>
          </p:cNvSpPr>
          <p:nvPr>
            <p:ph type="subTitle" idx="1"/>
          </p:nvPr>
        </p:nvSpPr>
        <p:spPr>
          <a:xfrm>
            <a:off x="865677" y="2140476"/>
            <a:ext cx="2907600" cy="101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latin typeface="Arial"/>
                <a:ea typeface="Arial"/>
                <a:cs typeface="Arial"/>
                <a:sym typeface="Arial"/>
              </a:rPr>
              <a:t>Đây là tập dữ liệu cung cấp thông tin về giá của những chiếc xe đã qua sử dụng </a:t>
            </a:r>
            <a:endParaRPr>
              <a:latin typeface="Arial"/>
              <a:ea typeface="Arial"/>
              <a:cs typeface="Arial"/>
              <a:sym typeface="Arial"/>
            </a:endParaRPr>
          </a:p>
        </p:txBody>
      </p:sp>
      <p:grpSp>
        <p:nvGrpSpPr>
          <p:cNvPr id="1485" name="Google Shape;1485;g12cdb1822b0_0_2689"/>
          <p:cNvGrpSpPr/>
          <p:nvPr/>
        </p:nvGrpSpPr>
        <p:grpSpPr>
          <a:xfrm>
            <a:off x="4757123" y="1417555"/>
            <a:ext cx="3024562" cy="2460782"/>
            <a:chOff x="4757123" y="1417555"/>
            <a:chExt cx="3024562" cy="2460782"/>
          </a:xfrm>
        </p:grpSpPr>
        <p:sp>
          <p:nvSpPr>
            <p:cNvPr id="1486" name="Google Shape;1486;g12cdb1822b0_0_2689"/>
            <p:cNvSpPr/>
            <p:nvPr/>
          </p:nvSpPr>
          <p:spPr>
            <a:xfrm>
              <a:off x="5762492" y="3511929"/>
              <a:ext cx="1013877" cy="366408"/>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g12cdb1822b0_0_2689"/>
            <p:cNvSpPr/>
            <p:nvPr/>
          </p:nvSpPr>
          <p:spPr>
            <a:xfrm>
              <a:off x="4757134" y="1417555"/>
              <a:ext cx="3024551" cy="1831767"/>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g12cdb1822b0_0_2689"/>
            <p:cNvSpPr/>
            <p:nvPr/>
          </p:nvSpPr>
          <p:spPr>
            <a:xfrm>
              <a:off x="4757123" y="3181956"/>
              <a:ext cx="3024551" cy="340000"/>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89" name="Google Shape;1489;g12cdb1822b0_0_2689"/>
          <p:cNvPicPr preferRelativeResize="0"/>
          <p:nvPr/>
        </p:nvPicPr>
        <p:blipFill>
          <a:blip r:embed="rId3">
            <a:alphaModFix/>
          </a:blip>
          <a:stretch>
            <a:fillRect/>
          </a:stretch>
        </p:blipFill>
        <p:spPr>
          <a:xfrm>
            <a:off x="4845538" y="1503975"/>
            <a:ext cx="2847726" cy="1601826"/>
          </a:xfrm>
          <a:prstGeom prst="rect">
            <a:avLst/>
          </a:prstGeom>
          <a:noFill/>
          <a:ln>
            <a:noFill/>
          </a:ln>
        </p:spPr>
      </p:pic>
      <p:sp>
        <p:nvSpPr>
          <p:cNvPr id="1490" name="Google Shape;1490;g12cdb1822b0_0_2689"/>
          <p:cNvSpPr txBox="1">
            <a:spLocks noGrp="1"/>
          </p:cNvSpPr>
          <p:nvPr>
            <p:ph type="subTitle" idx="1"/>
          </p:nvPr>
        </p:nvSpPr>
        <p:spPr>
          <a:xfrm>
            <a:off x="868825" y="3052725"/>
            <a:ext cx="3405900"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latin typeface="Arial"/>
                <a:ea typeface="Arial"/>
                <a:cs typeface="Arial"/>
                <a:sym typeface="Arial"/>
              </a:rPr>
              <a:t>Dữ liệu bao gồm 6019 dòng và 13 cột</a:t>
            </a:r>
            <a:endParaRPr>
              <a:latin typeface="Arial"/>
              <a:ea typeface="Arial"/>
              <a:cs typeface="Arial"/>
              <a:sym typeface="Arial"/>
            </a:endParaRPr>
          </a:p>
        </p:txBody>
      </p:sp>
      <p:sp>
        <p:nvSpPr>
          <p:cNvPr id="1491" name="Google Shape;1491;g12cdb1822b0_0_2689"/>
          <p:cNvSpPr txBox="1"/>
          <p:nvPr/>
        </p:nvSpPr>
        <p:spPr>
          <a:xfrm>
            <a:off x="2080375" y="734925"/>
            <a:ext cx="47679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2C2C75"/>
                </a:solidFill>
                <a:latin typeface="Patrick Hand"/>
                <a:ea typeface="Patrick Hand"/>
                <a:cs typeface="Patrick Hand"/>
                <a:sym typeface="Patrick Hand"/>
              </a:rPr>
              <a:t>Khai phá dữ liệu</a:t>
            </a:r>
            <a:endParaRPr sz="3600" b="1">
              <a:solidFill>
                <a:srgbClr val="2C2C75"/>
              </a:solidFill>
              <a:latin typeface="Patrick Hand"/>
              <a:ea typeface="Patrick Hand"/>
              <a:cs typeface="Patrick Hand"/>
              <a:sym typeface="Patrick Hand"/>
            </a:endParaRPr>
          </a:p>
        </p:txBody>
      </p:sp>
      <p:sp>
        <p:nvSpPr>
          <p:cNvPr id="1492" name="Google Shape;1492;g12cdb1822b0_0_2689"/>
          <p:cNvSpPr/>
          <p:nvPr/>
        </p:nvSpPr>
        <p:spPr>
          <a:xfrm>
            <a:off x="3490071" y="3878323"/>
            <a:ext cx="843453" cy="914277"/>
          </a:xfrm>
          <a:custGeom>
            <a:avLst/>
            <a:gdLst/>
            <a:ahLst/>
            <a:cxnLst/>
            <a:rect l="l" t="t" r="r" b="b"/>
            <a:pathLst>
              <a:path w="49542" h="53702" extrusionOk="0">
                <a:moveTo>
                  <a:pt x="28239" y="8674"/>
                </a:moveTo>
                <a:cubicBezTo>
                  <a:pt x="28326" y="8674"/>
                  <a:pt x="28417" y="8699"/>
                  <a:pt x="28505" y="8757"/>
                </a:cubicBezTo>
                <a:cubicBezTo>
                  <a:pt x="33413" y="11993"/>
                  <a:pt x="38309" y="15248"/>
                  <a:pt x="43192" y="18524"/>
                </a:cubicBezTo>
                <a:cubicBezTo>
                  <a:pt x="43601" y="18798"/>
                  <a:pt x="43280" y="19336"/>
                  <a:pt x="42878" y="19336"/>
                </a:cubicBezTo>
                <a:cubicBezTo>
                  <a:pt x="42790" y="19336"/>
                  <a:pt x="42699" y="19310"/>
                  <a:pt x="42611" y="19251"/>
                </a:cubicBezTo>
                <a:lnTo>
                  <a:pt x="42611" y="19250"/>
                </a:lnTo>
                <a:cubicBezTo>
                  <a:pt x="37723" y="15983"/>
                  <a:pt x="32828" y="12728"/>
                  <a:pt x="27924" y="9483"/>
                </a:cubicBezTo>
                <a:cubicBezTo>
                  <a:pt x="27513" y="9212"/>
                  <a:pt x="27836" y="8674"/>
                  <a:pt x="28239" y="8674"/>
                </a:cubicBezTo>
                <a:close/>
                <a:moveTo>
                  <a:pt x="25932" y="12125"/>
                </a:moveTo>
                <a:cubicBezTo>
                  <a:pt x="26019" y="12125"/>
                  <a:pt x="26109" y="12150"/>
                  <a:pt x="26197" y="12208"/>
                </a:cubicBezTo>
                <a:cubicBezTo>
                  <a:pt x="31107" y="15444"/>
                  <a:pt x="36002" y="18699"/>
                  <a:pt x="40884" y="21975"/>
                </a:cubicBezTo>
                <a:cubicBezTo>
                  <a:pt x="41294" y="22249"/>
                  <a:pt x="40973" y="22787"/>
                  <a:pt x="40571" y="22787"/>
                </a:cubicBezTo>
                <a:cubicBezTo>
                  <a:pt x="40484" y="22787"/>
                  <a:pt x="40393" y="22761"/>
                  <a:pt x="40305" y="22702"/>
                </a:cubicBezTo>
                <a:lnTo>
                  <a:pt x="40305" y="22701"/>
                </a:lnTo>
                <a:cubicBezTo>
                  <a:pt x="35417" y="19434"/>
                  <a:pt x="30521" y="16179"/>
                  <a:pt x="25618" y="12934"/>
                </a:cubicBezTo>
                <a:cubicBezTo>
                  <a:pt x="25207" y="12663"/>
                  <a:pt x="25529" y="12125"/>
                  <a:pt x="25932" y="12125"/>
                </a:cubicBezTo>
                <a:close/>
                <a:moveTo>
                  <a:pt x="23626" y="15576"/>
                </a:moveTo>
                <a:cubicBezTo>
                  <a:pt x="23713" y="15576"/>
                  <a:pt x="23804" y="15601"/>
                  <a:pt x="23892" y="15659"/>
                </a:cubicBezTo>
                <a:cubicBezTo>
                  <a:pt x="28800" y="18895"/>
                  <a:pt x="33696" y="22150"/>
                  <a:pt x="38578" y="25426"/>
                </a:cubicBezTo>
                <a:cubicBezTo>
                  <a:pt x="38987" y="25700"/>
                  <a:pt x="38667" y="26238"/>
                  <a:pt x="38266" y="26238"/>
                </a:cubicBezTo>
                <a:cubicBezTo>
                  <a:pt x="38178" y="26238"/>
                  <a:pt x="38087" y="26212"/>
                  <a:pt x="37999" y="26153"/>
                </a:cubicBezTo>
                <a:lnTo>
                  <a:pt x="37999" y="26152"/>
                </a:lnTo>
                <a:cubicBezTo>
                  <a:pt x="33110" y="22885"/>
                  <a:pt x="28215" y="19630"/>
                  <a:pt x="23312" y="16385"/>
                </a:cubicBezTo>
                <a:cubicBezTo>
                  <a:pt x="22900" y="16114"/>
                  <a:pt x="23223" y="15576"/>
                  <a:pt x="23626" y="15576"/>
                </a:cubicBezTo>
                <a:close/>
                <a:moveTo>
                  <a:pt x="21320" y="19027"/>
                </a:moveTo>
                <a:cubicBezTo>
                  <a:pt x="21407" y="19027"/>
                  <a:pt x="21498" y="19052"/>
                  <a:pt x="21586" y="19110"/>
                </a:cubicBezTo>
                <a:cubicBezTo>
                  <a:pt x="26494" y="22345"/>
                  <a:pt x="31388" y="25601"/>
                  <a:pt x="36271" y="28875"/>
                </a:cubicBezTo>
                <a:cubicBezTo>
                  <a:pt x="36681" y="29151"/>
                  <a:pt x="36360" y="29689"/>
                  <a:pt x="35958" y="29689"/>
                </a:cubicBezTo>
                <a:cubicBezTo>
                  <a:pt x="35871" y="29689"/>
                  <a:pt x="35780" y="29663"/>
                  <a:pt x="35692" y="29604"/>
                </a:cubicBezTo>
                <a:lnTo>
                  <a:pt x="35692" y="29603"/>
                </a:lnTo>
                <a:cubicBezTo>
                  <a:pt x="30804" y="26336"/>
                  <a:pt x="25908" y="23081"/>
                  <a:pt x="21005" y="19836"/>
                </a:cubicBezTo>
                <a:cubicBezTo>
                  <a:pt x="20594" y="19565"/>
                  <a:pt x="20916" y="19027"/>
                  <a:pt x="21320" y="19027"/>
                </a:cubicBezTo>
                <a:close/>
                <a:moveTo>
                  <a:pt x="19013" y="22478"/>
                </a:moveTo>
                <a:cubicBezTo>
                  <a:pt x="19100" y="22478"/>
                  <a:pt x="19190" y="22503"/>
                  <a:pt x="19278" y="22561"/>
                </a:cubicBezTo>
                <a:cubicBezTo>
                  <a:pt x="24186" y="25797"/>
                  <a:pt x="29083" y="29052"/>
                  <a:pt x="33965" y="32328"/>
                </a:cubicBezTo>
                <a:cubicBezTo>
                  <a:pt x="34374" y="32602"/>
                  <a:pt x="34054" y="33140"/>
                  <a:pt x="33652" y="33140"/>
                </a:cubicBezTo>
                <a:cubicBezTo>
                  <a:pt x="33565" y="33140"/>
                  <a:pt x="33474" y="33115"/>
                  <a:pt x="33386" y="33055"/>
                </a:cubicBezTo>
                <a:lnTo>
                  <a:pt x="33386" y="33054"/>
                </a:lnTo>
                <a:cubicBezTo>
                  <a:pt x="28496" y="29787"/>
                  <a:pt x="23602" y="26532"/>
                  <a:pt x="18699" y="23287"/>
                </a:cubicBezTo>
                <a:cubicBezTo>
                  <a:pt x="18287" y="23016"/>
                  <a:pt x="18609" y="22478"/>
                  <a:pt x="19013" y="22478"/>
                </a:cubicBezTo>
                <a:close/>
                <a:moveTo>
                  <a:pt x="16706" y="25929"/>
                </a:moveTo>
                <a:cubicBezTo>
                  <a:pt x="16793" y="25929"/>
                  <a:pt x="16884" y="25954"/>
                  <a:pt x="16972" y="26012"/>
                </a:cubicBezTo>
                <a:cubicBezTo>
                  <a:pt x="21881" y="29248"/>
                  <a:pt x="26775" y="32503"/>
                  <a:pt x="31659" y="35779"/>
                </a:cubicBezTo>
                <a:cubicBezTo>
                  <a:pt x="32068" y="36052"/>
                  <a:pt x="31746" y="36591"/>
                  <a:pt x="31344" y="36591"/>
                </a:cubicBezTo>
                <a:cubicBezTo>
                  <a:pt x="31257" y="36591"/>
                  <a:pt x="31166" y="36565"/>
                  <a:pt x="31078" y="36506"/>
                </a:cubicBezTo>
                <a:lnTo>
                  <a:pt x="31078" y="36505"/>
                </a:lnTo>
                <a:cubicBezTo>
                  <a:pt x="26191" y="33238"/>
                  <a:pt x="21294" y="29983"/>
                  <a:pt x="16391" y="26738"/>
                </a:cubicBezTo>
                <a:cubicBezTo>
                  <a:pt x="15980" y="26467"/>
                  <a:pt x="16302" y="25929"/>
                  <a:pt x="16706" y="25929"/>
                </a:cubicBezTo>
                <a:close/>
                <a:moveTo>
                  <a:pt x="14400" y="29380"/>
                </a:moveTo>
                <a:cubicBezTo>
                  <a:pt x="14486" y="29380"/>
                  <a:pt x="14577" y="29405"/>
                  <a:pt x="14665" y="29463"/>
                </a:cubicBezTo>
                <a:cubicBezTo>
                  <a:pt x="19573" y="32699"/>
                  <a:pt x="24469" y="35954"/>
                  <a:pt x="29354" y="39230"/>
                </a:cubicBezTo>
                <a:cubicBezTo>
                  <a:pt x="29761" y="39503"/>
                  <a:pt x="29441" y="40041"/>
                  <a:pt x="29039" y="40041"/>
                </a:cubicBezTo>
                <a:cubicBezTo>
                  <a:pt x="28951" y="40041"/>
                  <a:pt x="28859" y="40015"/>
                  <a:pt x="28771" y="39956"/>
                </a:cubicBezTo>
                <a:cubicBezTo>
                  <a:pt x="23883" y="36689"/>
                  <a:pt x="18989" y="33434"/>
                  <a:pt x="14086" y="30189"/>
                </a:cubicBezTo>
                <a:cubicBezTo>
                  <a:pt x="13673" y="29918"/>
                  <a:pt x="13996" y="29380"/>
                  <a:pt x="14400" y="29380"/>
                </a:cubicBezTo>
                <a:close/>
                <a:moveTo>
                  <a:pt x="12092" y="32831"/>
                </a:moveTo>
                <a:cubicBezTo>
                  <a:pt x="12179" y="32831"/>
                  <a:pt x="12270" y="32856"/>
                  <a:pt x="12357" y="32914"/>
                </a:cubicBezTo>
                <a:cubicBezTo>
                  <a:pt x="17267" y="36149"/>
                  <a:pt x="22162" y="39405"/>
                  <a:pt x="27046" y="42679"/>
                </a:cubicBezTo>
                <a:cubicBezTo>
                  <a:pt x="27453" y="42954"/>
                  <a:pt x="27133" y="43491"/>
                  <a:pt x="26731" y="43491"/>
                </a:cubicBezTo>
                <a:cubicBezTo>
                  <a:pt x="26644" y="43491"/>
                  <a:pt x="26553" y="43466"/>
                  <a:pt x="26465" y="43407"/>
                </a:cubicBezTo>
                <a:cubicBezTo>
                  <a:pt x="21577" y="40140"/>
                  <a:pt x="16681" y="36885"/>
                  <a:pt x="11778" y="33640"/>
                </a:cubicBezTo>
                <a:cubicBezTo>
                  <a:pt x="11367" y="33369"/>
                  <a:pt x="11689" y="32831"/>
                  <a:pt x="12092" y="32831"/>
                </a:cubicBezTo>
                <a:close/>
                <a:moveTo>
                  <a:pt x="9786" y="36282"/>
                </a:moveTo>
                <a:cubicBezTo>
                  <a:pt x="9873" y="36282"/>
                  <a:pt x="9964" y="36307"/>
                  <a:pt x="10052" y="36365"/>
                </a:cubicBezTo>
                <a:cubicBezTo>
                  <a:pt x="14960" y="39601"/>
                  <a:pt x="19856" y="42856"/>
                  <a:pt x="24739" y="46132"/>
                </a:cubicBezTo>
                <a:cubicBezTo>
                  <a:pt x="25147" y="46405"/>
                  <a:pt x="24827" y="46942"/>
                  <a:pt x="24425" y="46942"/>
                </a:cubicBezTo>
                <a:cubicBezTo>
                  <a:pt x="24337" y="46942"/>
                  <a:pt x="24246" y="46917"/>
                  <a:pt x="24157" y="46858"/>
                </a:cubicBezTo>
                <a:cubicBezTo>
                  <a:pt x="19270" y="43591"/>
                  <a:pt x="14375" y="40336"/>
                  <a:pt x="9471" y="37091"/>
                </a:cubicBezTo>
                <a:cubicBezTo>
                  <a:pt x="9060" y="36820"/>
                  <a:pt x="9383" y="36282"/>
                  <a:pt x="9786" y="36282"/>
                </a:cubicBezTo>
                <a:close/>
                <a:moveTo>
                  <a:pt x="24209" y="1"/>
                </a:moveTo>
                <a:cubicBezTo>
                  <a:pt x="23333" y="1357"/>
                  <a:pt x="22455" y="2710"/>
                  <a:pt x="21572" y="4060"/>
                </a:cubicBezTo>
                <a:cubicBezTo>
                  <a:pt x="21925" y="4294"/>
                  <a:pt x="22276" y="4527"/>
                  <a:pt x="22629" y="4762"/>
                </a:cubicBezTo>
                <a:cubicBezTo>
                  <a:pt x="23011" y="4405"/>
                  <a:pt x="23513" y="4219"/>
                  <a:pt x="24029" y="4219"/>
                </a:cubicBezTo>
                <a:cubicBezTo>
                  <a:pt x="24392" y="4219"/>
                  <a:pt x="24761" y="4311"/>
                  <a:pt x="25100" y="4500"/>
                </a:cubicBezTo>
                <a:cubicBezTo>
                  <a:pt x="25134" y="4515"/>
                  <a:pt x="25166" y="4532"/>
                  <a:pt x="25197" y="4554"/>
                </a:cubicBezTo>
                <a:cubicBezTo>
                  <a:pt x="25228" y="4573"/>
                  <a:pt x="25257" y="4595"/>
                  <a:pt x="25282" y="4621"/>
                </a:cubicBezTo>
                <a:cubicBezTo>
                  <a:pt x="26213" y="5345"/>
                  <a:pt x="26450" y="6691"/>
                  <a:pt x="25671" y="7634"/>
                </a:cubicBezTo>
                <a:cubicBezTo>
                  <a:pt x="25268" y="8119"/>
                  <a:pt x="24715" y="8349"/>
                  <a:pt x="24147" y="8349"/>
                </a:cubicBezTo>
                <a:cubicBezTo>
                  <a:pt x="23746" y="8349"/>
                  <a:pt x="23337" y="8235"/>
                  <a:pt x="22968" y="8016"/>
                </a:cubicBezTo>
                <a:cubicBezTo>
                  <a:pt x="22078" y="7489"/>
                  <a:pt x="21737" y="6502"/>
                  <a:pt x="22116" y="5533"/>
                </a:cubicBezTo>
                <a:cubicBezTo>
                  <a:pt x="21766" y="5299"/>
                  <a:pt x="21417" y="5067"/>
                  <a:pt x="21068" y="4836"/>
                </a:cubicBezTo>
                <a:cubicBezTo>
                  <a:pt x="20212" y="6141"/>
                  <a:pt x="19357" y="7445"/>
                  <a:pt x="18498" y="8747"/>
                </a:cubicBezTo>
                <a:cubicBezTo>
                  <a:pt x="18837" y="8972"/>
                  <a:pt x="19176" y="9197"/>
                  <a:pt x="19515" y="9422"/>
                </a:cubicBezTo>
                <a:cubicBezTo>
                  <a:pt x="19897" y="9065"/>
                  <a:pt x="20400" y="8879"/>
                  <a:pt x="20916" y="8879"/>
                </a:cubicBezTo>
                <a:cubicBezTo>
                  <a:pt x="21278" y="8879"/>
                  <a:pt x="21647" y="8971"/>
                  <a:pt x="21986" y="9161"/>
                </a:cubicBezTo>
                <a:cubicBezTo>
                  <a:pt x="22020" y="9174"/>
                  <a:pt x="22053" y="9193"/>
                  <a:pt x="22083" y="9214"/>
                </a:cubicBezTo>
                <a:cubicBezTo>
                  <a:pt x="22112" y="9234"/>
                  <a:pt x="22141" y="9256"/>
                  <a:pt x="22167" y="9280"/>
                </a:cubicBezTo>
                <a:cubicBezTo>
                  <a:pt x="23099" y="10006"/>
                  <a:pt x="23336" y="11352"/>
                  <a:pt x="22555" y="12295"/>
                </a:cubicBezTo>
                <a:cubicBezTo>
                  <a:pt x="22154" y="12780"/>
                  <a:pt x="21601" y="13010"/>
                  <a:pt x="21032" y="13010"/>
                </a:cubicBezTo>
                <a:cubicBezTo>
                  <a:pt x="20631" y="13010"/>
                  <a:pt x="20222" y="12896"/>
                  <a:pt x="19853" y="12677"/>
                </a:cubicBezTo>
                <a:cubicBezTo>
                  <a:pt x="18963" y="12148"/>
                  <a:pt x="18622" y="11163"/>
                  <a:pt x="19000" y="10192"/>
                </a:cubicBezTo>
                <a:cubicBezTo>
                  <a:pt x="18663" y="9967"/>
                  <a:pt x="18326" y="9744"/>
                  <a:pt x="17988" y="9520"/>
                </a:cubicBezTo>
                <a:cubicBezTo>
                  <a:pt x="17128" y="10821"/>
                  <a:pt x="16267" y="12123"/>
                  <a:pt x="15406" y="13423"/>
                </a:cubicBezTo>
                <a:cubicBezTo>
                  <a:pt x="15737" y="13643"/>
                  <a:pt x="16069" y="13863"/>
                  <a:pt x="16400" y="14083"/>
                </a:cubicBezTo>
                <a:cubicBezTo>
                  <a:pt x="16782" y="13726"/>
                  <a:pt x="17284" y="13540"/>
                  <a:pt x="17800" y="13540"/>
                </a:cubicBezTo>
                <a:cubicBezTo>
                  <a:pt x="18163" y="13540"/>
                  <a:pt x="18532" y="13632"/>
                  <a:pt x="18871" y="13822"/>
                </a:cubicBezTo>
                <a:cubicBezTo>
                  <a:pt x="18905" y="13835"/>
                  <a:pt x="18937" y="13854"/>
                  <a:pt x="18968" y="13875"/>
                </a:cubicBezTo>
                <a:cubicBezTo>
                  <a:pt x="18999" y="13893"/>
                  <a:pt x="19028" y="13916"/>
                  <a:pt x="19053" y="13941"/>
                </a:cubicBezTo>
                <a:cubicBezTo>
                  <a:pt x="19984" y="14665"/>
                  <a:pt x="20221" y="16012"/>
                  <a:pt x="19442" y="16956"/>
                </a:cubicBezTo>
                <a:cubicBezTo>
                  <a:pt x="19039" y="17441"/>
                  <a:pt x="18486" y="17671"/>
                  <a:pt x="17918" y="17671"/>
                </a:cubicBezTo>
                <a:cubicBezTo>
                  <a:pt x="17517" y="17671"/>
                  <a:pt x="17108" y="17557"/>
                  <a:pt x="16739" y="17338"/>
                </a:cubicBezTo>
                <a:cubicBezTo>
                  <a:pt x="15849" y="16809"/>
                  <a:pt x="15509" y="15824"/>
                  <a:pt x="15887" y="14853"/>
                </a:cubicBezTo>
                <a:cubicBezTo>
                  <a:pt x="15556" y="14633"/>
                  <a:pt x="15227" y="14415"/>
                  <a:pt x="14897" y="14195"/>
                </a:cubicBezTo>
                <a:cubicBezTo>
                  <a:pt x="14033" y="15495"/>
                  <a:pt x="13170" y="16796"/>
                  <a:pt x="12311" y="18098"/>
                </a:cubicBezTo>
                <a:cubicBezTo>
                  <a:pt x="12635" y="18312"/>
                  <a:pt x="12959" y="18527"/>
                  <a:pt x="13283" y="18744"/>
                </a:cubicBezTo>
                <a:cubicBezTo>
                  <a:pt x="13665" y="18386"/>
                  <a:pt x="14167" y="18200"/>
                  <a:pt x="14683" y="18200"/>
                </a:cubicBezTo>
                <a:cubicBezTo>
                  <a:pt x="15046" y="18200"/>
                  <a:pt x="15415" y="18292"/>
                  <a:pt x="15754" y="18481"/>
                </a:cubicBezTo>
                <a:cubicBezTo>
                  <a:pt x="15788" y="18496"/>
                  <a:pt x="15820" y="18513"/>
                  <a:pt x="15851" y="18536"/>
                </a:cubicBezTo>
                <a:cubicBezTo>
                  <a:pt x="15882" y="18554"/>
                  <a:pt x="15909" y="18577"/>
                  <a:pt x="15935" y="18602"/>
                </a:cubicBezTo>
                <a:cubicBezTo>
                  <a:pt x="16867" y="19326"/>
                  <a:pt x="17104" y="20673"/>
                  <a:pt x="16323" y="21615"/>
                </a:cubicBezTo>
                <a:cubicBezTo>
                  <a:pt x="15921" y="22101"/>
                  <a:pt x="15369" y="22330"/>
                  <a:pt x="14800" y="22330"/>
                </a:cubicBezTo>
                <a:cubicBezTo>
                  <a:pt x="14399" y="22330"/>
                  <a:pt x="13990" y="22216"/>
                  <a:pt x="13620" y="21997"/>
                </a:cubicBezTo>
                <a:cubicBezTo>
                  <a:pt x="12731" y="21470"/>
                  <a:pt x="12390" y="20484"/>
                  <a:pt x="12768" y="19514"/>
                </a:cubicBezTo>
                <a:cubicBezTo>
                  <a:pt x="12446" y="19299"/>
                  <a:pt x="12124" y="19084"/>
                  <a:pt x="11800" y="18870"/>
                </a:cubicBezTo>
                <a:cubicBezTo>
                  <a:pt x="10941" y="20172"/>
                  <a:pt x="10084" y="21475"/>
                  <a:pt x="9229" y="22779"/>
                </a:cubicBezTo>
                <a:cubicBezTo>
                  <a:pt x="9542" y="22987"/>
                  <a:pt x="9856" y="23195"/>
                  <a:pt x="10168" y="23403"/>
                </a:cubicBezTo>
                <a:cubicBezTo>
                  <a:pt x="10550" y="23047"/>
                  <a:pt x="11053" y="22860"/>
                  <a:pt x="11569" y="22860"/>
                </a:cubicBezTo>
                <a:cubicBezTo>
                  <a:pt x="11931" y="22860"/>
                  <a:pt x="12300" y="22952"/>
                  <a:pt x="12639" y="23142"/>
                </a:cubicBezTo>
                <a:cubicBezTo>
                  <a:pt x="12673" y="23157"/>
                  <a:pt x="12705" y="23174"/>
                  <a:pt x="12736" y="23197"/>
                </a:cubicBezTo>
                <a:cubicBezTo>
                  <a:pt x="12766" y="23215"/>
                  <a:pt x="12795" y="23238"/>
                  <a:pt x="12821" y="23261"/>
                </a:cubicBezTo>
                <a:cubicBezTo>
                  <a:pt x="13753" y="23986"/>
                  <a:pt x="13990" y="25334"/>
                  <a:pt x="13210" y="26276"/>
                </a:cubicBezTo>
                <a:cubicBezTo>
                  <a:pt x="12808" y="26762"/>
                  <a:pt x="12255" y="26991"/>
                  <a:pt x="11686" y="26991"/>
                </a:cubicBezTo>
                <a:cubicBezTo>
                  <a:pt x="11285" y="26991"/>
                  <a:pt x="10876" y="26877"/>
                  <a:pt x="10507" y="26658"/>
                </a:cubicBezTo>
                <a:cubicBezTo>
                  <a:pt x="9617" y="26131"/>
                  <a:pt x="9276" y="25145"/>
                  <a:pt x="9655" y="24173"/>
                </a:cubicBezTo>
                <a:cubicBezTo>
                  <a:pt x="9344" y="23967"/>
                  <a:pt x="9033" y="23761"/>
                  <a:pt x="8721" y="23553"/>
                </a:cubicBezTo>
                <a:cubicBezTo>
                  <a:pt x="7867" y="24858"/>
                  <a:pt x="7016" y="26165"/>
                  <a:pt x="6169" y="27476"/>
                </a:cubicBezTo>
                <a:cubicBezTo>
                  <a:pt x="6464" y="27672"/>
                  <a:pt x="6759" y="27868"/>
                  <a:pt x="7054" y="28064"/>
                </a:cubicBezTo>
                <a:cubicBezTo>
                  <a:pt x="7436" y="27708"/>
                  <a:pt x="7939" y="27521"/>
                  <a:pt x="8454" y="27521"/>
                </a:cubicBezTo>
                <a:cubicBezTo>
                  <a:pt x="8817" y="27521"/>
                  <a:pt x="9186" y="27613"/>
                  <a:pt x="9525" y="27803"/>
                </a:cubicBezTo>
                <a:cubicBezTo>
                  <a:pt x="9559" y="27817"/>
                  <a:pt x="9592" y="27835"/>
                  <a:pt x="9622" y="27856"/>
                </a:cubicBezTo>
                <a:cubicBezTo>
                  <a:pt x="9653" y="27875"/>
                  <a:pt x="9680" y="27897"/>
                  <a:pt x="9706" y="27922"/>
                </a:cubicBezTo>
                <a:cubicBezTo>
                  <a:pt x="10638" y="28647"/>
                  <a:pt x="10875" y="29993"/>
                  <a:pt x="10094" y="30935"/>
                </a:cubicBezTo>
                <a:cubicBezTo>
                  <a:pt x="9692" y="31421"/>
                  <a:pt x="9139" y="31651"/>
                  <a:pt x="8570" y="31651"/>
                </a:cubicBezTo>
                <a:cubicBezTo>
                  <a:pt x="8169" y="31651"/>
                  <a:pt x="7760" y="31537"/>
                  <a:pt x="7391" y="31319"/>
                </a:cubicBezTo>
                <a:cubicBezTo>
                  <a:pt x="6502" y="30791"/>
                  <a:pt x="6163" y="29804"/>
                  <a:pt x="6539" y="28834"/>
                </a:cubicBezTo>
                <a:cubicBezTo>
                  <a:pt x="6248" y="28640"/>
                  <a:pt x="5956" y="28446"/>
                  <a:pt x="5665" y="28253"/>
                </a:cubicBezTo>
                <a:cubicBezTo>
                  <a:pt x="4820" y="29564"/>
                  <a:pt x="3980" y="30878"/>
                  <a:pt x="3145" y="32195"/>
                </a:cubicBezTo>
                <a:cubicBezTo>
                  <a:pt x="3409" y="32372"/>
                  <a:pt x="3675" y="32548"/>
                  <a:pt x="3939" y="32725"/>
                </a:cubicBezTo>
                <a:cubicBezTo>
                  <a:pt x="4321" y="32368"/>
                  <a:pt x="4824" y="32181"/>
                  <a:pt x="5340" y="32181"/>
                </a:cubicBezTo>
                <a:cubicBezTo>
                  <a:pt x="5702" y="32181"/>
                  <a:pt x="6071" y="32273"/>
                  <a:pt x="6410" y="32462"/>
                </a:cubicBezTo>
                <a:cubicBezTo>
                  <a:pt x="6444" y="32478"/>
                  <a:pt x="6478" y="32497"/>
                  <a:pt x="6507" y="32517"/>
                </a:cubicBezTo>
                <a:cubicBezTo>
                  <a:pt x="6538" y="32536"/>
                  <a:pt x="6567" y="32558"/>
                  <a:pt x="6592" y="32583"/>
                </a:cubicBezTo>
                <a:cubicBezTo>
                  <a:pt x="7524" y="33308"/>
                  <a:pt x="7761" y="34654"/>
                  <a:pt x="6981" y="35596"/>
                </a:cubicBezTo>
                <a:cubicBezTo>
                  <a:pt x="6579" y="36082"/>
                  <a:pt x="6026" y="36312"/>
                  <a:pt x="5457" y="36312"/>
                </a:cubicBezTo>
                <a:cubicBezTo>
                  <a:pt x="5056" y="36312"/>
                  <a:pt x="4647" y="36197"/>
                  <a:pt x="4278" y="35978"/>
                </a:cubicBezTo>
                <a:cubicBezTo>
                  <a:pt x="3388" y="35452"/>
                  <a:pt x="3049" y="34465"/>
                  <a:pt x="3426" y="33495"/>
                </a:cubicBezTo>
                <a:cubicBezTo>
                  <a:pt x="3167" y="33321"/>
                  <a:pt x="2908" y="33149"/>
                  <a:pt x="2647" y="32977"/>
                </a:cubicBezTo>
                <a:cubicBezTo>
                  <a:pt x="1757" y="34385"/>
                  <a:pt x="874" y="35798"/>
                  <a:pt x="0" y="37214"/>
                </a:cubicBezTo>
                <a:cubicBezTo>
                  <a:pt x="8450" y="42712"/>
                  <a:pt x="16903" y="48208"/>
                  <a:pt x="25354" y="53702"/>
                </a:cubicBezTo>
                <a:cubicBezTo>
                  <a:pt x="26819" y="51512"/>
                  <a:pt x="28261" y="49303"/>
                  <a:pt x="29700" y="47095"/>
                </a:cubicBezTo>
                <a:cubicBezTo>
                  <a:pt x="36324" y="36924"/>
                  <a:pt x="42808" y="26653"/>
                  <a:pt x="49542" y="16554"/>
                </a:cubicBezTo>
                <a:cubicBezTo>
                  <a:pt x="40986" y="11202"/>
                  <a:pt x="32643" y="5533"/>
                  <a:pt x="24209" y="1"/>
                </a:cubicBezTo>
                <a:close/>
              </a:path>
            </a:pathLst>
          </a:custGeom>
          <a:solidFill>
            <a:srgbClr val="FAFAF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3" name="Google Shape;1493;g12cdb1822b0_0_2689"/>
          <p:cNvGrpSpPr/>
          <p:nvPr/>
        </p:nvGrpSpPr>
        <p:grpSpPr>
          <a:xfrm rot="1987191">
            <a:off x="3126144" y="3640962"/>
            <a:ext cx="873318" cy="488477"/>
            <a:chOff x="235850" y="1115550"/>
            <a:chExt cx="1780500" cy="1247975"/>
          </a:xfrm>
        </p:grpSpPr>
        <p:sp>
          <p:nvSpPr>
            <p:cNvPr id="1494" name="Google Shape;1494;g12cdb1822b0_0_2689"/>
            <p:cNvSpPr/>
            <p:nvPr/>
          </p:nvSpPr>
          <p:spPr>
            <a:xfrm>
              <a:off x="1915650" y="2283100"/>
              <a:ext cx="100700" cy="80425"/>
            </a:xfrm>
            <a:custGeom>
              <a:avLst/>
              <a:gdLst/>
              <a:ahLst/>
              <a:cxnLst/>
              <a:rect l="l" t="t" r="r" b="b"/>
              <a:pathLst>
                <a:path w="4028" h="3217" extrusionOk="0">
                  <a:moveTo>
                    <a:pt x="1618" y="0"/>
                  </a:moveTo>
                  <a:cubicBezTo>
                    <a:pt x="1197" y="791"/>
                    <a:pt x="638" y="1541"/>
                    <a:pt x="1" y="2139"/>
                  </a:cubicBezTo>
                  <a:cubicBezTo>
                    <a:pt x="1335" y="2531"/>
                    <a:pt x="2676" y="2897"/>
                    <a:pt x="4028" y="3216"/>
                  </a:cubicBezTo>
                  <a:cubicBezTo>
                    <a:pt x="3235" y="2134"/>
                    <a:pt x="2432" y="1062"/>
                    <a:pt x="1618"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g12cdb1822b0_0_2689"/>
            <p:cNvSpPr/>
            <p:nvPr/>
          </p:nvSpPr>
          <p:spPr>
            <a:xfrm>
              <a:off x="1763925" y="2150750"/>
              <a:ext cx="176600" cy="179100"/>
            </a:xfrm>
            <a:custGeom>
              <a:avLst/>
              <a:gdLst/>
              <a:ahLst/>
              <a:cxnLst/>
              <a:rect l="l" t="t" r="r" b="b"/>
              <a:pathLst>
                <a:path w="7064" h="7164" extrusionOk="0">
                  <a:moveTo>
                    <a:pt x="3662" y="1"/>
                  </a:moveTo>
                  <a:cubicBezTo>
                    <a:pt x="2694" y="586"/>
                    <a:pt x="2371" y="950"/>
                    <a:pt x="2532" y="2106"/>
                  </a:cubicBezTo>
                  <a:cubicBezTo>
                    <a:pt x="2576" y="2429"/>
                    <a:pt x="2412" y="2656"/>
                    <a:pt x="2085" y="2695"/>
                  </a:cubicBezTo>
                  <a:cubicBezTo>
                    <a:pt x="1284" y="2787"/>
                    <a:pt x="367" y="3496"/>
                    <a:pt x="613" y="4400"/>
                  </a:cubicBezTo>
                  <a:cubicBezTo>
                    <a:pt x="694" y="4701"/>
                    <a:pt x="464" y="4974"/>
                    <a:pt x="166" y="4987"/>
                  </a:cubicBezTo>
                  <a:lnTo>
                    <a:pt x="1" y="5499"/>
                  </a:lnTo>
                  <a:cubicBezTo>
                    <a:pt x="1717" y="6068"/>
                    <a:pt x="3438" y="6635"/>
                    <a:pt x="5171" y="7164"/>
                  </a:cubicBezTo>
                  <a:cubicBezTo>
                    <a:pt x="5173" y="7063"/>
                    <a:pt x="5216" y="6959"/>
                    <a:pt x="5316" y="6867"/>
                  </a:cubicBezTo>
                  <a:cubicBezTo>
                    <a:pt x="6022" y="6230"/>
                    <a:pt x="6666" y="5359"/>
                    <a:pt x="7063" y="4475"/>
                  </a:cubicBezTo>
                  <a:cubicBezTo>
                    <a:pt x="5923" y="2988"/>
                    <a:pt x="4781" y="1504"/>
                    <a:pt x="3662"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g12cdb1822b0_0_2689"/>
            <p:cNvSpPr/>
            <p:nvPr/>
          </p:nvSpPr>
          <p:spPr>
            <a:xfrm>
              <a:off x="235850" y="1115550"/>
              <a:ext cx="159800" cy="164125"/>
            </a:xfrm>
            <a:custGeom>
              <a:avLst/>
              <a:gdLst/>
              <a:ahLst/>
              <a:cxnLst/>
              <a:rect l="l" t="t" r="r" b="b"/>
              <a:pathLst>
                <a:path w="6392" h="6565" extrusionOk="0">
                  <a:moveTo>
                    <a:pt x="4571" y="0"/>
                  </a:moveTo>
                  <a:cubicBezTo>
                    <a:pt x="2482" y="0"/>
                    <a:pt x="1" y="4304"/>
                    <a:pt x="1449" y="5813"/>
                  </a:cubicBezTo>
                  <a:cubicBezTo>
                    <a:pt x="1807" y="6064"/>
                    <a:pt x="2167" y="6314"/>
                    <a:pt x="2526" y="6565"/>
                  </a:cubicBezTo>
                  <a:cubicBezTo>
                    <a:pt x="2663" y="4066"/>
                    <a:pt x="4244" y="2212"/>
                    <a:pt x="6391" y="936"/>
                  </a:cubicBezTo>
                  <a:cubicBezTo>
                    <a:pt x="6018" y="685"/>
                    <a:pt x="5647" y="433"/>
                    <a:pt x="5272" y="183"/>
                  </a:cubicBezTo>
                  <a:cubicBezTo>
                    <a:pt x="5048" y="57"/>
                    <a:pt x="4812" y="0"/>
                    <a:pt x="4571"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g12cdb1822b0_0_2689"/>
            <p:cNvSpPr/>
            <p:nvPr/>
          </p:nvSpPr>
          <p:spPr>
            <a:xfrm>
              <a:off x="339050" y="1200500"/>
              <a:ext cx="1460575" cy="1026775"/>
            </a:xfrm>
            <a:custGeom>
              <a:avLst/>
              <a:gdLst/>
              <a:ahLst/>
              <a:cxnLst/>
              <a:rect l="l" t="t" r="r" b="b"/>
              <a:pathLst>
                <a:path w="58423" h="41071" extrusionOk="0">
                  <a:moveTo>
                    <a:pt x="682" y="0"/>
                  </a:moveTo>
                  <a:cubicBezTo>
                    <a:pt x="425" y="294"/>
                    <a:pt x="195" y="612"/>
                    <a:pt x="0" y="951"/>
                  </a:cubicBezTo>
                  <a:cubicBezTo>
                    <a:pt x="3644" y="3451"/>
                    <a:pt x="7284" y="5957"/>
                    <a:pt x="10919" y="8467"/>
                  </a:cubicBezTo>
                  <a:cubicBezTo>
                    <a:pt x="26373" y="19142"/>
                    <a:pt x="41978" y="29705"/>
                    <a:pt x="56940" y="41070"/>
                  </a:cubicBezTo>
                  <a:cubicBezTo>
                    <a:pt x="57262" y="40545"/>
                    <a:pt x="57807" y="40145"/>
                    <a:pt x="58422" y="39930"/>
                  </a:cubicBezTo>
                  <a:cubicBezTo>
                    <a:pt x="55714" y="37919"/>
                    <a:pt x="52926" y="36010"/>
                    <a:pt x="50162" y="34078"/>
                  </a:cubicBezTo>
                  <a:cubicBezTo>
                    <a:pt x="33757" y="22603"/>
                    <a:pt x="17346" y="11100"/>
                    <a:pt x="682"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g12cdb1822b0_0_2689"/>
            <p:cNvSpPr/>
            <p:nvPr/>
          </p:nvSpPr>
          <p:spPr>
            <a:xfrm>
              <a:off x="372825" y="1153075"/>
              <a:ext cx="1464550" cy="1018300"/>
            </a:xfrm>
            <a:custGeom>
              <a:avLst/>
              <a:gdLst/>
              <a:ahLst/>
              <a:cxnLst/>
              <a:rect l="l" t="t" r="r" b="b"/>
              <a:pathLst>
                <a:path w="58582" h="40732" extrusionOk="0">
                  <a:moveTo>
                    <a:pt x="1759" y="1"/>
                  </a:moveTo>
                  <a:cubicBezTo>
                    <a:pt x="1729" y="28"/>
                    <a:pt x="1696" y="52"/>
                    <a:pt x="1662" y="70"/>
                  </a:cubicBezTo>
                  <a:cubicBezTo>
                    <a:pt x="1054" y="411"/>
                    <a:pt x="493" y="796"/>
                    <a:pt x="1" y="1228"/>
                  </a:cubicBezTo>
                  <a:cubicBezTo>
                    <a:pt x="3240" y="3392"/>
                    <a:pt x="6455" y="5596"/>
                    <a:pt x="9669" y="7796"/>
                  </a:cubicBezTo>
                  <a:cubicBezTo>
                    <a:pt x="19159" y="14290"/>
                    <a:pt x="28628" y="20816"/>
                    <a:pt x="38074" y="27374"/>
                  </a:cubicBezTo>
                  <a:cubicBezTo>
                    <a:pt x="44445" y="31791"/>
                    <a:pt x="50905" y="36121"/>
                    <a:pt x="57141" y="40731"/>
                  </a:cubicBezTo>
                  <a:cubicBezTo>
                    <a:pt x="57162" y="40644"/>
                    <a:pt x="57192" y="40561"/>
                    <a:pt x="57233" y="40481"/>
                  </a:cubicBezTo>
                  <a:cubicBezTo>
                    <a:pt x="57484" y="40002"/>
                    <a:pt x="58072" y="39581"/>
                    <a:pt x="58581" y="39262"/>
                  </a:cubicBezTo>
                  <a:cubicBezTo>
                    <a:pt x="55406" y="36958"/>
                    <a:pt x="52189" y="34707"/>
                    <a:pt x="48975" y="32459"/>
                  </a:cubicBezTo>
                  <a:cubicBezTo>
                    <a:pt x="33327" y="21514"/>
                    <a:pt x="17621" y="10631"/>
                    <a:pt x="1759"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g12cdb1822b0_0_2689"/>
            <p:cNvSpPr/>
            <p:nvPr/>
          </p:nvSpPr>
          <p:spPr>
            <a:xfrm>
              <a:off x="321450" y="1245700"/>
              <a:ext cx="1433725" cy="1028300"/>
            </a:xfrm>
            <a:custGeom>
              <a:avLst/>
              <a:gdLst/>
              <a:ahLst/>
              <a:cxnLst/>
              <a:rect l="l" t="t" r="r" b="b"/>
              <a:pathLst>
                <a:path w="57349" h="41132" extrusionOk="0">
                  <a:moveTo>
                    <a:pt x="314" y="1"/>
                  </a:moveTo>
                  <a:cubicBezTo>
                    <a:pt x="101" y="609"/>
                    <a:pt x="0" y="1275"/>
                    <a:pt x="29" y="2005"/>
                  </a:cubicBezTo>
                  <a:cubicBezTo>
                    <a:pt x="3433" y="4380"/>
                    <a:pt x="6839" y="6751"/>
                    <a:pt x="10248" y="9116"/>
                  </a:cubicBezTo>
                  <a:cubicBezTo>
                    <a:pt x="25691" y="19836"/>
                    <a:pt x="41016" y="30801"/>
                    <a:pt x="56723" y="41132"/>
                  </a:cubicBezTo>
                  <a:cubicBezTo>
                    <a:pt x="56821" y="40813"/>
                    <a:pt x="57032" y="40538"/>
                    <a:pt x="57347" y="40387"/>
                  </a:cubicBezTo>
                  <a:cubicBezTo>
                    <a:pt x="57344" y="40324"/>
                    <a:pt x="57345" y="40259"/>
                    <a:pt x="57349" y="40198"/>
                  </a:cubicBezTo>
                  <a:cubicBezTo>
                    <a:pt x="53981" y="37641"/>
                    <a:pt x="50558" y="35158"/>
                    <a:pt x="47125" y="32691"/>
                  </a:cubicBezTo>
                  <a:cubicBezTo>
                    <a:pt x="31673" y="21581"/>
                    <a:pt x="16010" y="10761"/>
                    <a:pt x="314"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g12cdb1822b0_0_5582"/>
          <p:cNvSpPr txBox="1">
            <a:spLocks noGrp="1"/>
          </p:cNvSpPr>
          <p:nvPr>
            <p:ph type="title" idx="6"/>
          </p:nvPr>
        </p:nvSpPr>
        <p:spPr>
          <a:xfrm>
            <a:off x="720000" y="589450"/>
            <a:ext cx="7704000" cy="48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Các features trong dataset</a:t>
            </a:r>
            <a:endParaRPr/>
          </a:p>
        </p:txBody>
      </p:sp>
      <p:sp>
        <p:nvSpPr>
          <p:cNvPr id="1505" name="Google Shape;1505;g12cdb1822b0_0_5582"/>
          <p:cNvSpPr txBox="1">
            <a:spLocks noGrp="1"/>
          </p:cNvSpPr>
          <p:nvPr>
            <p:ph type="title"/>
          </p:nvPr>
        </p:nvSpPr>
        <p:spPr>
          <a:xfrm>
            <a:off x="191400" y="1705038"/>
            <a:ext cx="23364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CarID</a:t>
            </a:r>
            <a:endParaRPr/>
          </a:p>
        </p:txBody>
      </p:sp>
      <p:sp>
        <p:nvSpPr>
          <p:cNvPr id="1506" name="Google Shape;1506;g12cdb1822b0_0_5582"/>
          <p:cNvSpPr txBox="1">
            <a:spLocks noGrp="1"/>
          </p:cNvSpPr>
          <p:nvPr>
            <p:ph type="subTitle" idx="1"/>
          </p:nvPr>
        </p:nvSpPr>
        <p:spPr>
          <a:xfrm>
            <a:off x="455700" y="2150100"/>
            <a:ext cx="18078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Số thứ tự của chiếc xe trong tập dữ liệu</a:t>
            </a:r>
            <a:endParaRPr>
              <a:latin typeface="Arial"/>
              <a:ea typeface="Arial"/>
              <a:cs typeface="Arial"/>
              <a:sym typeface="Arial"/>
            </a:endParaRPr>
          </a:p>
        </p:txBody>
      </p:sp>
      <p:sp>
        <p:nvSpPr>
          <p:cNvPr id="1507" name="Google Shape;1507;g12cdb1822b0_0_5582"/>
          <p:cNvSpPr txBox="1">
            <a:spLocks noGrp="1"/>
          </p:cNvSpPr>
          <p:nvPr>
            <p:ph type="title" idx="2"/>
          </p:nvPr>
        </p:nvSpPr>
        <p:spPr>
          <a:xfrm>
            <a:off x="2165138" y="1669650"/>
            <a:ext cx="1518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Name</a:t>
            </a:r>
            <a:endParaRPr/>
          </a:p>
        </p:txBody>
      </p:sp>
      <p:sp>
        <p:nvSpPr>
          <p:cNvPr id="1508" name="Google Shape;1508;g12cdb1822b0_0_5582"/>
          <p:cNvSpPr txBox="1">
            <a:spLocks noGrp="1"/>
          </p:cNvSpPr>
          <p:nvPr>
            <p:ph type="subTitle" idx="3"/>
          </p:nvPr>
        </p:nvSpPr>
        <p:spPr>
          <a:xfrm>
            <a:off x="2165147" y="2114700"/>
            <a:ext cx="17592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Thương hiệu và phiên bản của xe</a:t>
            </a:r>
            <a:endParaRPr>
              <a:latin typeface="Arial"/>
              <a:ea typeface="Arial"/>
              <a:cs typeface="Arial"/>
              <a:sym typeface="Arial"/>
            </a:endParaRPr>
          </a:p>
        </p:txBody>
      </p:sp>
      <p:sp>
        <p:nvSpPr>
          <p:cNvPr id="1509" name="Google Shape;1509;g12cdb1822b0_0_5582"/>
          <p:cNvSpPr txBox="1">
            <a:spLocks noGrp="1"/>
          </p:cNvSpPr>
          <p:nvPr>
            <p:ph type="title" idx="4"/>
          </p:nvPr>
        </p:nvSpPr>
        <p:spPr>
          <a:xfrm>
            <a:off x="4074350" y="1669638"/>
            <a:ext cx="1349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Location</a:t>
            </a:r>
            <a:endParaRPr/>
          </a:p>
        </p:txBody>
      </p:sp>
      <p:sp>
        <p:nvSpPr>
          <p:cNvPr id="1510" name="Google Shape;1510;g12cdb1822b0_0_5582"/>
          <p:cNvSpPr txBox="1">
            <a:spLocks noGrp="1"/>
          </p:cNvSpPr>
          <p:nvPr>
            <p:ph type="subTitle" idx="5"/>
          </p:nvPr>
        </p:nvSpPr>
        <p:spPr>
          <a:xfrm>
            <a:off x="3736413" y="2154075"/>
            <a:ext cx="20250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Vị trí mà chiếc xe đang được bán hoặc có sẵn để mua.</a:t>
            </a:r>
            <a:endParaRPr>
              <a:latin typeface="Arial"/>
              <a:ea typeface="Arial"/>
              <a:cs typeface="Arial"/>
              <a:sym typeface="Arial"/>
            </a:endParaRPr>
          </a:p>
        </p:txBody>
      </p:sp>
      <p:sp>
        <p:nvSpPr>
          <p:cNvPr id="1511" name="Google Shape;1511;g12cdb1822b0_0_5582"/>
          <p:cNvSpPr txBox="1">
            <a:spLocks noGrp="1"/>
          </p:cNvSpPr>
          <p:nvPr>
            <p:ph type="title" idx="4"/>
          </p:nvPr>
        </p:nvSpPr>
        <p:spPr>
          <a:xfrm>
            <a:off x="5685738" y="1672413"/>
            <a:ext cx="1349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Year</a:t>
            </a:r>
            <a:endParaRPr/>
          </a:p>
        </p:txBody>
      </p:sp>
      <p:sp>
        <p:nvSpPr>
          <p:cNvPr id="1512" name="Google Shape;1512;g12cdb1822b0_0_5582"/>
          <p:cNvSpPr txBox="1">
            <a:spLocks noGrp="1"/>
          </p:cNvSpPr>
          <p:nvPr>
            <p:ph type="subTitle" idx="5"/>
          </p:nvPr>
        </p:nvSpPr>
        <p:spPr>
          <a:xfrm>
            <a:off x="5471650" y="2103813"/>
            <a:ext cx="17196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Năm sản xuất hoặc phiên bản của mẫu xe đó</a:t>
            </a:r>
            <a:endParaRPr>
              <a:latin typeface="Arial"/>
              <a:ea typeface="Arial"/>
              <a:cs typeface="Arial"/>
              <a:sym typeface="Arial"/>
            </a:endParaRPr>
          </a:p>
        </p:txBody>
      </p:sp>
      <p:sp>
        <p:nvSpPr>
          <p:cNvPr id="1513" name="Google Shape;1513;g12cdb1822b0_0_5582"/>
          <p:cNvSpPr txBox="1">
            <a:spLocks noGrp="1"/>
          </p:cNvSpPr>
          <p:nvPr>
            <p:ph type="title" idx="4"/>
          </p:nvPr>
        </p:nvSpPr>
        <p:spPr>
          <a:xfrm>
            <a:off x="7152463" y="1851750"/>
            <a:ext cx="1534500" cy="62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Kilometers_Driven</a:t>
            </a:r>
            <a:endParaRPr/>
          </a:p>
        </p:txBody>
      </p:sp>
      <p:sp>
        <p:nvSpPr>
          <p:cNvPr id="1514" name="Google Shape;1514;g12cdb1822b0_0_5582"/>
          <p:cNvSpPr txBox="1">
            <a:spLocks noGrp="1"/>
          </p:cNvSpPr>
          <p:nvPr>
            <p:ph type="subTitle" idx="5"/>
          </p:nvPr>
        </p:nvSpPr>
        <p:spPr>
          <a:xfrm>
            <a:off x="7098675" y="2473650"/>
            <a:ext cx="1719600" cy="95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Tổng số km đã đi được bởi các chủ sở hữu trước đó tính bằng km</a:t>
            </a:r>
            <a:endParaRPr>
              <a:latin typeface="Arial"/>
              <a:ea typeface="Arial"/>
              <a:cs typeface="Arial"/>
              <a:sym typeface="Arial"/>
            </a:endParaRPr>
          </a:p>
        </p:txBody>
      </p:sp>
      <p:sp>
        <p:nvSpPr>
          <p:cNvPr id="1515" name="Google Shape;1515;g12cdb1822b0_0_5582"/>
          <p:cNvSpPr txBox="1">
            <a:spLocks noGrp="1"/>
          </p:cNvSpPr>
          <p:nvPr>
            <p:ph type="title"/>
          </p:nvPr>
        </p:nvSpPr>
        <p:spPr>
          <a:xfrm>
            <a:off x="191400" y="3594263"/>
            <a:ext cx="23364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Fuel_Type</a:t>
            </a:r>
            <a:endParaRPr/>
          </a:p>
        </p:txBody>
      </p:sp>
      <p:sp>
        <p:nvSpPr>
          <p:cNvPr id="1516" name="Google Shape;1516;g12cdb1822b0_0_5582"/>
          <p:cNvSpPr txBox="1">
            <a:spLocks noGrp="1"/>
          </p:cNvSpPr>
          <p:nvPr>
            <p:ph type="subTitle" idx="1"/>
          </p:nvPr>
        </p:nvSpPr>
        <p:spPr>
          <a:xfrm>
            <a:off x="455700" y="4039325"/>
            <a:ext cx="18078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Loại nhiên liệu mà xe sử dụng</a:t>
            </a:r>
            <a:endParaRPr>
              <a:latin typeface="Arial"/>
              <a:ea typeface="Arial"/>
              <a:cs typeface="Arial"/>
              <a:sym typeface="Arial"/>
            </a:endParaRPr>
          </a:p>
        </p:txBody>
      </p:sp>
      <p:sp>
        <p:nvSpPr>
          <p:cNvPr id="1517" name="Google Shape;1517;g12cdb1822b0_0_5582"/>
          <p:cNvSpPr txBox="1">
            <a:spLocks noGrp="1"/>
          </p:cNvSpPr>
          <p:nvPr>
            <p:ph type="title" idx="2"/>
          </p:nvPr>
        </p:nvSpPr>
        <p:spPr>
          <a:xfrm>
            <a:off x="2165151" y="3619875"/>
            <a:ext cx="17196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Transmission </a:t>
            </a:r>
            <a:endParaRPr/>
          </a:p>
        </p:txBody>
      </p:sp>
      <p:sp>
        <p:nvSpPr>
          <p:cNvPr id="1518" name="Google Shape;1518;g12cdb1822b0_0_5582"/>
          <p:cNvSpPr txBox="1">
            <a:spLocks noGrp="1"/>
          </p:cNvSpPr>
          <p:nvPr>
            <p:ph type="subTitle" idx="3"/>
          </p:nvPr>
        </p:nvSpPr>
        <p:spPr>
          <a:xfrm>
            <a:off x="2165150" y="4039325"/>
            <a:ext cx="1759200" cy="482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Loại động cơ </a:t>
            </a:r>
            <a:endParaRPr>
              <a:latin typeface="Arial"/>
              <a:ea typeface="Arial"/>
              <a:cs typeface="Arial"/>
              <a:sym typeface="Arial"/>
            </a:endParaRPr>
          </a:p>
        </p:txBody>
      </p:sp>
      <p:sp>
        <p:nvSpPr>
          <p:cNvPr id="1519" name="Google Shape;1519;g12cdb1822b0_0_5582"/>
          <p:cNvSpPr txBox="1">
            <a:spLocks noGrp="1"/>
          </p:cNvSpPr>
          <p:nvPr>
            <p:ph type="title" idx="4"/>
          </p:nvPr>
        </p:nvSpPr>
        <p:spPr>
          <a:xfrm>
            <a:off x="4074350" y="3595950"/>
            <a:ext cx="15345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Owner_Type </a:t>
            </a:r>
            <a:endParaRPr/>
          </a:p>
        </p:txBody>
      </p:sp>
      <p:sp>
        <p:nvSpPr>
          <p:cNvPr id="1520" name="Google Shape;1520;g12cdb1822b0_0_5582"/>
          <p:cNvSpPr txBox="1">
            <a:spLocks noGrp="1"/>
          </p:cNvSpPr>
          <p:nvPr>
            <p:ph type="subTitle" idx="5"/>
          </p:nvPr>
        </p:nvSpPr>
        <p:spPr>
          <a:xfrm>
            <a:off x="3736413" y="4080375"/>
            <a:ext cx="20250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Số chủ đã sở hữu chiếc xe</a:t>
            </a:r>
            <a:endParaRPr>
              <a:latin typeface="Arial"/>
              <a:ea typeface="Arial"/>
              <a:cs typeface="Arial"/>
              <a:sym typeface="Arial"/>
            </a:endParaRPr>
          </a:p>
        </p:txBody>
      </p:sp>
      <p:sp>
        <p:nvSpPr>
          <p:cNvPr id="1521" name="Google Shape;1521;g12cdb1822b0_0_5582"/>
          <p:cNvSpPr txBox="1">
            <a:spLocks noGrp="1"/>
          </p:cNvSpPr>
          <p:nvPr>
            <p:ph type="title" idx="4"/>
          </p:nvPr>
        </p:nvSpPr>
        <p:spPr>
          <a:xfrm>
            <a:off x="5758850" y="3575847"/>
            <a:ext cx="1349100" cy="42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Mileage</a:t>
            </a:r>
            <a:endParaRPr/>
          </a:p>
        </p:txBody>
      </p:sp>
      <p:sp>
        <p:nvSpPr>
          <p:cNvPr id="1522" name="Google Shape;1522;g12cdb1822b0_0_5582"/>
          <p:cNvSpPr txBox="1">
            <a:spLocks noGrp="1"/>
          </p:cNvSpPr>
          <p:nvPr>
            <p:ph type="subTitle" idx="5"/>
          </p:nvPr>
        </p:nvSpPr>
        <p:spPr>
          <a:xfrm>
            <a:off x="5608850" y="4059250"/>
            <a:ext cx="19422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Quãng đường xe có thể đi được với 1 đơn vị nhiên liệu</a:t>
            </a:r>
            <a:endParaRPr>
              <a:latin typeface="Arial"/>
              <a:ea typeface="Arial"/>
              <a:cs typeface="Arial"/>
              <a:sym typeface="Arial"/>
            </a:endParaRPr>
          </a:p>
        </p:txBody>
      </p:sp>
      <p:pic>
        <p:nvPicPr>
          <p:cNvPr id="1523" name="Google Shape;1523;g12cdb1822b0_0_5582"/>
          <p:cNvPicPr preferRelativeResize="0"/>
          <p:nvPr/>
        </p:nvPicPr>
        <p:blipFill>
          <a:blip r:embed="rId3">
            <a:alphaModFix/>
          </a:blip>
          <a:stretch>
            <a:fillRect/>
          </a:stretch>
        </p:blipFill>
        <p:spPr>
          <a:xfrm>
            <a:off x="961550" y="1127700"/>
            <a:ext cx="813311" cy="601850"/>
          </a:xfrm>
          <a:prstGeom prst="rect">
            <a:avLst/>
          </a:prstGeom>
          <a:noFill/>
          <a:ln>
            <a:noFill/>
          </a:ln>
        </p:spPr>
      </p:pic>
      <p:pic>
        <p:nvPicPr>
          <p:cNvPr id="1524" name="Google Shape;1524;g12cdb1822b0_0_5582"/>
          <p:cNvPicPr preferRelativeResize="0"/>
          <p:nvPr/>
        </p:nvPicPr>
        <p:blipFill>
          <a:blip r:embed="rId4">
            <a:alphaModFix/>
          </a:blip>
          <a:stretch>
            <a:fillRect/>
          </a:stretch>
        </p:blipFill>
        <p:spPr>
          <a:xfrm>
            <a:off x="2517950" y="1272750"/>
            <a:ext cx="813299" cy="537675"/>
          </a:xfrm>
          <a:prstGeom prst="rect">
            <a:avLst/>
          </a:prstGeom>
          <a:noFill/>
          <a:ln>
            <a:noFill/>
          </a:ln>
        </p:spPr>
      </p:pic>
      <p:pic>
        <p:nvPicPr>
          <p:cNvPr id="1525" name="Google Shape;1525;g12cdb1822b0_0_5582"/>
          <p:cNvPicPr preferRelativeResize="0"/>
          <p:nvPr/>
        </p:nvPicPr>
        <p:blipFill>
          <a:blip r:embed="rId5">
            <a:alphaModFix/>
          </a:blip>
          <a:stretch>
            <a:fillRect/>
          </a:stretch>
        </p:blipFill>
        <p:spPr>
          <a:xfrm>
            <a:off x="4434325" y="1229524"/>
            <a:ext cx="526476" cy="526476"/>
          </a:xfrm>
          <a:prstGeom prst="rect">
            <a:avLst/>
          </a:prstGeom>
          <a:noFill/>
          <a:ln>
            <a:noFill/>
          </a:ln>
        </p:spPr>
      </p:pic>
      <p:pic>
        <p:nvPicPr>
          <p:cNvPr id="1526" name="Google Shape;1526;g12cdb1822b0_0_5582"/>
          <p:cNvPicPr preferRelativeResize="0"/>
          <p:nvPr/>
        </p:nvPicPr>
        <p:blipFill>
          <a:blip r:embed="rId6">
            <a:alphaModFix/>
          </a:blip>
          <a:stretch>
            <a:fillRect/>
          </a:stretch>
        </p:blipFill>
        <p:spPr>
          <a:xfrm>
            <a:off x="6063875" y="1192325"/>
            <a:ext cx="594350" cy="594350"/>
          </a:xfrm>
          <a:prstGeom prst="rect">
            <a:avLst/>
          </a:prstGeom>
          <a:noFill/>
          <a:ln>
            <a:noFill/>
          </a:ln>
        </p:spPr>
      </p:pic>
      <p:pic>
        <p:nvPicPr>
          <p:cNvPr id="1527" name="Google Shape;1527;g12cdb1822b0_0_5582"/>
          <p:cNvPicPr preferRelativeResize="0"/>
          <p:nvPr/>
        </p:nvPicPr>
        <p:blipFill>
          <a:blip r:embed="rId7">
            <a:alphaModFix/>
          </a:blip>
          <a:stretch>
            <a:fillRect/>
          </a:stretch>
        </p:blipFill>
        <p:spPr>
          <a:xfrm>
            <a:off x="7502075" y="1172925"/>
            <a:ext cx="737325" cy="737325"/>
          </a:xfrm>
          <a:prstGeom prst="rect">
            <a:avLst/>
          </a:prstGeom>
          <a:noFill/>
          <a:ln>
            <a:noFill/>
          </a:ln>
        </p:spPr>
      </p:pic>
      <p:pic>
        <p:nvPicPr>
          <p:cNvPr id="1528" name="Google Shape;1528;g12cdb1822b0_0_5582"/>
          <p:cNvPicPr preferRelativeResize="0"/>
          <p:nvPr/>
        </p:nvPicPr>
        <p:blipFill>
          <a:blip r:embed="rId8">
            <a:alphaModFix/>
          </a:blip>
          <a:stretch>
            <a:fillRect/>
          </a:stretch>
        </p:blipFill>
        <p:spPr>
          <a:xfrm>
            <a:off x="999538" y="3010188"/>
            <a:ext cx="737325" cy="737325"/>
          </a:xfrm>
          <a:prstGeom prst="rect">
            <a:avLst/>
          </a:prstGeom>
          <a:noFill/>
          <a:ln>
            <a:noFill/>
          </a:ln>
        </p:spPr>
      </p:pic>
      <p:pic>
        <p:nvPicPr>
          <p:cNvPr id="1529" name="Google Shape;1529;g12cdb1822b0_0_5582"/>
          <p:cNvPicPr preferRelativeResize="0"/>
          <p:nvPr/>
        </p:nvPicPr>
        <p:blipFill>
          <a:blip r:embed="rId9">
            <a:alphaModFix/>
          </a:blip>
          <a:stretch>
            <a:fillRect/>
          </a:stretch>
        </p:blipFill>
        <p:spPr>
          <a:xfrm>
            <a:off x="2601250" y="2892150"/>
            <a:ext cx="887000" cy="887000"/>
          </a:xfrm>
          <a:prstGeom prst="rect">
            <a:avLst/>
          </a:prstGeom>
          <a:noFill/>
          <a:ln>
            <a:noFill/>
          </a:ln>
        </p:spPr>
      </p:pic>
      <p:pic>
        <p:nvPicPr>
          <p:cNvPr id="1530" name="Google Shape;1530;g12cdb1822b0_0_5582"/>
          <p:cNvPicPr preferRelativeResize="0"/>
          <p:nvPr/>
        </p:nvPicPr>
        <p:blipFill>
          <a:blip r:embed="rId10">
            <a:alphaModFix/>
          </a:blip>
          <a:stretch>
            <a:fillRect/>
          </a:stretch>
        </p:blipFill>
        <p:spPr>
          <a:xfrm>
            <a:off x="4378297" y="2892150"/>
            <a:ext cx="887000" cy="887000"/>
          </a:xfrm>
          <a:prstGeom prst="rect">
            <a:avLst/>
          </a:prstGeom>
          <a:noFill/>
          <a:ln>
            <a:noFill/>
          </a:ln>
        </p:spPr>
      </p:pic>
      <p:pic>
        <p:nvPicPr>
          <p:cNvPr id="1531" name="Google Shape;1531;g12cdb1822b0_0_5582"/>
          <p:cNvPicPr preferRelativeResize="0"/>
          <p:nvPr/>
        </p:nvPicPr>
        <p:blipFill>
          <a:blip r:embed="rId11">
            <a:alphaModFix/>
          </a:blip>
          <a:stretch>
            <a:fillRect/>
          </a:stretch>
        </p:blipFill>
        <p:spPr>
          <a:xfrm>
            <a:off x="5947127" y="2858502"/>
            <a:ext cx="955470" cy="95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g12cdb1822b0_0_5467"/>
          <p:cNvSpPr txBox="1">
            <a:spLocks noGrp="1"/>
          </p:cNvSpPr>
          <p:nvPr>
            <p:ph type="title" idx="6"/>
          </p:nvPr>
        </p:nvSpPr>
        <p:spPr>
          <a:xfrm>
            <a:off x="720000" y="589450"/>
            <a:ext cx="7704000" cy="48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Các features trong dataset</a:t>
            </a:r>
            <a:endParaRPr/>
          </a:p>
        </p:txBody>
      </p:sp>
      <p:sp>
        <p:nvSpPr>
          <p:cNvPr id="1537" name="Google Shape;1537;g12cdb1822b0_0_5467"/>
          <p:cNvSpPr txBox="1">
            <a:spLocks noGrp="1"/>
          </p:cNvSpPr>
          <p:nvPr>
            <p:ph type="title"/>
          </p:nvPr>
        </p:nvSpPr>
        <p:spPr>
          <a:xfrm>
            <a:off x="318725" y="1759363"/>
            <a:ext cx="23364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Engine</a:t>
            </a:r>
            <a:endParaRPr/>
          </a:p>
        </p:txBody>
      </p:sp>
      <p:sp>
        <p:nvSpPr>
          <p:cNvPr id="1538" name="Google Shape;1538;g12cdb1822b0_0_5467"/>
          <p:cNvSpPr txBox="1">
            <a:spLocks noGrp="1"/>
          </p:cNvSpPr>
          <p:nvPr>
            <p:ph type="subTitle" idx="1"/>
          </p:nvPr>
        </p:nvSpPr>
        <p:spPr>
          <a:xfrm>
            <a:off x="724800" y="2198775"/>
            <a:ext cx="15189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Thể tích của động cơ</a:t>
            </a:r>
            <a:endParaRPr>
              <a:latin typeface="Arial"/>
              <a:ea typeface="Arial"/>
              <a:cs typeface="Arial"/>
              <a:sym typeface="Arial"/>
            </a:endParaRPr>
          </a:p>
        </p:txBody>
      </p:sp>
      <p:sp>
        <p:nvSpPr>
          <p:cNvPr id="1539" name="Google Shape;1539;g12cdb1822b0_0_5467"/>
          <p:cNvSpPr txBox="1">
            <a:spLocks noGrp="1"/>
          </p:cNvSpPr>
          <p:nvPr>
            <p:ph type="title" idx="2"/>
          </p:nvPr>
        </p:nvSpPr>
        <p:spPr>
          <a:xfrm>
            <a:off x="2483988" y="1713375"/>
            <a:ext cx="1518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Power</a:t>
            </a:r>
            <a:endParaRPr/>
          </a:p>
        </p:txBody>
      </p:sp>
      <p:sp>
        <p:nvSpPr>
          <p:cNvPr id="1540" name="Google Shape;1540;g12cdb1822b0_0_5467"/>
          <p:cNvSpPr txBox="1">
            <a:spLocks noGrp="1"/>
          </p:cNvSpPr>
          <p:nvPr>
            <p:ph type="subTitle" idx="3"/>
          </p:nvPr>
        </p:nvSpPr>
        <p:spPr>
          <a:xfrm>
            <a:off x="2483997" y="2158425"/>
            <a:ext cx="17592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Công suất tối đa của động cơ</a:t>
            </a:r>
            <a:endParaRPr>
              <a:latin typeface="Arial"/>
              <a:ea typeface="Arial"/>
              <a:cs typeface="Arial"/>
              <a:sym typeface="Arial"/>
            </a:endParaRPr>
          </a:p>
        </p:txBody>
      </p:sp>
      <p:sp>
        <p:nvSpPr>
          <p:cNvPr id="1541" name="Google Shape;1541;g12cdb1822b0_0_5467"/>
          <p:cNvSpPr txBox="1">
            <a:spLocks noGrp="1"/>
          </p:cNvSpPr>
          <p:nvPr>
            <p:ph type="title" idx="4"/>
          </p:nvPr>
        </p:nvSpPr>
        <p:spPr>
          <a:xfrm>
            <a:off x="4581125" y="1714338"/>
            <a:ext cx="1349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Seat</a:t>
            </a:r>
            <a:endParaRPr/>
          </a:p>
        </p:txBody>
      </p:sp>
      <p:sp>
        <p:nvSpPr>
          <p:cNvPr id="1542" name="Google Shape;1542;g12cdb1822b0_0_5467"/>
          <p:cNvSpPr txBox="1">
            <a:spLocks noGrp="1"/>
          </p:cNvSpPr>
          <p:nvPr>
            <p:ph type="subTitle" idx="5"/>
          </p:nvPr>
        </p:nvSpPr>
        <p:spPr>
          <a:xfrm>
            <a:off x="4243188" y="2198775"/>
            <a:ext cx="20250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Tổng số lượng ghế trong xe.</a:t>
            </a:r>
            <a:endParaRPr>
              <a:latin typeface="Arial"/>
              <a:ea typeface="Arial"/>
              <a:cs typeface="Arial"/>
              <a:sym typeface="Arial"/>
            </a:endParaRPr>
          </a:p>
        </p:txBody>
      </p:sp>
      <p:sp>
        <p:nvSpPr>
          <p:cNvPr id="1543" name="Google Shape;1543;g12cdb1822b0_0_5467"/>
          <p:cNvSpPr txBox="1">
            <a:spLocks noGrp="1"/>
          </p:cNvSpPr>
          <p:nvPr>
            <p:ph type="title" idx="4"/>
          </p:nvPr>
        </p:nvSpPr>
        <p:spPr>
          <a:xfrm>
            <a:off x="6538088" y="1636913"/>
            <a:ext cx="1349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New_price</a:t>
            </a:r>
            <a:endParaRPr/>
          </a:p>
        </p:txBody>
      </p:sp>
      <p:sp>
        <p:nvSpPr>
          <p:cNvPr id="1544" name="Google Shape;1544;g12cdb1822b0_0_5467"/>
          <p:cNvSpPr txBox="1">
            <a:spLocks noGrp="1"/>
          </p:cNvSpPr>
          <p:nvPr>
            <p:ph type="subTitle" idx="5"/>
          </p:nvPr>
        </p:nvSpPr>
        <p:spPr>
          <a:xfrm>
            <a:off x="6324000" y="2245938"/>
            <a:ext cx="1719600" cy="65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Arial"/>
                <a:ea typeface="Arial"/>
                <a:cs typeface="Arial"/>
                <a:sym typeface="Arial"/>
              </a:rPr>
              <a:t>Giá của một chiếc xe mới tương tự cùng phiên bản</a:t>
            </a:r>
            <a:endParaRPr>
              <a:latin typeface="Arial"/>
              <a:ea typeface="Arial"/>
              <a:cs typeface="Arial"/>
              <a:sym typeface="Arial"/>
            </a:endParaRPr>
          </a:p>
        </p:txBody>
      </p:sp>
      <p:sp>
        <p:nvSpPr>
          <p:cNvPr id="1545" name="Google Shape;1545;g12cdb1822b0_0_5467"/>
          <p:cNvSpPr txBox="1">
            <a:spLocks noGrp="1"/>
          </p:cNvSpPr>
          <p:nvPr>
            <p:ph type="title" idx="4"/>
          </p:nvPr>
        </p:nvSpPr>
        <p:spPr>
          <a:xfrm>
            <a:off x="3804750" y="3596025"/>
            <a:ext cx="1534500" cy="62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Price</a:t>
            </a:r>
            <a:endParaRPr/>
          </a:p>
        </p:txBody>
      </p:sp>
      <p:sp>
        <p:nvSpPr>
          <p:cNvPr id="1546" name="Google Shape;1546;g12cdb1822b0_0_5467"/>
          <p:cNvSpPr txBox="1">
            <a:spLocks noGrp="1"/>
          </p:cNvSpPr>
          <p:nvPr>
            <p:ph type="subTitle" idx="5"/>
          </p:nvPr>
        </p:nvSpPr>
        <p:spPr>
          <a:xfrm>
            <a:off x="3712200" y="4123725"/>
            <a:ext cx="1719600" cy="48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Giá xe đã bán</a:t>
            </a:r>
            <a:endParaRPr/>
          </a:p>
        </p:txBody>
      </p:sp>
      <p:sp>
        <p:nvSpPr>
          <p:cNvPr id="1547" name="Google Shape;1547;g12cdb1822b0_0_5467"/>
          <p:cNvSpPr/>
          <p:nvPr/>
        </p:nvSpPr>
        <p:spPr>
          <a:xfrm>
            <a:off x="2372425" y="3915400"/>
            <a:ext cx="1214700" cy="14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g12cdb1822b0_0_5467"/>
          <p:cNvSpPr txBox="1"/>
          <p:nvPr/>
        </p:nvSpPr>
        <p:spPr>
          <a:xfrm>
            <a:off x="1387400" y="3371950"/>
            <a:ext cx="2694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Giá trị mong muốn dự đoán</a:t>
            </a:r>
            <a:endParaRPr sz="1500"/>
          </a:p>
        </p:txBody>
      </p:sp>
      <p:pic>
        <p:nvPicPr>
          <p:cNvPr id="1549" name="Google Shape;1549;g12cdb1822b0_0_5467"/>
          <p:cNvPicPr preferRelativeResize="0"/>
          <p:nvPr/>
        </p:nvPicPr>
        <p:blipFill>
          <a:blip r:embed="rId3">
            <a:alphaModFix/>
          </a:blip>
          <a:stretch>
            <a:fillRect/>
          </a:stretch>
        </p:blipFill>
        <p:spPr>
          <a:xfrm>
            <a:off x="2928883" y="1190513"/>
            <a:ext cx="629149" cy="629149"/>
          </a:xfrm>
          <a:prstGeom prst="rect">
            <a:avLst/>
          </a:prstGeom>
          <a:noFill/>
          <a:ln>
            <a:noFill/>
          </a:ln>
        </p:spPr>
      </p:pic>
      <p:pic>
        <p:nvPicPr>
          <p:cNvPr id="1550" name="Google Shape;1550;g12cdb1822b0_0_5467"/>
          <p:cNvPicPr preferRelativeResize="0"/>
          <p:nvPr/>
        </p:nvPicPr>
        <p:blipFill>
          <a:blip r:embed="rId4">
            <a:alphaModFix/>
          </a:blip>
          <a:stretch>
            <a:fillRect/>
          </a:stretch>
        </p:blipFill>
        <p:spPr>
          <a:xfrm>
            <a:off x="1005450" y="1142825"/>
            <a:ext cx="757504" cy="757524"/>
          </a:xfrm>
          <a:prstGeom prst="rect">
            <a:avLst/>
          </a:prstGeom>
          <a:noFill/>
          <a:ln>
            <a:noFill/>
          </a:ln>
        </p:spPr>
      </p:pic>
      <p:pic>
        <p:nvPicPr>
          <p:cNvPr id="1551" name="Google Shape;1551;g12cdb1822b0_0_5467"/>
          <p:cNvPicPr preferRelativeResize="0"/>
          <p:nvPr/>
        </p:nvPicPr>
        <p:blipFill>
          <a:blip r:embed="rId5">
            <a:alphaModFix/>
          </a:blip>
          <a:stretch>
            <a:fillRect/>
          </a:stretch>
        </p:blipFill>
        <p:spPr>
          <a:xfrm>
            <a:off x="4864425" y="1182830"/>
            <a:ext cx="629149" cy="629170"/>
          </a:xfrm>
          <a:prstGeom prst="rect">
            <a:avLst/>
          </a:prstGeom>
          <a:noFill/>
          <a:ln>
            <a:noFill/>
          </a:ln>
        </p:spPr>
      </p:pic>
      <p:pic>
        <p:nvPicPr>
          <p:cNvPr id="1552" name="Google Shape;1552;g12cdb1822b0_0_5467"/>
          <p:cNvPicPr preferRelativeResize="0"/>
          <p:nvPr/>
        </p:nvPicPr>
        <p:blipFill>
          <a:blip r:embed="rId6">
            <a:alphaModFix/>
          </a:blip>
          <a:stretch>
            <a:fillRect/>
          </a:stretch>
        </p:blipFill>
        <p:spPr>
          <a:xfrm>
            <a:off x="6833900" y="1001853"/>
            <a:ext cx="757500" cy="757522"/>
          </a:xfrm>
          <a:prstGeom prst="rect">
            <a:avLst/>
          </a:prstGeom>
          <a:noFill/>
          <a:ln>
            <a:noFill/>
          </a:ln>
        </p:spPr>
      </p:pic>
      <p:pic>
        <p:nvPicPr>
          <p:cNvPr id="1553" name="Google Shape;1553;g12cdb1822b0_0_5467"/>
          <p:cNvPicPr preferRelativeResize="0"/>
          <p:nvPr/>
        </p:nvPicPr>
        <p:blipFill>
          <a:blip r:embed="rId7">
            <a:alphaModFix/>
          </a:blip>
          <a:stretch>
            <a:fillRect/>
          </a:stretch>
        </p:blipFill>
        <p:spPr>
          <a:xfrm>
            <a:off x="4193275" y="2897550"/>
            <a:ext cx="873475" cy="87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pic>
        <p:nvPicPr>
          <p:cNvPr id="1558" name="Google Shape;1558;g12cdb1822b0_7_195"/>
          <p:cNvPicPr preferRelativeResize="0"/>
          <p:nvPr/>
        </p:nvPicPr>
        <p:blipFill>
          <a:blip r:embed="rId3">
            <a:alphaModFix/>
          </a:blip>
          <a:stretch>
            <a:fillRect/>
          </a:stretch>
        </p:blipFill>
        <p:spPr>
          <a:xfrm>
            <a:off x="4041950" y="800450"/>
            <a:ext cx="4589076" cy="3669625"/>
          </a:xfrm>
          <a:prstGeom prst="rect">
            <a:avLst/>
          </a:prstGeom>
          <a:noFill/>
          <a:ln>
            <a:noFill/>
          </a:ln>
        </p:spPr>
      </p:pic>
      <p:sp>
        <p:nvSpPr>
          <p:cNvPr id="1559" name="Google Shape;1559;g12cdb1822b0_7_195"/>
          <p:cNvSpPr txBox="1"/>
          <p:nvPr/>
        </p:nvSpPr>
        <p:spPr>
          <a:xfrm>
            <a:off x="1156750" y="800450"/>
            <a:ext cx="21939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dk1"/>
                </a:solidFill>
                <a:latin typeface="Patrick Hand"/>
                <a:ea typeface="Patrick Hand"/>
                <a:cs typeface="Patrick Hand"/>
                <a:sym typeface="Patrick Hand"/>
              </a:rPr>
              <a:t>Cấu trúc của dữ liệu</a:t>
            </a:r>
            <a:endParaRPr/>
          </a:p>
        </p:txBody>
      </p:sp>
      <p:pic>
        <p:nvPicPr>
          <p:cNvPr id="1560" name="Google Shape;1560;g12cdb1822b0_7_195"/>
          <p:cNvPicPr preferRelativeResize="0"/>
          <p:nvPr/>
        </p:nvPicPr>
        <p:blipFill>
          <a:blip r:embed="rId4">
            <a:alphaModFix/>
          </a:blip>
          <a:stretch>
            <a:fillRect/>
          </a:stretch>
        </p:blipFill>
        <p:spPr>
          <a:xfrm flipH="1">
            <a:off x="1431375" y="2242298"/>
            <a:ext cx="2103519" cy="2103549"/>
          </a:xfrm>
          <a:prstGeom prst="rect">
            <a:avLst/>
          </a:prstGeom>
          <a:noFill/>
          <a:ln>
            <a:noFill/>
          </a:ln>
        </p:spPr>
      </p:pic>
    </p:spTree>
  </p:cSld>
  <p:clrMapOvr>
    <a:masterClrMapping/>
  </p:clrMapOvr>
</p:sld>
</file>

<file path=ppt/theme/theme1.xml><?xml version="1.0" encoding="utf-8"?>
<a:theme xmlns:a="http://schemas.openxmlformats.org/drawingml/2006/main" name="Math Subject for Elementary - 5th Grade: Fractions I">
  <a:themeElements>
    <a:clrScheme name="Simple Light">
      <a:dk1>
        <a:srgbClr val="2C2C75"/>
      </a:dk1>
      <a:lt1>
        <a:srgbClr val="AEB4FF"/>
      </a:lt1>
      <a:dk2>
        <a:srgbClr val="19164B"/>
      </a:dk2>
      <a:lt2>
        <a:srgbClr val="FFBD39"/>
      </a:lt2>
      <a:accent1>
        <a:srgbClr val="FF92AF"/>
      </a:accent1>
      <a:accent2>
        <a:srgbClr val="B0EFDE"/>
      </a:accent2>
      <a:accent3>
        <a:srgbClr val="FAFAFA"/>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On-screen Show (16:9)</PresentationFormat>
  <Paragraphs>103</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Bebas Neue</vt:lpstr>
      <vt:lpstr>Roboto</vt:lpstr>
      <vt:lpstr>Fredoka One</vt:lpstr>
      <vt:lpstr>Arial</vt:lpstr>
      <vt:lpstr>Barlow</vt:lpstr>
      <vt:lpstr>Roboto Condensed Light</vt:lpstr>
      <vt:lpstr>Patrick Hand</vt:lpstr>
      <vt:lpstr>Anaheim</vt:lpstr>
      <vt:lpstr>Barlow Medium</vt:lpstr>
      <vt:lpstr>Poppins</vt:lpstr>
      <vt:lpstr>Math Subject for Elementary - 5th Grade: Fractions I</vt:lpstr>
      <vt:lpstr>Báo cáo cuối kỳ Machine Learning</vt:lpstr>
      <vt:lpstr>Tổng quan đề tài</vt:lpstr>
      <vt:lpstr>Tổng quan về đề tài</vt:lpstr>
      <vt:lpstr>PowerPoint Presentation</vt:lpstr>
      <vt:lpstr>Khai phá dữ liệu</vt:lpstr>
      <vt:lpstr>Used Cars Price Prediction</vt:lpstr>
      <vt:lpstr>Các features trong dataset</vt:lpstr>
      <vt:lpstr>Các features trong dataset</vt:lpstr>
      <vt:lpstr>PowerPoint Presentation</vt:lpstr>
      <vt:lpstr>PowerPoint Presentation</vt:lpstr>
      <vt:lpstr>Tiền xử lý dữ liệu</vt:lpstr>
      <vt:lpstr>PowerPoint Presentation</vt:lpstr>
      <vt:lpstr>Huấn luyện và đánh giá Model</vt:lpstr>
      <vt:lpstr>Giới thiệu Polynomial Regression</vt:lpstr>
      <vt:lpstr>GradientBoostingRegressor</vt:lpstr>
      <vt:lpstr>PowerPoint Presentation</vt:lpstr>
      <vt:lpstr>RandomForestRegressor</vt:lpstr>
      <vt:lpstr>RandomForestRegressor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kỳ Machine Learning</dc:title>
  <cp:lastModifiedBy>N Tr Giang</cp:lastModifiedBy>
  <cp:revision>1</cp:revision>
  <dcterms:modified xsi:type="dcterms:W3CDTF">2022-05-22T16:04:33Z</dcterms:modified>
</cp:coreProperties>
</file>