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56" r:id="rId4"/>
    <p:sldId id="337" r:id="rId5"/>
    <p:sldId id="291" r:id="rId6"/>
    <p:sldId id="338" r:id="rId7"/>
    <p:sldId id="355" r:id="rId8"/>
    <p:sldId id="339" r:id="rId9"/>
    <p:sldId id="357" r:id="rId10"/>
    <p:sldId id="340" r:id="rId11"/>
    <p:sldId id="358" r:id="rId12"/>
    <p:sldId id="359" r:id="rId13"/>
    <p:sldId id="341" r:id="rId14"/>
    <p:sldId id="345" r:id="rId15"/>
    <p:sldId id="360" r:id="rId16"/>
    <p:sldId id="295" r:id="rId17"/>
    <p:sldId id="351" r:id="rId18"/>
    <p:sldId id="320" r:id="rId19"/>
    <p:sldId id="280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C6D0-7740-45CF-91D5-82228642036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40EB0-00A8-41E2-BC0A-8F1CB6D16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3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BA80BD-74B9-4D1A-A3AC-04983A4E9DE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9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466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9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080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152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7C0145-634A-4F20-8818-6AC6A66FE1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9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73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61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43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56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0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2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67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02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9B5AC-B362-451C-8E02-02A8C57375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7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4D108-08FA-4837-97ED-61BAC33CF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712194-1F3E-478C-96CA-A743F4153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EE1552-2569-4232-99B1-2A2D67A2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35AF95-06D0-437D-B96B-839C63EF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093F18-5EE5-41B7-B64E-A09122C8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9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A746C-31BD-4681-BA4C-1199E23C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5AA604-5C5E-494A-816E-0B1490769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84C0BE-8E0F-48DA-8255-ED164385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AA06A1-3E8C-4134-93E9-19E66DCC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5A0BD-5F1E-4B7A-96A1-50C366FB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0F3A36-FCFC-453A-874F-7ADD640B7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D7C415-762F-43B3-BD0C-695D56B92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FDFB1F-3657-4365-8DBE-995FD9B3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D1948C-5BD2-4F9E-99C1-A6D9CA0E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335ED1-7C09-4CD5-8FA7-65E2ED27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01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8851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55617" y="6230939"/>
            <a:ext cx="28448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868AA-519E-4BDF-969C-4550A3D74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356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BD885-0662-45F5-AF7B-7528BEE0C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42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60350-9693-4DDD-BDC5-539D5A41D9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13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33538"/>
            <a:ext cx="53848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33538"/>
            <a:ext cx="53848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6B70D-C78A-46DD-930D-B5FC4CFA5D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181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27A2A-4237-4814-8FE0-CCB256EBF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165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F2B6E-9E17-4E9D-963C-704059C17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518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2B73D-B13F-49FD-B032-F00817F07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8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EA079-FC78-4BCD-B97C-9D274A883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1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AE60C-CC83-459E-B811-FB59DAC1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8993A4-6BCF-4192-AC40-036B5956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B960F3-6EBC-44A1-829D-5AA64E36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2CEBB4-92A8-491D-83FF-FE7B9DC5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03B20-AA9B-4E8C-B3CF-70C8A239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33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2647A-E513-48A3-9775-2DDD94709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11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81C62-616B-44B9-BBD5-34DB5F2F8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914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82576"/>
            <a:ext cx="27432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82576"/>
            <a:ext cx="80264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27EC6-1618-47C9-A588-998C133AA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713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1647-C440-449B-8D2F-98E61EE75C39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A80D-CA73-498C-A4B2-795764A9BFB1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129F-3128-4E02-949B-7B759EE23433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C29-A871-4836-8754-18EDFA928673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4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4886-107F-4C29-B442-D9B874D03DA6}" type="datetime1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7C6C-D245-4411-9E1F-B9513054F116}" type="datetime1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EA9D-2114-4FDD-B417-38DFD78281CF}" type="datetime1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A7209-7769-4C85-AE3B-11A4D874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DD4909-A7B1-4403-A59E-CC1CB5C9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CAD443-7270-4E0F-A15C-E7311CEB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A543E1-9C83-4E8F-99B9-F718EFF0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3D8E52-20C4-4E0D-8121-84EB1FCA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2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723-C69D-4B28-BB45-E35BD5F97D74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62EA-F09E-4709-AD19-7E8DF090384C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0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59D0-4996-4FED-BC6B-1B7B98560261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E84-CFDA-47C2-AE62-E6A41D9A8BDD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841C4-E547-4912-B2A7-C2155BAA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23CE11-AC07-479F-A36B-218F1FE0E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78E527-1893-4FE3-9650-61DD61CF6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9BC093-FE9C-4C3D-9B8F-5E6D594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BC25CB-295B-4FF7-9A17-C7A2196D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A37D88-653F-47E1-8301-D8AE7A8C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3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86EA9-3C19-4F40-AB09-A406EFCE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0FC0E1-3C20-4ABF-9C99-F74EFE0EB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A4DA21-6881-4969-BA62-DEB0B4083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D9A4279-C132-4027-B44D-85605CE00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572276C-7BD7-4D6B-B114-3EC6742CA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6614A74-F93A-4F26-B05A-54608490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7F8FB0F-E7CA-4601-9634-D1219F6E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4EDD40B-8A29-4A29-8E2C-58A2ECAB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B129F-D1BC-44F9-9D4D-DA99DC7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1D0DDB-9FF7-4F12-B19C-B903DAAA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F360E4-1077-4BCB-A62B-48E198AF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E215C6-7154-4747-9ED0-EF9C7B77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0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F3CDC3-4B2E-4DF1-B529-D0FCBFE4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10F2D93-4024-4307-93F3-7C7C34C9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180842-0368-45F6-9839-E439BD90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11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636EB-4FBC-441A-B551-B0CFFCF6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0BF750-412A-4879-8EFA-A69DC1B87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182B29-5A5F-4226-BEEF-2607CA9D1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0A81D9-E955-4BDC-B534-EA54CD18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4EA506-F40E-46D7-8509-D3EC5DD1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687974-FED3-4F1D-8260-57F4DD1E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8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1AD633-FE0F-4E2C-BD0C-B61F8AFE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8C427D-9828-4FEA-99B7-5ED23034E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BFD45A-4A68-4BB5-A174-893660317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AF3C56-ECC2-4220-A307-F37E189D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4410EB-1043-42AF-BCAF-77850FD7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E27192-7C84-4FFA-AED3-57B48717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2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4D4C1D-6EAD-426D-BB3F-7838E58B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E8D173-272C-4DC6-9EEE-AB058CA1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BA7349-B4C7-4FDC-9EFA-DAE120664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9EC3-8B0A-4593-82EB-762B9B2E3FC6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3EF782-E6B8-4186-95D7-9502D057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E5AC14-D58A-4669-8385-27A188AD5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C422-4742-4ECF-B42D-F8DA8D41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6800" y="282576"/>
            <a:ext cx="9448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33538"/>
            <a:ext cx="109728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78563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5851" y="62833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26175"/>
            <a:ext cx="28448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9FB2F99-C57C-41B1-97EC-7BBF2F452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3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E6D1-E466-4D1C-915C-07EAEF83599F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A7BD-915E-46FE-8C30-3560BEF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128839"/>
            <a:ext cx="9144000" cy="2103437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 DỤNG HỆ THỐNG QUẢN LÝ HỢP TÁC  XÃ </a:t>
            </a:r>
            <a:br>
              <a:rPr lang="en-US" altLang="en-US" sz="2800" dirty="0" smtClean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 GHI NHẬN NHẬT KÝ TRỒNG CÂY ĂN TRÁI</a:t>
            </a:r>
            <a:endParaRPr lang="vi-VN" altLang="en-US" sz="2800" dirty="0">
              <a:solidFill>
                <a:srgbClr val="FF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2133600" y="6430964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  <a:r>
              <a:rPr lang="en-US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en-US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41639" y="157164"/>
            <a:ext cx="63404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cap="all" dirty="0">
                <a:ln w="0"/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cap="all" dirty="0">
                <a:ln w="0"/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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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</a:t>
            </a:r>
          </a:p>
        </p:txBody>
      </p:sp>
      <p:sp>
        <p:nvSpPr>
          <p:cNvPr id="6" name="Rectangle 5"/>
          <p:cNvSpPr/>
          <p:nvPr/>
        </p:nvSpPr>
        <p:spPr>
          <a:xfrm>
            <a:off x="2905125" y="1504247"/>
            <a:ext cx="6340475" cy="4778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b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BÁO CÁO TIỂU LUẬN TỐT </a:t>
            </a:r>
            <a:r>
              <a:rPr lang="en-US" sz="25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NGHIỆP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4722020"/>
            <a:ext cx="800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algn="l"/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			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Giang				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alt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B1710440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09838" y="1848805"/>
            <a:ext cx="8489277" cy="3825551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C915A2-4834-45A5-86BD-2B7DDEEE9C5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53951" y="0"/>
            <a:ext cx="7305869" cy="1296987"/>
          </a:xfrm>
        </p:spPr>
        <p:txBody>
          <a:bodyPr/>
          <a:lstStyle/>
          <a:p>
            <a:pPr algn="ctr"/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79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17451" y="1676400"/>
            <a:ext cx="10860259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th</a:t>
            </a:r>
            <a:r>
              <a:rPr lang="en-GB" altLang="en-US" dirty="0" err="1"/>
              <a:t>ực</a:t>
            </a:r>
            <a:r>
              <a:rPr lang="en-GB" altLang="en-US" dirty="0"/>
              <a:t> thể kết hợp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C915A2-4834-45A5-86BD-2B7DDEEE9C5F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90" y="1572274"/>
            <a:ext cx="11577710" cy="475802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53951" y="0"/>
            <a:ext cx="7305869" cy="1296987"/>
          </a:xfrm>
        </p:spPr>
        <p:txBody>
          <a:bodyPr/>
          <a:lstStyle/>
          <a:p>
            <a:pPr algn="ctr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CƠ SỞ DỮ LIỆU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69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C915A2-4834-45A5-86BD-2B7DDEEE9C5F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137" b="20272"/>
          <a:stretch/>
        </p:blipFill>
        <p:spPr bwMode="auto">
          <a:xfrm>
            <a:off x="1342664" y="1493134"/>
            <a:ext cx="9288294" cy="50100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53951" y="0"/>
            <a:ext cx="7305869" cy="1296987"/>
          </a:xfrm>
        </p:spPr>
        <p:txBody>
          <a:bodyPr/>
          <a:lstStyle/>
          <a:p>
            <a:pPr algn="ctr"/>
            <a:r>
              <a:rPr lang="en-US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(CDM)</a:t>
            </a:r>
            <a:endParaRPr lang="en-US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63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C915A2-4834-45A5-86BD-2B7DDEEE9C5F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12" b="19806"/>
          <a:stretch/>
        </p:blipFill>
        <p:spPr bwMode="auto">
          <a:xfrm>
            <a:off x="1775323" y="1492282"/>
            <a:ext cx="9290304" cy="50109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53951" y="0"/>
            <a:ext cx="7305869" cy="1296987"/>
          </a:xfrm>
        </p:spPr>
        <p:txBody>
          <a:bodyPr/>
          <a:lstStyle/>
          <a:p>
            <a:pPr algn="ctr"/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VẬT LÝ PDM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31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8170ECE-2760-40E8-92CF-AA4E111C4FB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662474" y="1853250"/>
            <a:ext cx="10468946" cy="5332413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HTX.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53951" y="0"/>
            <a:ext cx="7632441" cy="1296987"/>
          </a:xfrm>
        </p:spPr>
        <p:txBody>
          <a:bodyPr/>
          <a:lstStyle/>
          <a:p>
            <a:pPr algn="ctr"/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 VÀ HƯỚNG PHÁT TRIỂN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27" y="1894795"/>
            <a:ext cx="9540032" cy="4691062"/>
          </a:xfrm>
        </p:spPr>
        <p:txBody>
          <a:bodyPr/>
          <a:lstStyle/>
          <a:p>
            <a:pPr marL="457200" lvl="1" indent="-457200" algn="just">
              <a:lnSpc>
                <a:spcPct val="110000"/>
              </a:lnSpc>
              <a:buNone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tabLst>
                <a:tab pos="987425" algn="l"/>
              </a:tabLst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HTX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tabLst>
                <a:tab pos="987425" algn="l"/>
              </a:tabLst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tabLst>
                <a:tab pos="987425" algn="l"/>
              </a:tabLst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1BD885-0662-45F5-AF7B-7528BEE0C4C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63281" y="0"/>
            <a:ext cx="8453535" cy="1296987"/>
          </a:xfrm>
        </p:spPr>
        <p:txBody>
          <a:bodyPr/>
          <a:lstStyle/>
          <a:p>
            <a:pPr algn="ctr"/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VẤN ĐỀ CHƯA ĐƯỢC GIẢI QUYẾT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0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73" y="1838130"/>
            <a:ext cx="9586686" cy="4800600"/>
          </a:xfrm>
        </p:spPr>
        <p:txBody>
          <a:bodyPr/>
          <a:lstStyle/>
          <a:p>
            <a:pPr marL="457200" indent="-457200" algn="just">
              <a:buNone/>
              <a:defRPr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 algn="just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03273" y="6235505"/>
            <a:ext cx="2657695" cy="554038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E0857D9-D4D1-48E6-B79D-8E57D4B3474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53951" y="0"/>
            <a:ext cx="7305869" cy="1296987"/>
          </a:xfrm>
        </p:spPr>
        <p:txBody>
          <a:bodyPr/>
          <a:lstStyle/>
          <a:p>
            <a:pPr algn="ctr"/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799" y="618748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9A7BD-915E-46FE-8C30-3560BEF6015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0010" y="2718821"/>
            <a:ext cx="835838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53951" y="0"/>
            <a:ext cx="7305869" cy="1296987"/>
          </a:xfrm>
        </p:spPr>
        <p:txBody>
          <a:bodyPr/>
          <a:lstStyle/>
          <a:p>
            <a:pPr algn="ctr"/>
            <a:r>
              <a:rPr lang="en-US" altLang="en-US" sz="3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 altLang="en-US" sz="3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514600"/>
            <a:ext cx="8686800" cy="1785104"/>
          </a:xfrm>
          <a:extLst/>
        </p:spPr>
        <p:txBody>
          <a:bodyPr>
            <a:spAutoFit/>
          </a:bodyPr>
          <a:lstStyle/>
          <a:p>
            <a:pPr marL="0" indent="0" algn="ctr">
              <a:buNone/>
              <a:defRPr/>
            </a:pP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5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5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55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5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5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55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5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5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5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55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lang="en-US" sz="5500" dirty="0">
              <a:ln w="6600">
                <a:solidFill>
                  <a:schemeClr val="accent2"/>
                </a:solidFill>
                <a:prstDash val="solid"/>
              </a:ln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22E3536-7E67-44B9-B8DB-5159D083298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193144" y="9331"/>
            <a:ext cx="5747656" cy="1296987"/>
          </a:xfrm>
        </p:spPr>
        <p:txBody>
          <a:bodyPr/>
          <a:lstStyle/>
          <a:p>
            <a:pPr algn="ctr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BÁO CÁO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374710" y="1921774"/>
            <a:ext cx="4932784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C915A2-4834-45A5-86BD-2B7DDEEE9C5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4" y="2229502"/>
            <a:ext cx="4955579" cy="36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84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099388" y="1949888"/>
            <a:ext cx="7175241" cy="3418114"/>
          </a:xfrm>
        </p:spPr>
        <p:txBody>
          <a:bodyPr/>
          <a:lstStyle/>
          <a:p>
            <a:pPr marL="457200" indent="-457200"/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C915A2-4834-45A5-86BD-2B7DDEEE9C5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77277" y="0"/>
            <a:ext cx="6419461" cy="1296987"/>
          </a:xfrm>
        </p:spPr>
        <p:txBody>
          <a:bodyPr/>
          <a:lstStyle/>
          <a:p>
            <a:pPr algn="ctr"/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 VỀ ĐỀ TÀI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00" b="974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59" y="1949888"/>
            <a:ext cx="5206482" cy="32540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5853" y="3461657"/>
            <a:ext cx="2909078" cy="821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dirty="0" err="1" smtClean="0">
                <a:solidFill>
                  <a:srgbClr val="0066FF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rgbClr val="0066FF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66FF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solidFill>
                  <a:srgbClr val="0066FF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66FF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 smtClean="0">
                <a:solidFill>
                  <a:srgbClr val="0066FF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66FF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rgbClr val="0066FF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66FF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solidFill>
                  <a:srgbClr val="0066FF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rgbClr val="0066FF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69924" y="1862768"/>
            <a:ext cx="9968190" cy="4724400"/>
          </a:xfrm>
        </p:spPr>
        <p:txBody>
          <a:bodyPr/>
          <a:lstStyle/>
          <a:p>
            <a:pPr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C915A2-4834-45A5-86BD-2B7DDEEE9C5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1339" y="0"/>
            <a:ext cx="6419461" cy="1296987"/>
          </a:xfrm>
        </p:spPr>
        <p:txBody>
          <a:bodyPr/>
          <a:lstStyle/>
          <a:p>
            <a:pPr algn="ctr"/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01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54359" y="1837888"/>
            <a:ext cx="8703371" cy="4388287"/>
          </a:xfrm>
        </p:spPr>
        <p:txBody>
          <a:bodyPr/>
          <a:lstStyle/>
          <a:p>
            <a:pPr marL="461962" lvl="2" indent="-457200" algn="just">
              <a:buFont typeface="Wingdings" panose="05000000000000000000" pitchFamily="2" charset="2"/>
              <a:buChar char="v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4" indent="-452438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914400" lvl="4" indent="-452438" algn="just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4" indent="-452438" algn="just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2438" algn="just">
              <a:buFont typeface="Wingdings" panose="05000000000000000000" pitchFamily="2" charset="2"/>
              <a:buChar char="v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Website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C915A2-4834-45A5-86BD-2B7DDEEE9C5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1339" y="0"/>
            <a:ext cx="6419461" cy="1296987"/>
          </a:xfrm>
        </p:spPr>
        <p:txBody>
          <a:bodyPr/>
          <a:lstStyle/>
          <a:p>
            <a:pPr algn="ctr"/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HẠN VÀ PHẠM VI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61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643867" y="2612042"/>
            <a:ext cx="5937030" cy="2325105"/>
          </a:xfrm>
        </p:spPr>
        <p:txBody>
          <a:bodyPr/>
          <a:lstStyle/>
          <a:p>
            <a:pPr marL="457200" indent="-457200" algn="just"/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4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C915A2-4834-45A5-86BD-2B7DDEEE9C5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37849" y="0"/>
            <a:ext cx="6419461" cy="1296987"/>
          </a:xfrm>
        </p:spPr>
        <p:txBody>
          <a:bodyPr/>
          <a:lstStyle/>
          <a:p>
            <a:pPr algn="ctr"/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55" y="2343959"/>
            <a:ext cx="5264743" cy="28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60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40306"/>
              </p:ext>
            </p:extLst>
          </p:nvPr>
        </p:nvGraphicFramePr>
        <p:xfrm>
          <a:off x="2286001" y="2242995"/>
          <a:ext cx="8153401" cy="328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57"/>
                <a:gridCol w="2599524"/>
                <a:gridCol w="2499919"/>
                <a:gridCol w="2362201"/>
              </a:tblGrid>
              <a:tr h="588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STT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Công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cụ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Chức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năng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Giai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đoạn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88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99"/>
                          </a:solidFill>
                        </a:rPr>
                        <a:t>PhpStorms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2020.1.1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Viết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mã PHP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Lập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trình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5431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Power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Designer 15.2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Thiết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kế các mô hình, xây dựng CSDL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Phân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tích hệ thống, xây dựng CSDL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588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99"/>
                          </a:solidFill>
                        </a:rPr>
                        <a:t>Xampps</a:t>
                      </a:r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 7.3.31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Tạo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server chạy ứng dụng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Chạy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ứng dụng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588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PhpMyAdmin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Quản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lý database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Tất cả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77887" y="0"/>
            <a:ext cx="6885992" cy="1296987"/>
          </a:xfrm>
        </p:spPr>
        <p:txBody>
          <a:bodyPr/>
          <a:lstStyle/>
          <a:p>
            <a:pPr algn="ctr"/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PHẦM MIỀM SỬ DỤNG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19169" y="1848805"/>
            <a:ext cx="8489277" cy="3825551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C915A2-4834-45A5-86BD-2B7DDEEE9C5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37849" y="0"/>
            <a:ext cx="6419461" cy="1296987"/>
          </a:xfrm>
        </p:spPr>
        <p:txBody>
          <a:bodyPr/>
          <a:lstStyle/>
          <a:p>
            <a:pPr algn="ctr"/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THỰC HIỆN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97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91177" y="1923449"/>
            <a:ext cx="8489277" cy="3825551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C915A2-4834-45A5-86BD-2B7DDEEE9C5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37849" y="0"/>
            <a:ext cx="6419461" cy="1296987"/>
          </a:xfrm>
        </p:spPr>
        <p:txBody>
          <a:bodyPr/>
          <a:lstStyle/>
          <a:p>
            <a:pPr algn="ctr"/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93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750</Words>
  <Application>Microsoft Office PowerPoint</Application>
  <PresentationFormat>Widescreen</PresentationFormat>
  <Paragraphs>137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Default Design</vt:lpstr>
      <vt:lpstr>1_Office Theme</vt:lpstr>
      <vt:lpstr>XÂY DỤNG HỆ THỐNG QUẢN LÝ HỢP TÁC  XÃ  VÀ GHI NHẬN NHẬT KÝ TRỒNG CÂY ĂN TRÁI</vt:lpstr>
      <vt:lpstr>NỘI DUNG BÁO CÁO</vt:lpstr>
      <vt:lpstr>1. TỔNG QUAN VỀ ĐỀ TÀI</vt:lpstr>
      <vt:lpstr>MỤC TIÊU ĐỀ TÀI</vt:lpstr>
      <vt:lpstr>GIỚI HẠN VÀ PHẠM VI</vt:lpstr>
      <vt:lpstr>2. CƠ SỞ LÝ THUYẾT</vt:lpstr>
      <vt:lpstr>CÁC PHẦM MIỀM SỬ DỤNG</vt:lpstr>
      <vt:lpstr>3. NỘI DUNG THỰC HIỆN</vt:lpstr>
      <vt:lpstr>NỘI DUNG THỰC HIỆN</vt:lpstr>
      <vt:lpstr>NỘI DUNG THỰC HIỆN</vt:lpstr>
      <vt:lpstr>MÔ HÌNH CƠ SỞ DỮ LIỆU</vt:lpstr>
      <vt:lpstr>MÔ HÌNH THỰC THỂ KẾT HỢP (CDM)</vt:lpstr>
      <vt:lpstr>MÔ HÌNH VẬT LÝ PDM</vt:lpstr>
      <vt:lpstr>4. KẾT LUẬN VÀ HƯỚNG PHÁT TRIỂN</vt:lpstr>
      <vt:lpstr>NHỮNG VẤN ĐỀ CHƯA ĐƯỢC GIẢI QUYẾT</vt:lpstr>
      <vt:lpstr>HƯỚNG PHÁT TRIỂN</vt:lpstr>
      <vt:lpstr>DEMO CHƯƠNG TRÌNH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ĐỊNH VỊ  VÀ QUẢN LÝ CHO THUÊ XE Ô TÔ TỰ LÁI TRỰC TUYẾN</dc:title>
  <dc:creator>Thi Cao</dc:creator>
  <cp:lastModifiedBy>Microsoft account</cp:lastModifiedBy>
  <cp:revision>94</cp:revision>
  <dcterms:created xsi:type="dcterms:W3CDTF">2018-12-05T13:11:28Z</dcterms:created>
  <dcterms:modified xsi:type="dcterms:W3CDTF">2021-12-22T09:46:44Z</dcterms:modified>
</cp:coreProperties>
</file>