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6F1E7-7229-4271-BCD7-9703B5AB4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4C2C9B9-8DA1-4129-8912-5F99E4B0D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D7873-101F-49DE-B447-226F1265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25B-F711-4217-A187-CCEC5C42DDA1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D28AAB-A57C-4413-BFA3-3846D655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3EC85F-A8D6-46CA-90BE-1ABEE41C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550-3412-4264-A7AA-69E7A3442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73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2C081A-A3C3-496B-A0FC-C051F3DF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3922683-E857-47DD-978C-316FF5035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4074AD-5CC1-47F6-A0A9-ED999470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25B-F711-4217-A187-CCEC5C42DDA1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E61F76-E550-4115-B8D4-046B07B3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7631B9-500E-453D-BE4C-8EC2677C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550-3412-4264-A7AA-69E7A3442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11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89CB99-D0BB-42F5-B6F5-8570287D8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07ECAF-D4E5-4A0C-A1ED-E9829F0E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1EFB92-4244-4747-B13F-0E374C2F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25B-F711-4217-A187-CCEC5C42DDA1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B8C254-2E5E-44D8-89B2-9F7834C7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169785-E883-4ADF-8FEC-BF36C323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550-3412-4264-A7AA-69E7A3442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885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40963-CD35-4FC2-97E0-15C48EA4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6AA0B3-EC0B-4DBA-98CE-E5CA8993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6C0313-4D91-4FFD-BDD6-27667C61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25B-F711-4217-A187-CCEC5C42DDA1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B34531-4E08-4451-AEB1-58F2081D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B397B8-4A63-497B-86C8-69AF24FC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550-3412-4264-A7AA-69E7A3442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62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3EB69-5706-44AA-858F-E814896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855A0F-9844-4309-BB33-016B36B2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97C623-60E0-4CDB-9BD4-5A22E1DB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25B-F711-4217-A187-CCEC5C42DDA1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FEB6BC-6812-4DAF-97CB-AD66ADEE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45AE87-D7A9-4C35-9C6B-6D434EB0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550-3412-4264-A7AA-69E7A3442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497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2DB58F-F32E-4904-BC29-12B1E26C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4F9663-A168-414E-A024-5101078AB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F43719-E8FA-48A0-A4DD-2B544925F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6FC87E-7B00-4B0F-A232-A928F9A4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25B-F711-4217-A187-CCEC5C42DDA1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F5A69A-58FE-4929-9319-26003DEC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FDB12E-E817-4F1B-82C9-493A14E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550-3412-4264-A7AA-69E7A3442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124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B823CA-45D1-44F1-A8C0-C55C0FC0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A2E695-1A54-4A2A-A7EB-A55DFAC4F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3C4E3A-E071-439A-BF6C-271B4C8CF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044D21A-F2BF-4B37-BF5E-EC75C6C04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68591CE-1933-4A8D-9998-CA525441C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4195C71-298A-40EA-81C1-DD91E936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25B-F711-4217-A187-CCEC5C42DDA1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DB35270-865F-46F6-87F4-594D1DE9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2B1DBC2-06ED-4F42-80BC-DF0AE054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550-3412-4264-A7AA-69E7A3442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01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917648-58E4-464A-AE53-158E7286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5264D4-FAE1-4E09-B8D3-9DA264FD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25B-F711-4217-A187-CCEC5C42DDA1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74FB9CB-E1DA-4462-97AB-F0DB1B25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C8AB3B-6FD6-4B46-863C-120A8218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550-3412-4264-A7AA-69E7A3442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51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54F0AFD-B9F1-478A-BFB5-7C50AF59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25B-F711-4217-A187-CCEC5C42DDA1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D8ED3D-6CBA-4BDA-9F42-4B05AF8A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7EBCDB-C8B4-429B-88A2-FB2DCE22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550-3412-4264-A7AA-69E7A3442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237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D9743-733E-4C7C-BF0A-FABD6535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CEA12B-E5A3-42BC-87B4-BB707CA5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DBA056-625B-44DF-8A19-42AB8F041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ED7F08-E35A-454F-BBB7-B3BD5FE1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25B-F711-4217-A187-CCEC5C42DDA1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2DB75F-797F-4C5C-B67B-E0C5B194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05BA56-DBFE-42B6-8695-C2E359CD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550-3412-4264-A7AA-69E7A3442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1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0654C-7BC9-4171-9CBD-E8341D0A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9ED1FB8-13A2-41B5-A5F8-47F11A847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000670-E5E8-4367-93D7-DDFA231CE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469499-2E1A-441E-A53D-FA85DE13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925B-F711-4217-A187-CCEC5C42DDA1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A6A2A8-C509-4A23-A3F0-19B048D5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CEFE07-CA37-42DC-AE57-713F2377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0550-3412-4264-A7AA-69E7A3442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11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B929634-CB09-4CDD-980F-5DB8C5E7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C6CD1E-92FA-4F06-9BBE-791DE79A0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C363F7-9138-4A0E-A6F5-04DFFD51F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925B-F711-4217-A187-CCEC5C42DDA1}" type="datetimeFigureOut">
              <a:rPr lang="it-IT" smtClean="0"/>
              <a:t>26/03/2021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A20A45-27D6-4820-8E1B-CD39B051E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7024B7-BD91-4E57-8D59-B047D610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0550-3412-4264-A7AA-69E7A3442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89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E7C30E2-BE2C-4C66-B245-49D9F457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100" y="1744393"/>
            <a:ext cx="3291840" cy="1139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AppWorld</a:t>
            </a:r>
          </a:p>
        </p:txBody>
      </p:sp>
    </p:spTree>
    <p:extLst>
      <p:ext uri="{BB962C8B-B14F-4D97-AF65-F5344CB8AC3E}">
        <p14:creationId xmlns:p14="http://schemas.microsoft.com/office/powerpoint/2010/main" val="221638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A3B59DF-95E7-46B5-A2AA-5213A8C4A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46" y="3199902"/>
            <a:ext cx="8652292" cy="492960"/>
          </a:xfrm>
          <a:prstGeom prst="rect">
            <a:avLst/>
          </a:prstGeom>
        </p:spPr>
      </p:pic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01D34755-F8A1-4222-931D-D7225FA82360}"/>
              </a:ext>
            </a:extLst>
          </p:cNvPr>
          <p:cNvSpPr/>
          <p:nvPr/>
        </p:nvSpPr>
        <p:spPr>
          <a:xfrm>
            <a:off x="10283484" y="3094542"/>
            <a:ext cx="647113" cy="7036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99E3CB1B-9F65-43CF-AB70-C71BAD5C366B}"/>
              </a:ext>
            </a:extLst>
          </p:cNvPr>
          <p:cNvSpPr/>
          <p:nvPr/>
        </p:nvSpPr>
        <p:spPr>
          <a:xfrm rot="16200000">
            <a:off x="5249924" y="-1723974"/>
            <a:ext cx="984738" cy="8652293"/>
          </a:xfrm>
          <a:prstGeom prst="rightBrace">
            <a:avLst>
              <a:gd name="adj1" fmla="val 8333"/>
              <a:gd name="adj2" fmla="val 48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5EC93D-DAD4-43AB-BDBD-3B2296A18279}"/>
              </a:ext>
            </a:extLst>
          </p:cNvPr>
          <p:cNvSpPr txBox="1"/>
          <p:nvPr/>
        </p:nvSpPr>
        <p:spPr>
          <a:xfrm>
            <a:off x="4965895" y="1687791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 - 2px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2E60603-D511-47BA-915A-A38728874B56}"/>
              </a:ext>
            </a:extLst>
          </p:cNvPr>
          <p:cNvSpPr txBox="1"/>
          <p:nvPr/>
        </p:nvSpPr>
        <p:spPr>
          <a:xfrm>
            <a:off x="11145641" y="3291435"/>
            <a:ext cx="88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20px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D728F1F-0AEC-423F-9BE7-FD3B1DE2E7B2}"/>
              </a:ext>
            </a:extLst>
          </p:cNvPr>
          <p:cNvSpPr txBox="1"/>
          <p:nvPr/>
        </p:nvSpPr>
        <p:spPr>
          <a:xfrm>
            <a:off x="569843" y="437322"/>
            <a:ext cx="209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Menù di navigazione</a:t>
            </a:r>
          </a:p>
        </p:txBody>
      </p:sp>
    </p:spTree>
    <p:extLst>
      <p:ext uri="{BB962C8B-B14F-4D97-AF65-F5344CB8AC3E}">
        <p14:creationId xmlns:p14="http://schemas.microsoft.com/office/powerpoint/2010/main" val="126712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81FA206-6C34-4F30-BE8F-EFA11D96E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52" y="2943157"/>
            <a:ext cx="8164064" cy="971686"/>
          </a:xfrm>
          <a:prstGeom prst="rect">
            <a:avLst/>
          </a:prstGeom>
        </p:spPr>
      </p:pic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FED83B00-CB0B-4D5F-A7E2-D90E6AFF4777}"/>
              </a:ext>
            </a:extLst>
          </p:cNvPr>
          <p:cNvSpPr/>
          <p:nvPr/>
        </p:nvSpPr>
        <p:spPr>
          <a:xfrm rot="16200000">
            <a:off x="4661603" y="-1577475"/>
            <a:ext cx="617963" cy="8164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A127A25F-F55D-4591-9930-47FE88F99866}"/>
              </a:ext>
            </a:extLst>
          </p:cNvPr>
          <p:cNvSpPr/>
          <p:nvPr/>
        </p:nvSpPr>
        <p:spPr>
          <a:xfrm>
            <a:off x="9340949" y="2943157"/>
            <a:ext cx="534572" cy="9716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0C8315-6004-428A-93E3-D7A9FCF76774}"/>
              </a:ext>
            </a:extLst>
          </p:cNvPr>
          <p:cNvSpPr txBox="1"/>
          <p:nvPr/>
        </p:nvSpPr>
        <p:spPr>
          <a:xfrm>
            <a:off x="4436012" y="1761434"/>
            <a:ext cx="137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- 8px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CA09B0-699D-4174-9B71-EE1367AEDCC0}"/>
              </a:ext>
            </a:extLst>
          </p:cNvPr>
          <p:cNvSpPr txBox="1"/>
          <p:nvPr/>
        </p:nvSpPr>
        <p:spPr>
          <a:xfrm>
            <a:off x="10086535" y="3244334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10%</a:t>
            </a: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2FAA6F75-11D5-4A6B-A20A-A89A2736578F}"/>
              </a:ext>
            </a:extLst>
          </p:cNvPr>
          <p:cNvSpPr/>
          <p:nvPr/>
        </p:nvSpPr>
        <p:spPr>
          <a:xfrm>
            <a:off x="5603631" y="2943157"/>
            <a:ext cx="506437" cy="4858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86CA005-676C-4BA0-939A-A7BABF0D6946}"/>
              </a:ext>
            </a:extLst>
          </p:cNvPr>
          <p:cNvCxnSpPr>
            <a:cxnSpLocks/>
          </p:cNvCxnSpPr>
          <p:nvPr/>
        </p:nvCxnSpPr>
        <p:spPr>
          <a:xfrm flipV="1">
            <a:off x="4979963" y="4023361"/>
            <a:ext cx="0" cy="7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23403BB-8440-43F0-9EE3-209D7D43C7EB}"/>
              </a:ext>
            </a:extLst>
          </p:cNvPr>
          <p:cNvSpPr txBox="1"/>
          <p:nvPr/>
        </p:nvSpPr>
        <p:spPr>
          <a:xfrm>
            <a:off x="4454772" y="4664664"/>
            <a:ext cx="135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centrato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532FAB5-DA21-4534-A253-B0FC5E70558A}"/>
              </a:ext>
            </a:extLst>
          </p:cNvPr>
          <p:cNvSpPr txBox="1"/>
          <p:nvPr/>
        </p:nvSpPr>
        <p:spPr>
          <a:xfrm>
            <a:off x="6209741" y="3001412"/>
            <a:ext cx="1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Pad-top: 4%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DFD477F-1265-471D-8BE5-B0A0FB86D3DD}"/>
              </a:ext>
            </a:extLst>
          </p:cNvPr>
          <p:cNvSpPr txBox="1"/>
          <p:nvPr/>
        </p:nvSpPr>
        <p:spPr>
          <a:xfrm>
            <a:off x="609600" y="437322"/>
            <a:ext cx="166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59304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esterni, parcheggio, screenshot&#10;&#10;Descrizione generata automaticamente">
            <a:extLst>
              <a:ext uri="{FF2B5EF4-FFF2-40B4-BE49-F238E27FC236}">
                <a16:creationId xmlns:a16="http://schemas.microsoft.com/office/drawing/2014/main" id="{EFB9F1DF-DF4F-4D65-BF31-0318DD68E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29" y="2092337"/>
            <a:ext cx="6285070" cy="4074611"/>
          </a:xfrm>
          <a:prstGeom prst="rect">
            <a:avLst/>
          </a:prstGeom>
        </p:spPr>
      </p:pic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0C4AE80B-C39C-4C2C-8A59-A6F0E9BF976A}"/>
              </a:ext>
            </a:extLst>
          </p:cNvPr>
          <p:cNvSpPr/>
          <p:nvPr/>
        </p:nvSpPr>
        <p:spPr>
          <a:xfrm rot="16200000">
            <a:off x="4860172" y="-1415384"/>
            <a:ext cx="512785" cy="62850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9F604AF5-C5E3-40B1-88B3-95BC86B609E2}"/>
              </a:ext>
            </a:extLst>
          </p:cNvPr>
          <p:cNvSpPr/>
          <p:nvPr/>
        </p:nvSpPr>
        <p:spPr>
          <a:xfrm>
            <a:off x="8487644" y="2092337"/>
            <a:ext cx="628221" cy="40746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A8A6DA-6C51-4BEB-BE53-C686DFD3625D}"/>
              </a:ext>
            </a:extLst>
          </p:cNvPr>
          <p:cNvSpPr txBox="1"/>
          <p:nvPr/>
        </p:nvSpPr>
        <p:spPr>
          <a:xfrm>
            <a:off x="9307033" y="3944976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0A6B53-15F8-4663-BA73-698E4B4D8723}"/>
              </a:ext>
            </a:extLst>
          </p:cNvPr>
          <p:cNvSpPr txBox="1"/>
          <p:nvPr/>
        </p:nvSpPr>
        <p:spPr>
          <a:xfrm>
            <a:off x="4825218" y="1101426"/>
            <a:ext cx="8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C0A037-D974-425B-A9AB-81F3947CC670}"/>
              </a:ext>
            </a:extLst>
          </p:cNvPr>
          <p:cNvSpPr txBox="1"/>
          <p:nvPr/>
        </p:nvSpPr>
        <p:spPr>
          <a:xfrm>
            <a:off x="702365" y="384313"/>
            <a:ext cx="165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Sezione flex contenuti (news)</a:t>
            </a:r>
          </a:p>
        </p:txBody>
      </p:sp>
    </p:spTree>
    <p:extLst>
      <p:ext uri="{BB962C8B-B14F-4D97-AF65-F5344CB8AC3E}">
        <p14:creationId xmlns:p14="http://schemas.microsoft.com/office/powerpoint/2010/main" val="240916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A97E89-C6F2-47D2-B6B3-1C15876DC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645" y="1710813"/>
            <a:ext cx="4490542" cy="4557251"/>
          </a:xfrm>
          <a:prstGeom prst="rect">
            <a:avLst/>
          </a:prstGeom>
        </p:spPr>
      </p:pic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444D12FC-0CBF-4A91-970A-D6BF6C6D680F}"/>
              </a:ext>
            </a:extLst>
          </p:cNvPr>
          <p:cNvSpPr/>
          <p:nvPr/>
        </p:nvSpPr>
        <p:spPr>
          <a:xfrm rot="16200000">
            <a:off x="4920631" y="-908841"/>
            <a:ext cx="534571" cy="4490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B08383DA-E895-4159-B9C2-7D012C884883}"/>
              </a:ext>
            </a:extLst>
          </p:cNvPr>
          <p:cNvSpPr/>
          <p:nvPr/>
        </p:nvSpPr>
        <p:spPr>
          <a:xfrm>
            <a:off x="7610622" y="6091311"/>
            <a:ext cx="633046" cy="1767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2C4DD2-B89F-4890-9C80-2CEC7853FDDE}"/>
              </a:ext>
            </a:extLst>
          </p:cNvPr>
          <p:cNvSpPr txBox="1"/>
          <p:nvPr/>
        </p:nvSpPr>
        <p:spPr>
          <a:xfrm>
            <a:off x="8778240" y="2011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EA5E1762-F3CA-47A1-9C52-D73D4430230C}"/>
              </a:ext>
            </a:extLst>
          </p:cNvPr>
          <p:cNvSpPr/>
          <p:nvPr/>
        </p:nvSpPr>
        <p:spPr>
          <a:xfrm>
            <a:off x="7709096" y="1710813"/>
            <a:ext cx="534572" cy="3008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B1E78-D0C8-4B9C-B7DF-D7C260DCBFD3}"/>
              </a:ext>
            </a:extLst>
          </p:cNvPr>
          <p:cNvSpPr txBox="1"/>
          <p:nvPr/>
        </p:nvSpPr>
        <p:spPr>
          <a:xfrm>
            <a:off x="4614203" y="745588"/>
            <a:ext cx="11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Max: 20%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79502E8-92FD-4893-90F5-68A5CB0327DA}"/>
              </a:ext>
            </a:extLst>
          </p:cNvPr>
          <p:cNvSpPr txBox="1"/>
          <p:nvPr/>
        </p:nvSpPr>
        <p:spPr>
          <a:xfrm>
            <a:off x="8307897" y="1680804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Pad: 2px</a:t>
            </a:r>
          </a:p>
        </p:txBody>
      </p:sp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30739044-AF5C-4BA4-A01B-955A1C4C66D2}"/>
              </a:ext>
            </a:extLst>
          </p:cNvPr>
          <p:cNvSpPr/>
          <p:nvPr/>
        </p:nvSpPr>
        <p:spPr>
          <a:xfrm rot="5400000">
            <a:off x="4895556" y="2568602"/>
            <a:ext cx="534571" cy="28416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6CD212A-9567-4C72-906A-02BEB859C98D}"/>
              </a:ext>
            </a:extLst>
          </p:cNvPr>
          <p:cNvSpPr txBox="1"/>
          <p:nvPr/>
        </p:nvSpPr>
        <p:spPr>
          <a:xfrm>
            <a:off x="4484531" y="4256725"/>
            <a:ext cx="140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Max: 100%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DEA107B-7017-4CFC-92F6-8316EF57E43F}"/>
              </a:ext>
            </a:extLst>
          </p:cNvPr>
          <p:cNvSpPr txBox="1"/>
          <p:nvPr/>
        </p:nvSpPr>
        <p:spPr>
          <a:xfrm>
            <a:off x="8421103" y="5995021"/>
            <a:ext cx="123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Pad: 3px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1BA3358-69E9-4B3E-A798-ACC5356FCF14}"/>
              </a:ext>
            </a:extLst>
          </p:cNvPr>
          <p:cNvCxnSpPr>
            <a:cxnSpLocks/>
          </p:cNvCxnSpPr>
          <p:nvPr/>
        </p:nvCxnSpPr>
        <p:spPr>
          <a:xfrm>
            <a:off x="2018751" y="968883"/>
            <a:ext cx="766651" cy="634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D6F9261-6AEB-4167-9775-1F879ED32B3E}"/>
              </a:ext>
            </a:extLst>
          </p:cNvPr>
          <p:cNvSpPr txBox="1"/>
          <p:nvPr/>
        </p:nvSpPr>
        <p:spPr>
          <a:xfrm>
            <a:off x="1112595" y="607088"/>
            <a:ext cx="116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Margin: 10px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3A5986-76FE-468E-AAFE-CB59D3ACEC8F}"/>
              </a:ext>
            </a:extLst>
          </p:cNvPr>
          <p:cNvSpPr txBox="1"/>
          <p:nvPr/>
        </p:nvSpPr>
        <p:spPr>
          <a:xfrm>
            <a:off x="8674423" y="493647"/>
            <a:ext cx="196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Elemento news</a:t>
            </a:r>
          </a:p>
        </p:txBody>
      </p:sp>
    </p:spTree>
    <p:extLst>
      <p:ext uri="{BB962C8B-B14F-4D97-AF65-F5344CB8AC3E}">
        <p14:creationId xmlns:p14="http://schemas.microsoft.com/office/powerpoint/2010/main" val="372289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B4301D2-BE28-4A62-AA78-41E8621EB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0" y="2707845"/>
            <a:ext cx="10643248" cy="1442309"/>
          </a:xfrm>
          <a:prstGeom prst="rect">
            <a:avLst/>
          </a:prstGeom>
        </p:spPr>
      </p:pic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10B75168-B4F4-41EF-B955-5E9C127B67DF}"/>
              </a:ext>
            </a:extLst>
          </p:cNvPr>
          <p:cNvSpPr/>
          <p:nvPr/>
        </p:nvSpPr>
        <p:spPr>
          <a:xfrm rot="16200000">
            <a:off x="5257934" y="-2958657"/>
            <a:ext cx="394704" cy="106432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Parentesi graffa chiusa 4">
            <a:extLst>
              <a:ext uri="{FF2B5EF4-FFF2-40B4-BE49-F238E27FC236}">
                <a16:creationId xmlns:a16="http://schemas.microsoft.com/office/drawing/2014/main" id="{9F89F1E1-C12C-469F-BEEE-A347E64535DF}"/>
              </a:ext>
            </a:extLst>
          </p:cNvPr>
          <p:cNvSpPr/>
          <p:nvPr/>
        </p:nvSpPr>
        <p:spPr>
          <a:xfrm>
            <a:off x="10902463" y="2704051"/>
            <a:ext cx="337624" cy="14423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68F428EE-7159-4A6F-8068-E7FC71320ECF}"/>
              </a:ext>
            </a:extLst>
          </p:cNvPr>
          <p:cNvSpPr/>
          <p:nvPr/>
        </p:nvSpPr>
        <p:spPr>
          <a:xfrm rot="5400000">
            <a:off x="10586994" y="4220307"/>
            <a:ext cx="112541" cy="267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B862E75-8D28-4452-B724-44E729EAD860}"/>
              </a:ext>
            </a:extLst>
          </p:cNvPr>
          <p:cNvSpPr txBox="1"/>
          <p:nvPr/>
        </p:nvSpPr>
        <p:spPr>
          <a:xfrm>
            <a:off x="11365642" y="3240539"/>
            <a:ext cx="67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17%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93F800-57E7-4A2F-8D89-E5AEB77FAAC0}"/>
              </a:ext>
            </a:extLst>
          </p:cNvPr>
          <p:cNvSpPr txBox="1"/>
          <p:nvPr/>
        </p:nvSpPr>
        <p:spPr>
          <a:xfrm>
            <a:off x="4744865" y="173516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- 14px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F2838FC-D4A2-400F-BC8D-23F2738ED0E2}"/>
              </a:ext>
            </a:extLst>
          </p:cNvPr>
          <p:cNvSpPr txBox="1"/>
          <p:nvPr/>
        </p:nvSpPr>
        <p:spPr>
          <a:xfrm>
            <a:off x="10122759" y="4433331"/>
            <a:ext cx="10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Pad: 5px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4DBC71-58F9-41C2-915E-D2381B94C29A}"/>
              </a:ext>
            </a:extLst>
          </p:cNvPr>
          <p:cNvSpPr txBox="1"/>
          <p:nvPr/>
        </p:nvSpPr>
        <p:spPr>
          <a:xfrm>
            <a:off x="530087" y="974046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6643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AppWorld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AppWorld</dc:title>
  <dc:creator>gianluca destro</dc:creator>
  <cp:lastModifiedBy>gianluca destro</cp:lastModifiedBy>
  <cp:revision>9</cp:revision>
  <dcterms:created xsi:type="dcterms:W3CDTF">2021-03-26T19:01:04Z</dcterms:created>
  <dcterms:modified xsi:type="dcterms:W3CDTF">2021-03-26T20:28:23Z</dcterms:modified>
</cp:coreProperties>
</file>