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C46AEC-3C7D-4EDF-8142-AE587C8C7B87}">
  <a:tblStyle styleId="{BDC46AEC-3C7D-4EDF-8142-AE587C8C7B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BF5"/>
          </a:solidFill>
        </a:fill>
      </a:tcStyle>
    </a:firstRow>
    <a:neCell>
      <a:tcTxStyle/>
    </a:neCell>
    <a:nwCell>
      <a:tcTxStyle/>
    </a:nwCell>
  </a:tblStyle>
  <a:tblStyle styleId="{05C7A817-81BD-46C7-A85A-B83DE7521D1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b0c9e51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82b0c9e517_2_75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2b0c9e517_18_36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82b0c9e517_18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82b0c9e517_18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2b0c9e517_18_53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82b0c9e517_18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82b0c9e517_18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2b0c9e517_0_28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82b0c9e51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82b0c9e51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2b0c9e517_2_83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82b0c9e517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82b0c9e517_2_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b0c9e517_9_20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2b0c9e517_9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82b0c9e517_9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2b0c9e517_21_0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82b0c9e517_2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2b0c9e517_2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2b0c9e517_0_0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82b0c9e5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2b0c9e51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2b0c9e517_0_15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82b0c9e51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2b0c9e51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2b0c9e517_18_10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82b0c9e517_18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82b0c9e517_18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2b0c9e517_18_92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82b0c9e517_18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82b0c9e517_18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2b0c9e517_18_23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82b0c9e517_18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82b0c9e517_18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1"/>
            <a:ext cx="9144000" cy="5240100"/>
          </a:xfrm>
          <a:prstGeom prst="rect">
            <a:avLst/>
          </a:prstGeom>
          <a:solidFill>
            <a:srgbClr val="25252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{BDC46AEC-3C7D-4EDF-8142-AE587C8C7B87}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5"/>
          <p:cNvSpPr/>
          <p:nvPr/>
        </p:nvSpPr>
        <p:spPr>
          <a:xfrm>
            <a:off x="-235804" y="-770785"/>
            <a:ext cx="9615600" cy="5209200"/>
          </a:xfrm>
          <a:prstGeom prst="roundRect">
            <a:avLst>
              <a:gd fmla="val 22470" name="adj"/>
            </a:avLst>
          </a:prstGeom>
          <a:solidFill>
            <a:srgbClr val="53796F"/>
          </a:solidFill>
          <a:ln>
            <a:noFill/>
          </a:ln>
          <a:effectLst>
            <a:outerShdw blurRad="101600" sx="99000" rotWithShape="0" algn="tl" dir="2700000" dist="139700" sy="99000">
              <a:srgbClr val="414141">
                <a:alpha val="309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22jjjjjjjjjj</a:t>
            </a:r>
            <a:endParaRPr b="0" i="0" sz="14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571076" y="716888"/>
            <a:ext cx="60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REDDIT CLIENT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537888" y="2867200"/>
            <a:ext cx="3000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BI12 - 227 - Lê Đức Kiên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BI12 - 192 - Bạch Ngọc Hưng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BI12 - 298 - Hoàng Vũ Hải Nam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035488" y="2867200"/>
            <a:ext cx="3000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BI12 - 213 - Đoàn Phú Khoa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BI12 - 137 - Thái Trường Giang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BI12 - 229 - Võ Minh Kiệt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896651" y="380800"/>
            <a:ext cx="3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Mobile Application Development</a:t>
            </a:r>
            <a:endParaRPr b="1"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896626" y="2448500"/>
            <a:ext cx="3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Group 24 - ICT</a:t>
            </a:r>
            <a:endParaRPr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34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176" y="1181725"/>
            <a:ext cx="1603400" cy="347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5" y="1867550"/>
            <a:ext cx="4750325" cy="140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176" y="1181725"/>
            <a:ext cx="1603400" cy="347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5" y="1876700"/>
            <a:ext cx="4688136" cy="13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6" name="Google Shape;306;p36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36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9143995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-1165100" y="-19600"/>
            <a:ext cx="8738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618300" y="2226125"/>
            <a:ext cx="79074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APPLICATION DEMONSTRATION</a:t>
            </a:r>
            <a:endParaRPr b="1" sz="4000"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6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-838198" y="-19600"/>
            <a:ext cx="111414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 of Content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983850" y="1374625"/>
            <a:ext cx="7176300" cy="3528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926650" y="2051125"/>
            <a:ext cx="24570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Design &amp; Activities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7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1892145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-82151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18275" y="2226125"/>
            <a:ext cx="79074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ABOUT OUR APPLICATION</a:t>
            </a:r>
            <a:endParaRPr b="1" sz="4000"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8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892145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82151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63" y="1442475"/>
            <a:ext cx="3116826" cy="321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9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869095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-5986111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675" y="1876700"/>
            <a:ext cx="980100" cy="21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875" y="1876700"/>
            <a:ext cx="980100" cy="2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075" y="2208925"/>
            <a:ext cx="641362" cy="138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176" y="3266648"/>
            <a:ext cx="641350" cy="138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2175" y="1181724"/>
            <a:ext cx="641350" cy="1389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9"/>
          <p:cNvCxnSpPr>
            <a:stCxn id="192" idx="3"/>
          </p:cNvCxnSpPr>
          <p:nvPr/>
        </p:nvCxnSpPr>
        <p:spPr>
          <a:xfrm>
            <a:off x="2611775" y="2938749"/>
            <a:ext cx="969300" cy="23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9"/>
          <p:cNvCxnSpPr>
            <a:stCxn id="193" idx="3"/>
            <a:endCxn id="194" idx="1"/>
          </p:cNvCxnSpPr>
          <p:nvPr/>
        </p:nvCxnSpPr>
        <p:spPr>
          <a:xfrm flipH="1" rot="10800000">
            <a:off x="4571975" y="2903924"/>
            <a:ext cx="980100" cy="3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9"/>
          <p:cNvCxnSpPr>
            <a:stCxn id="193" idx="3"/>
          </p:cNvCxnSpPr>
          <p:nvPr/>
        </p:nvCxnSpPr>
        <p:spPr>
          <a:xfrm flipH="1" rot="10800000">
            <a:off x="4571975" y="1764224"/>
            <a:ext cx="1492800" cy="117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6063225" y="1764900"/>
            <a:ext cx="4578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4564025" y="2943050"/>
            <a:ext cx="1460100" cy="122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9"/>
          <p:cNvCxnSpPr>
            <a:endCxn id="195" idx="1"/>
          </p:cNvCxnSpPr>
          <p:nvPr/>
        </p:nvCxnSpPr>
        <p:spPr>
          <a:xfrm flipH="1" rot="10800000">
            <a:off x="6006876" y="3961611"/>
            <a:ext cx="525300" cy="20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30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175" y="1181726"/>
            <a:ext cx="1603384" cy="347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5" y="1181725"/>
            <a:ext cx="441502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31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31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176" y="1181725"/>
            <a:ext cx="1603400" cy="347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5" y="1181725"/>
            <a:ext cx="4288952" cy="347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2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675" y="1181725"/>
            <a:ext cx="5880601" cy="79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00" y="2395587"/>
            <a:ext cx="3920399" cy="22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550" y="2415817"/>
            <a:ext cx="3920400" cy="224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0" y="-171994"/>
            <a:ext cx="9144000" cy="5315400"/>
          </a:xfrm>
          <a:prstGeom prst="rect">
            <a:avLst/>
          </a:prstGeom>
          <a:solidFill>
            <a:srgbClr val="F0E9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33"/>
          <p:cNvGraphicFramePr/>
          <p:nvPr/>
        </p:nvGraphicFramePr>
        <p:xfrm>
          <a:off x="-328530" y="-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{05C7A817-81BD-46C7-A85A-B83DE7521D12}</a:tableStyleId>
              </a:tblPr>
              <a:tblGrid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  <a:gridCol w="980100"/>
              </a:tblGrid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FBA78"/>
                        </a:solidFill>
                      </a:endParaRPr>
                    </a:p>
                  </a:txBody>
                  <a:tcPr marT="47025" marB="47025" marR="94050" marL="940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33"/>
          <p:cNvSpPr/>
          <p:nvPr/>
        </p:nvSpPr>
        <p:spPr>
          <a:xfrm>
            <a:off x="-838200" y="-19594"/>
            <a:ext cx="10218000" cy="1064700"/>
          </a:xfrm>
          <a:prstGeom prst="roundRect">
            <a:avLst>
              <a:gd fmla="val 3720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7512270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-3333986" y="-19594"/>
            <a:ext cx="8411100" cy="1064700"/>
          </a:xfrm>
          <a:prstGeom prst="roundRect">
            <a:avLst>
              <a:gd fmla="val 39248" name="adj"/>
            </a:avLst>
          </a:prstGeom>
          <a:solidFill>
            <a:srgbClr val="53796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95988" y="370337"/>
            <a:ext cx="169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424998" y="370325"/>
            <a:ext cx="244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Activities &amp; Design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401912" y="370325"/>
            <a:ext cx="178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1100">
              <a:solidFill>
                <a:srgbClr val="252525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7881359" y="370337"/>
            <a:ext cx="11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1100">
              <a:solidFill>
                <a:srgbClr val="F2F2F2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176" y="1181725"/>
            <a:ext cx="1603400" cy="347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5" y="1181725"/>
            <a:ext cx="4115102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