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5784831E-BAE7-4223-B609-9A72B1C414A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rcRect l="0" t="0" r="6820" b="0"/>
          <a:stretch/>
        </p:blipFill>
        <p:spPr>
          <a:xfrm>
            <a:off x="1296000" y="180000"/>
            <a:ext cx="6217920" cy="334872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1296000" y="3516120"/>
            <a:ext cx="2560320" cy="152388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tretch/>
        </p:blipFill>
        <p:spPr>
          <a:xfrm>
            <a:off x="3947760" y="3551040"/>
            <a:ext cx="3641760" cy="146160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2020-01-18T12:24:21Z</dcterms:created>
  <dc:creator/>
  <dc:description/>
  <dc:language>en-US</dc:language>
  <cp:lastModifiedBy/>
  <dcterms:modified xsi:type="dcterms:W3CDTF">2020-01-18T12:32:10Z</dcterms:modified>
  <cp:revision>1</cp:revision>
  <dc:subject/>
  <dc:title/>
</cp:coreProperties>
</file>