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94AF-4A12-41B1-B261-8ACA882B1472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A5C0-FACF-4F74-BE65-57A2BB9095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827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94AF-4A12-41B1-B261-8ACA882B1472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A5C0-FACF-4F74-BE65-57A2BB9095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019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94AF-4A12-41B1-B261-8ACA882B1472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A5C0-FACF-4F74-BE65-57A2BB9095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732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94AF-4A12-41B1-B261-8ACA882B1472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A5C0-FACF-4F74-BE65-57A2BB9095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443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94AF-4A12-41B1-B261-8ACA882B1472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A5C0-FACF-4F74-BE65-57A2BB9095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571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94AF-4A12-41B1-B261-8ACA882B1472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A5C0-FACF-4F74-BE65-57A2BB9095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833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94AF-4A12-41B1-B261-8ACA882B1472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A5C0-FACF-4F74-BE65-57A2BB9095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46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94AF-4A12-41B1-B261-8ACA882B1472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A5C0-FACF-4F74-BE65-57A2BB9095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365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94AF-4A12-41B1-B261-8ACA882B1472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A5C0-FACF-4F74-BE65-57A2BB9095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855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94AF-4A12-41B1-B261-8ACA882B1472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A5C0-FACF-4F74-BE65-57A2BB9095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423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94AF-4A12-41B1-B261-8ACA882B1472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A5C0-FACF-4F74-BE65-57A2BB9095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216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D94AF-4A12-41B1-B261-8ACA882B1472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CA5C0-FACF-4F74-BE65-57A2BB9095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311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Funktionsweise und Programmierung eines Webservers mit Fokus auf das http-Protokoll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Gianfranco Kessler</a:t>
            </a:r>
          </a:p>
          <a:p>
            <a:r>
              <a:rPr lang="de-CH" dirty="0"/>
              <a:t>Kantonsschule Zug</a:t>
            </a:r>
          </a:p>
          <a:p>
            <a:r>
              <a:rPr lang="de-CH" dirty="0"/>
              <a:t>Schuljahr 2016 / 2017</a:t>
            </a:r>
          </a:p>
        </p:txBody>
      </p:sp>
    </p:spTree>
    <p:extLst>
      <p:ext uri="{BB962C8B-B14F-4D97-AF65-F5344CB8AC3E}">
        <p14:creationId xmlns:p14="http://schemas.microsoft.com/office/powerpoint/2010/main" val="149883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HTTP/1.1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996" y="1736273"/>
            <a:ext cx="7073451" cy="398020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002971" y="6311899"/>
            <a:ext cx="8186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https://image.slidesharecdn.com/http2-changes-everything-150223085850-conversion-gate01/95/http2-changes-everything-5-638.jpg?cb=1427097600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255284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Beispiel Request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512" y="1954099"/>
            <a:ext cx="9324975" cy="273367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116286" y="5905500"/>
            <a:ext cx="222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Screenshot Webserver-Terminal</a:t>
            </a:r>
          </a:p>
        </p:txBody>
      </p:sp>
    </p:spTree>
    <p:extLst>
      <p:ext uri="{BB962C8B-B14F-4D97-AF65-F5344CB8AC3E}">
        <p14:creationId xmlns:p14="http://schemas.microsoft.com/office/powerpoint/2010/main" val="362221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Beispiel Request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6286" y="5905500"/>
            <a:ext cx="222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Screenshot Webserver-Terminal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512" y="1826193"/>
            <a:ext cx="93249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9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Beispiel Response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213" y="1842214"/>
            <a:ext cx="9000203" cy="435133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121729" y="6075885"/>
            <a:ext cx="222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Screenshot Webserver-Terminal</a:t>
            </a:r>
          </a:p>
        </p:txBody>
      </p:sp>
    </p:spTree>
    <p:extLst>
      <p:ext uri="{BB962C8B-B14F-4D97-AF65-F5344CB8AC3E}">
        <p14:creationId xmlns:p14="http://schemas.microsoft.com/office/powerpoint/2010/main" val="3548999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Beispiel Response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116286" y="6176963"/>
            <a:ext cx="222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Screenshot Webserver-Terminal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757" y="1825625"/>
            <a:ext cx="90544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4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Mein Webserver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20243" y="6368143"/>
            <a:ext cx="4136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https://docs.python.org/3.4/library/http.server.html</a:t>
            </a:r>
            <a:endParaRPr lang="de-CH" sz="1000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838200" y="177119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b="1" dirty="0" err="1"/>
              <a:t>http.server</a:t>
            </a:r>
            <a:endParaRPr lang="de-CH" dirty="0"/>
          </a:p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b="1" dirty="0" err="1"/>
              <a:t>socketserver</a:t>
            </a:r>
            <a:endParaRPr lang="de-CH" dirty="0"/>
          </a:p>
          <a:p>
            <a:pPr marL="0" indent="0">
              <a:buNone/>
            </a:pPr>
            <a:r>
              <a:rPr lang="en-US" dirty="0"/>
              <a:t> </a:t>
            </a:r>
            <a:endParaRPr lang="de-CH" dirty="0"/>
          </a:p>
          <a:p>
            <a:pPr marL="0" indent="0">
              <a:buNone/>
            </a:pPr>
            <a:r>
              <a:rPr lang="en-US" dirty="0"/>
              <a:t>PORT = 8000</a:t>
            </a:r>
            <a:endParaRPr lang="de-CH" dirty="0"/>
          </a:p>
          <a:p>
            <a:pPr marL="0" indent="0">
              <a:buNone/>
            </a:pPr>
            <a:r>
              <a:rPr lang="en-US" dirty="0"/>
              <a:t> </a:t>
            </a:r>
            <a:endParaRPr lang="de-CH" dirty="0"/>
          </a:p>
          <a:p>
            <a:pPr marL="0" indent="0">
              <a:buNone/>
            </a:pPr>
            <a:r>
              <a:rPr lang="en-US" dirty="0"/>
              <a:t>Handler = </a:t>
            </a:r>
            <a:r>
              <a:rPr lang="en-US" dirty="0" err="1"/>
              <a:t>http.server.SimpleHTTPRequestHandler</a:t>
            </a:r>
            <a:endParaRPr lang="de-CH" dirty="0"/>
          </a:p>
          <a:p>
            <a:pPr marL="0" indent="0">
              <a:buNone/>
            </a:pPr>
            <a:r>
              <a:rPr lang="en-US" dirty="0"/>
              <a:t> </a:t>
            </a:r>
            <a:endParaRPr lang="de-CH" dirty="0"/>
          </a:p>
          <a:p>
            <a:pPr marL="0" indent="0">
              <a:buNone/>
            </a:pPr>
            <a:r>
              <a:rPr lang="en-US" dirty="0" err="1"/>
              <a:t>httpd</a:t>
            </a:r>
            <a:r>
              <a:rPr lang="en-US" dirty="0"/>
              <a:t> = </a:t>
            </a:r>
            <a:r>
              <a:rPr lang="en-US" dirty="0" err="1"/>
              <a:t>socketserver.TCPServer</a:t>
            </a:r>
            <a:r>
              <a:rPr lang="en-US" dirty="0"/>
              <a:t>(("", PORT), Handler)</a:t>
            </a:r>
            <a:endParaRPr lang="de-CH" dirty="0"/>
          </a:p>
          <a:p>
            <a:pPr marL="0" indent="0">
              <a:buNone/>
            </a:pPr>
            <a:r>
              <a:rPr lang="en-US" dirty="0"/>
              <a:t> </a:t>
            </a:r>
            <a:endParaRPr lang="de-CH" dirty="0"/>
          </a:p>
          <a:p>
            <a:pPr marL="0" indent="0">
              <a:buNone/>
            </a:pPr>
            <a:r>
              <a:rPr lang="en-US" dirty="0"/>
              <a:t>print("serving at port", PORT)</a:t>
            </a:r>
            <a:endParaRPr lang="de-CH" dirty="0"/>
          </a:p>
          <a:p>
            <a:pPr marL="0" indent="0">
              <a:buNone/>
            </a:pPr>
            <a:r>
              <a:rPr lang="en-US" dirty="0" err="1"/>
              <a:t>httpd.serve_forever</a:t>
            </a:r>
            <a:r>
              <a:rPr lang="en-US" dirty="0"/>
              <a:t>()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9" name="Pfeil: nach rechts 8"/>
          <p:cNvSpPr/>
          <p:nvPr/>
        </p:nvSpPr>
        <p:spPr>
          <a:xfrm rot="10800000">
            <a:off x="7440871" y="3659815"/>
            <a:ext cx="1262743" cy="408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Pfeil: nach rechts 9"/>
          <p:cNvSpPr/>
          <p:nvPr/>
        </p:nvSpPr>
        <p:spPr>
          <a:xfrm rot="9721485">
            <a:off x="7473043" y="4171609"/>
            <a:ext cx="1262743" cy="408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145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915" y="119743"/>
            <a:ext cx="6266170" cy="6623958"/>
          </a:xfrm>
          <a:prstGeom prst="rect">
            <a:avLst/>
          </a:prstGeom>
        </p:spPr>
      </p:pic>
      <p:sp>
        <p:nvSpPr>
          <p:cNvPr id="8" name="Pfeil: nach rechts 7"/>
          <p:cNvSpPr/>
          <p:nvPr/>
        </p:nvSpPr>
        <p:spPr>
          <a:xfrm rot="10800000">
            <a:off x="6645729" y="4495800"/>
            <a:ext cx="974272" cy="119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556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806" y="179614"/>
            <a:ext cx="7546388" cy="646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40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Beispiel Request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512" y="1954099"/>
            <a:ext cx="9324975" cy="273367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116286" y="5905500"/>
            <a:ext cx="222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Screenshot Webserver-Terminal</a:t>
            </a:r>
          </a:p>
        </p:txBody>
      </p:sp>
    </p:spTree>
    <p:extLst>
      <p:ext uri="{BB962C8B-B14F-4D97-AF65-F5344CB8AC3E}">
        <p14:creationId xmlns:p14="http://schemas.microsoft.com/office/powerpoint/2010/main" val="2618032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" y="1576895"/>
            <a:ext cx="11876315" cy="3704209"/>
          </a:xfrm>
          <a:prstGeom prst="rect">
            <a:avLst/>
          </a:prstGeom>
        </p:spPr>
      </p:pic>
      <p:sp>
        <p:nvSpPr>
          <p:cNvPr id="5" name="Pfeil: nach rechts 4"/>
          <p:cNvSpPr/>
          <p:nvPr/>
        </p:nvSpPr>
        <p:spPr>
          <a:xfrm rot="10800000">
            <a:off x="3282042" y="4953000"/>
            <a:ext cx="800100" cy="175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951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Was sind Server?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71" y="1825625"/>
            <a:ext cx="4208257" cy="4351338"/>
          </a:xfrm>
        </p:spPr>
      </p:pic>
      <p:sp>
        <p:nvSpPr>
          <p:cNvPr id="5" name="Textfeld 4"/>
          <p:cNvSpPr txBox="1"/>
          <p:nvPr/>
        </p:nvSpPr>
        <p:spPr>
          <a:xfrm>
            <a:off x="4082144" y="5976908"/>
            <a:ext cx="4272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https://upload.wikimedia.org/wikipedia/commons/thumb/f/fb/Server-based-network.svg/1000px-Server-based-network.svg.png</a:t>
            </a:r>
          </a:p>
        </p:txBody>
      </p:sp>
    </p:spTree>
    <p:extLst>
      <p:ext uri="{BB962C8B-B14F-4D97-AF65-F5344CB8AC3E}">
        <p14:creationId xmlns:p14="http://schemas.microsoft.com/office/powerpoint/2010/main" val="3077407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915" y="119743"/>
            <a:ext cx="6266170" cy="6623958"/>
          </a:xfrm>
          <a:prstGeom prst="rect">
            <a:avLst/>
          </a:prstGeom>
        </p:spPr>
      </p:pic>
      <p:sp>
        <p:nvSpPr>
          <p:cNvPr id="8" name="Pfeil: nach rechts 7"/>
          <p:cNvSpPr/>
          <p:nvPr/>
        </p:nvSpPr>
        <p:spPr>
          <a:xfrm rot="10800000">
            <a:off x="6645729" y="4495800"/>
            <a:ext cx="974272" cy="119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2987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32" y="365124"/>
            <a:ext cx="11400261" cy="60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0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Was sind Webserver?</a:t>
            </a:r>
          </a:p>
        </p:txBody>
      </p:sp>
      <p:pic>
        <p:nvPicPr>
          <p:cNvPr id="1026" name="Picture 2" descr="Bildergebnis für webserv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143" y="2882246"/>
            <a:ext cx="5885714" cy="22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713514" y="6311899"/>
            <a:ext cx="3222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http://tutorials.jenkov.com/images/html4/the-web-1.png</a:t>
            </a:r>
          </a:p>
        </p:txBody>
      </p:sp>
    </p:spTree>
    <p:extLst>
      <p:ext uri="{BB962C8B-B14F-4D97-AF65-F5344CB8AC3E}">
        <p14:creationId xmlns:p14="http://schemas.microsoft.com/office/powerpoint/2010/main" val="224357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Aufrufen einer Webseite und das TCP-Modell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65978"/>
          <a:stretch/>
        </p:blipFill>
        <p:spPr>
          <a:xfrm>
            <a:off x="3390901" y="2091511"/>
            <a:ext cx="4740728" cy="357779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871357" y="5736771"/>
            <a:ext cx="3358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Tabelle 1: Gianfranco Kessler</a:t>
            </a:r>
          </a:p>
        </p:txBody>
      </p:sp>
    </p:spTree>
    <p:extLst>
      <p:ext uri="{BB962C8B-B14F-4D97-AF65-F5344CB8AC3E}">
        <p14:creationId xmlns:p14="http://schemas.microsoft.com/office/powerpoint/2010/main" val="17809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Das HTTP-Protokoll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9782" y="2530928"/>
            <a:ext cx="5140407" cy="209765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768064" y="5425031"/>
            <a:ext cx="4385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http://www.itwissen.info/lex-images/request-response-verfahren-von-http.png</a:t>
            </a:r>
          </a:p>
        </p:txBody>
      </p:sp>
    </p:spTree>
    <p:extLst>
      <p:ext uri="{BB962C8B-B14F-4D97-AF65-F5344CB8AC3E}">
        <p14:creationId xmlns:p14="http://schemas.microsoft.com/office/powerpoint/2010/main" val="174916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HTTP/0.9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904" y="2079284"/>
            <a:ext cx="2709182" cy="287073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839687" y="5836753"/>
            <a:ext cx="2595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http://mark.boyns.org/thesis/html/img4.png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146230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HTTP/1.0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Neue Methoden: Head (fordert nur Header an) und Post (Schickt Text an den Server).</a:t>
            </a:r>
          </a:p>
          <a:p>
            <a:r>
              <a:rPr lang="de-CH" dirty="0"/>
              <a:t>Mehr Daten werden versendet.</a:t>
            </a:r>
          </a:p>
          <a:p>
            <a:r>
              <a:rPr lang="de-CH" dirty="0"/>
              <a:t>Neuer Aufbau: Methode, Header und Body.</a:t>
            </a:r>
          </a:p>
          <a:p>
            <a:r>
              <a:rPr lang="de-CH" dirty="0"/>
              <a:t>Authentifizierung damit nicht jeder auf die Daten zugreifen kann.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995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HTTP/1.0</a:t>
            </a:r>
          </a:p>
        </p:txBody>
      </p:sp>
      <p:pic>
        <p:nvPicPr>
          <p:cNvPr id="1026" name="Picture 2" descr="Bildergebnis für http 1.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4" b="4738"/>
          <a:stretch/>
        </p:blipFill>
        <p:spPr bwMode="auto">
          <a:xfrm>
            <a:off x="3078393" y="1796142"/>
            <a:ext cx="5795727" cy="377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34785" y="6411685"/>
            <a:ext cx="10580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https://image.slidesharecdn.com/appsecapac2012-http-fingerprinting-tng-140727171258-phpapp02/95/http-fingerprinting-the-next-generation-owasp-appsec-apac-2012-11-638.jpg?cb=1406488802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391702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HTTP/1.1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Neue Methoden: Delete (Daten löschen), Options (Informationen über Kommunikationsoptionen), </a:t>
            </a:r>
            <a:r>
              <a:rPr lang="de-CH" dirty="0" err="1"/>
              <a:t>Put</a:t>
            </a:r>
            <a:r>
              <a:rPr lang="de-CH" dirty="0"/>
              <a:t> (Kann Quellen bearbeiten oder neue Daten erzeugen).</a:t>
            </a:r>
          </a:p>
          <a:p>
            <a:r>
              <a:rPr lang="de-CH" dirty="0"/>
              <a:t>Verbesserte Authentifizierung</a:t>
            </a:r>
          </a:p>
          <a:p>
            <a:r>
              <a:rPr lang="de-CH" dirty="0"/>
              <a:t>Mehrere Anfragen dank persistenter Verbindung</a:t>
            </a:r>
          </a:p>
        </p:txBody>
      </p:sp>
    </p:spTree>
    <p:extLst>
      <p:ext uri="{BB962C8B-B14F-4D97-AF65-F5344CB8AC3E}">
        <p14:creationId xmlns:p14="http://schemas.microsoft.com/office/powerpoint/2010/main" val="42825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Breitbild</PresentationFormat>
  <Paragraphs>50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Funktionsweise und Programmierung eines Webservers mit Fokus auf das http-Protokoll</vt:lpstr>
      <vt:lpstr>Was sind Server?</vt:lpstr>
      <vt:lpstr>Was sind Webserver?</vt:lpstr>
      <vt:lpstr>Aufrufen einer Webseite und das TCP-Modell</vt:lpstr>
      <vt:lpstr>Das HTTP-Protokoll</vt:lpstr>
      <vt:lpstr>HTTP/0.9</vt:lpstr>
      <vt:lpstr>HTTP/1.0</vt:lpstr>
      <vt:lpstr>HTTP/1.0</vt:lpstr>
      <vt:lpstr>HTTP/1.1</vt:lpstr>
      <vt:lpstr>HTTP/1.1</vt:lpstr>
      <vt:lpstr>Beispiel Request</vt:lpstr>
      <vt:lpstr>Beispiel Request</vt:lpstr>
      <vt:lpstr>Beispiel Response</vt:lpstr>
      <vt:lpstr>Beispiel Response</vt:lpstr>
      <vt:lpstr>Mein Webserver</vt:lpstr>
      <vt:lpstr>PowerPoint-Präsentation</vt:lpstr>
      <vt:lpstr>PowerPoint-Präsentation</vt:lpstr>
      <vt:lpstr>Beispiel Request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Funktionsweise und Programmierung eines Webservers mit Fokus auf das http-Protokoll</dc:title>
  <dc:creator>Gianfranco Kessler</dc:creator>
  <cp:lastModifiedBy>Gianfranco Kessler</cp:lastModifiedBy>
  <cp:revision>18</cp:revision>
  <dcterms:created xsi:type="dcterms:W3CDTF">2017-02-28T13:36:12Z</dcterms:created>
  <dcterms:modified xsi:type="dcterms:W3CDTF">2017-03-05T22:34:03Z</dcterms:modified>
</cp:coreProperties>
</file>