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00" autoAdjust="0"/>
  </p:normalViewPr>
  <p:slideViewPr>
    <p:cSldViewPr>
      <p:cViewPr>
        <p:scale>
          <a:sx n="66" d="100"/>
          <a:sy n="66" d="100"/>
        </p:scale>
        <p:origin x="-2346" y="-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11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247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742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367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00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56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86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2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4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3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F9C6-BB52-4A51-9F0C-D490A7F97D1C}" type="datetimeFigureOut">
              <a:rPr lang="es-AR" smtClean="0"/>
              <a:t>23/06/2023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A9AE-DF87-4269-B38B-28A88E438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16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rgbClr val="68A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i="1" dirty="0" smtClean="0"/>
              <a:t>Sistema de gestión de patentes</a:t>
            </a:r>
            <a:endParaRPr lang="es-AR" sz="4400" b="1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971600" y="138315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Integrantes:</a:t>
            </a:r>
            <a:endParaRPr lang="es-AR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187624" y="18448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Vespe</a:t>
            </a:r>
            <a:r>
              <a:rPr lang="es-AR" dirty="0" smtClean="0"/>
              <a:t> Gianluca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187624" y="236662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Vovsek</a:t>
            </a:r>
            <a:r>
              <a:rPr lang="es-AR" dirty="0" smtClean="0"/>
              <a:t> </a:t>
            </a:r>
            <a:r>
              <a:rPr lang="es-AR" dirty="0" err="1" smtClean="0"/>
              <a:t>Aaron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187624" y="29249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</a:t>
            </a:r>
            <a:r>
              <a:rPr lang="es-AR" dirty="0" smtClean="0"/>
              <a:t>e </a:t>
            </a:r>
            <a:r>
              <a:rPr lang="es-AR" dirty="0" err="1" smtClean="0"/>
              <a:t>Aurteneche</a:t>
            </a:r>
            <a:r>
              <a:rPr lang="es-AR" dirty="0" smtClean="0"/>
              <a:t> Sofía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87624" y="342900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Villarruel</a:t>
            </a:r>
            <a:r>
              <a:rPr lang="es-AR" dirty="0" smtClean="0"/>
              <a:t> Tiziano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3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rgbClr val="68A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" name="15 Grupo"/>
          <p:cNvGrpSpPr/>
          <p:nvPr/>
        </p:nvGrpSpPr>
        <p:grpSpPr>
          <a:xfrm>
            <a:off x="-118821" y="1124744"/>
            <a:ext cx="37756221" cy="4176464"/>
            <a:chOff x="-9541568" y="1124744"/>
            <a:chExt cx="37756221" cy="4176464"/>
          </a:xfrm>
        </p:grpSpPr>
        <p:grpSp>
          <p:nvGrpSpPr>
            <p:cNvPr id="14" name="13 Grupo"/>
            <p:cNvGrpSpPr/>
            <p:nvPr/>
          </p:nvGrpSpPr>
          <p:grpSpPr>
            <a:xfrm>
              <a:off x="-108520" y="1124744"/>
              <a:ext cx="28323173" cy="4176464"/>
              <a:chOff x="-108520" y="1124744"/>
              <a:chExt cx="28323173" cy="4176464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-108520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Descripción de proyecto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9326242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Datos de patente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18781605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Pagar multa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14 Rectángulo"/>
            <p:cNvSpPr/>
            <p:nvPr/>
          </p:nvSpPr>
          <p:spPr>
            <a:xfrm>
              <a:off x="-9541568" y="1124744"/>
              <a:ext cx="9433048" cy="41764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7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47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12139E-6 L -1.05156 3.1213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rgbClr val="68A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239282" y="34192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/>
              <a:t>Descripción de proyecto</a:t>
            </a:r>
            <a:endParaRPr lang="es-AR" sz="2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98072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Este proyecto desarrolla un sistema de gestión de patentes y multas que cuenta con una base de datos donde se almacenan las mismas.</a:t>
            </a: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278092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/>
              <a:t>Casos de uso:</a:t>
            </a:r>
            <a:endParaRPr lang="es-AR" sz="28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73348" y="346965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Buscar datos de patente</a:t>
            </a:r>
            <a:endParaRPr lang="es-AR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73348" y="411772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Buscar datos multas</a:t>
            </a:r>
            <a:endParaRPr lang="es-AR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73348" y="479715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Pagar multas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69823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rgbClr val="68A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" name="15 Grupo"/>
          <p:cNvGrpSpPr/>
          <p:nvPr/>
        </p:nvGrpSpPr>
        <p:grpSpPr>
          <a:xfrm>
            <a:off x="-9574184" y="1124744"/>
            <a:ext cx="37756221" cy="4176464"/>
            <a:chOff x="-9541568" y="1124744"/>
            <a:chExt cx="37756221" cy="4176464"/>
          </a:xfrm>
        </p:grpSpPr>
        <p:grpSp>
          <p:nvGrpSpPr>
            <p:cNvPr id="14" name="13 Grupo"/>
            <p:cNvGrpSpPr/>
            <p:nvPr/>
          </p:nvGrpSpPr>
          <p:grpSpPr>
            <a:xfrm>
              <a:off x="-108520" y="1124744"/>
              <a:ext cx="28323173" cy="4176464"/>
              <a:chOff x="-108520" y="1124744"/>
              <a:chExt cx="28323173" cy="4176464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-108520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Descripción de proyecto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9326242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Datos de patente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18781605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Pagar multa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14 Rectángulo"/>
            <p:cNvSpPr/>
            <p:nvPr/>
          </p:nvSpPr>
          <p:spPr>
            <a:xfrm>
              <a:off x="-9541568" y="1124744"/>
              <a:ext cx="9433048" cy="41764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7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62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12139E-6 L -1.05156 3.1213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rgbClr val="68A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36" y="1556792"/>
            <a:ext cx="4486462" cy="227485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1303" y="18864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Para ver los datos de una patente y sus multas en caso corresponda, uno debe introducir su patente (AA99AA) en el capo de texto y seleccionar “Buscar”</a:t>
            </a:r>
            <a:endParaRPr lang="es-A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36" y="4397709"/>
            <a:ext cx="4486462" cy="228328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0167" y="3969386"/>
            <a:ext cx="45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Lo cual despliega la siguiente pantalla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8786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rgbClr val="68A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" name="15 Grupo"/>
          <p:cNvGrpSpPr/>
          <p:nvPr/>
        </p:nvGrpSpPr>
        <p:grpSpPr>
          <a:xfrm>
            <a:off x="-19007232" y="1124744"/>
            <a:ext cx="37756221" cy="4176464"/>
            <a:chOff x="-9541568" y="1124744"/>
            <a:chExt cx="37756221" cy="4176464"/>
          </a:xfrm>
        </p:grpSpPr>
        <p:grpSp>
          <p:nvGrpSpPr>
            <p:cNvPr id="14" name="13 Grupo"/>
            <p:cNvGrpSpPr/>
            <p:nvPr/>
          </p:nvGrpSpPr>
          <p:grpSpPr>
            <a:xfrm>
              <a:off x="-108520" y="1124744"/>
              <a:ext cx="28323173" cy="4176464"/>
              <a:chOff x="-108520" y="1124744"/>
              <a:chExt cx="28323173" cy="4176464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-108520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Descripción de proyecto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9326242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Datos de patente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18781605" y="1124744"/>
                <a:ext cx="9433048" cy="41764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200" dirty="0" smtClean="0">
                    <a:solidFill>
                      <a:schemeClr val="tx1"/>
                    </a:solidFill>
                  </a:rPr>
                  <a:t>Pagar multa</a:t>
                </a:r>
                <a:endParaRPr lang="es-AR" sz="7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14 Rectángulo"/>
            <p:cNvSpPr/>
            <p:nvPr/>
          </p:nvSpPr>
          <p:spPr>
            <a:xfrm>
              <a:off x="-9541568" y="1124744"/>
              <a:ext cx="9433048" cy="41764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7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00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12139E-6 L -1.05156 3.1213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rgbClr val="68A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179512" y="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Al querer pagar una multa uno debe ingresar el ID de la misma en el capo de texto y presionar el botón de “pagar”</a:t>
            </a:r>
            <a:endParaRPr lang="es-A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3" y="1664804"/>
            <a:ext cx="7556901" cy="35283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195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75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144</Words>
  <Application>Microsoft Office PowerPoint</Application>
  <PresentationFormat>Presentación en pantalla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2023-06-23T19:22:57Z</dcterms:created>
  <dcterms:modified xsi:type="dcterms:W3CDTF">2023-06-23T20:48:03Z</dcterms:modified>
</cp:coreProperties>
</file>