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2" r:id="rId2"/>
    <p:sldId id="322" r:id="rId3"/>
    <p:sldId id="312" r:id="rId4"/>
    <p:sldId id="317" r:id="rId5"/>
    <p:sldId id="305" r:id="rId6"/>
    <p:sldId id="323" r:id="rId7"/>
    <p:sldId id="311" r:id="rId8"/>
    <p:sldId id="314" r:id="rId9"/>
    <p:sldId id="324" r:id="rId10"/>
    <p:sldId id="315" r:id="rId11"/>
    <p:sldId id="318" r:id="rId12"/>
    <p:sldId id="319" r:id="rId13"/>
    <p:sldId id="320" r:id="rId14"/>
    <p:sldId id="321" r:id="rId15"/>
    <p:sldId id="313" r:id="rId16"/>
    <p:sldId id="310" r:id="rId17"/>
    <p:sldId id="308" r:id="rId18"/>
    <p:sldId id="307" r:id="rId19"/>
    <p:sldId id="309" r:id="rId20"/>
    <p:sldId id="306"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pos="461" userDrawn="1">
          <p15:clr>
            <a:srgbClr val="A4A3A4"/>
          </p15:clr>
        </p15:guide>
        <p15:guide id="3" orient="horz" pos="3997" userDrawn="1">
          <p15:clr>
            <a:srgbClr val="A4A3A4"/>
          </p15:clr>
        </p15:guide>
        <p15:guide id="4" orient="horz" pos="2160" userDrawn="1">
          <p15:clr>
            <a:srgbClr val="A4A3A4"/>
          </p15:clr>
        </p15:guide>
        <p15:guide id="5" pos="3931" userDrawn="1">
          <p15:clr>
            <a:srgbClr val="A4A3A4"/>
          </p15:clr>
        </p15:guide>
        <p15:guide id="6" pos="7197" userDrawn="1">
          <p15:clr>
            <a:srgbClr val="A4A3A4"/>
          </p15:clr>
        </p15:guide>
        <p15:guide id="7" pos="3749" userDrawn="1">
          <p15:clr>
            <a:srgbClr val="A4A3A4"/>
          </p15:clr>
        </p15:guide>
        <p15:guide id="8" orient="horz" pos="1298" userDrawn="1">
          <p15:clr>
            <a:srgbClr val="A4A3A4"/>
          </p15:clr>
        </p15:guide>
        <p15:guide id="9" pos="5677" userDrawn="1">
          <p15:clr>
            <a:srgbClr val="A4A3A4"/>
          </p15:clr>
        </p15:guide>
        <p15:guide id="10" pos="2003" userDrawn="1">
          <p15:clr>
            <a:srgbClr val="A4A3A4"/>
          </p15:clr>
        </p15:guide>
        <p15:guide id="11" pos="2184" userDrawn="1">
          <p15:clr>
            <a:srgbClr val="A4A3A4"/>
          </p15:clr>
        </p15:guide>
        <p15:guide id="12" pos="5496" userDrawn="1">
          <p15:clr>
            <a:srgbClr val="A4A3A4"/>
          </p15:clr>
        </p15:guide>
        <p15:guide id="13" orient="horz" pos="306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712" autoAdjust="0"/>
  </p:normalViewPr>
  <p:slideViewPr>
    <p:cSldViewPr snapToGrid="0">
      <p:cViewPr varScale="1">
        <p:scale>
          <a:sx n="90" d="100"/>
          <a:sy n="90" d="100"/>
        </p:scale>
        <p:origin x="235" y="67"/>
      </p:cViewPr>
      <p:guideLst>
        <p:guide orient="horz" pos="346"/>
        <p:guide pos="461"/>
        <p:guide orient="horz" pos="3997"/>
        <p:guide orient="horz" pos="2160"/>
        <p:guide pos="3931"/>
        <p:guide pos="7197"/>
        <p:guide pos="3749"/>
        <p:guide orient="horz" pos="1298"/>
        <p:guide pos="5677"/>
        <p:guide pos="2003"/>
        <p:guide pos="2184"/>
        <p:guide pos="5496"/>
        <p:guide orient="horz" pos="3067"/>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carbone8@campus.unimib.it" userId="b00d38c9-59ca-445d-a206-84026ffe8624" providerId="ADAL" clId="{73B03246-C0D6-48CE-B336-D322CA85AF9C}"/>
    <pc:docChg chg="undo custSel modSld">
      <pc:chgData name="g.carbone8@campus.unimib.it" userId="b00d38c9-59ca-445d-a206-84026ffe8624" providerId="ADAL" clId="{73B03246-C0D6-48CE-B336-D322CA85AF9C}" dt="2022-01-06T00:27:29.056" v="107" actId="20577"/>
      <pc:docMkLst>
        <pc:docMk/>
      </pc:docMkLst>
      <pc:sldChg chg="modSp mod">
        <pc:chgData name="g.carbone8@campus.unimib.it" userId="b00d38c9-59ca-445d-a206-84026ffe8624" providerId="ADAL" clId="{73B03246-C0D6-48CE-B336-D322CA85AF9C}" dt="2021-12-28T21:49:36.992" v="27" actId="14100"/>
        <pc:sldMkLst>
          <pc:docMk/>
          <pc:sldMk cId="455169881" sldId="293"/>
        </pc:sldMkLst>
        <pc:cxnChg chg="mod">
          <ac:chgData name="g.carbone8@campus.unimib.it" userId="b00d38c9-59ca-445d-a206-84026ffe8624" providerId="ADAL" clId="{73B03246-C0D6-48CE-B336-D322CA85AF9C}" dt="2021-12-28T21:49:36.992" v="27" actId="14100"/>
          <ac:cxnSpMkLst>
            <pc:docMk/>
            <pc:sldMk cId="455169881" sldId="293"/>
            <ac:cxnSpMk id="4" creationId="{51FD34F7-E331-45F9-984B-6D3860116CA5}"/>
          </ac:cxnSpMkLst>
        </pc:cxnChg>
      </pc:sldChg>
      <pc:sldChg chg="modSp mod">
        <pc:chgData name="g.carbone8@campus.unimib.it" userId="b00d38c9-59ca-445d-a206-84026ffe8624" providerId="ADAL" clId="{73B03246-C0D6-48CE-B336-D322CA85AF9C}" dt="2022-01-06T00:21:55.287" v="80" actId="20577"/>
        <pc:sldMkLst>
          <pc:docMk/>
          <pc:sldMk cId="3197017637" sldId="294"/>
        </pc:sldMkLst>
        <pc:spChg chg="mod">
          <ac:chgData name="g.carbone8@campus.unimib.it" userId="b00d38c9-59ca-445d-a206-84026ffe8624" providerId="ADAL" clId="{73B03246-C0D6-48CE-B336-D322CA85AF9C}" dt="2022-01-06T00:21:55.287" v="80" actId="20577"/>
          <ac:spMkLst>
            <pc:docMk/>
            <pc:sldMk cId="3197017637" sldId="294"/>
            <ac:spMk id="6" creationId="{D13A722D-E148-4971-82F3-1C191AFD95ED}"/>
          </ac:spMkLst>
        </pc:spChg>
      </pc:sldChg>
      <pc:sldChg chg="modSp mod">
        <pc:chgData name="g.carbone8@campus.unimib.it" userId="b00d38c9-59ca-445d-a206-84026ffe8624" providerId="ADAL" clId="{73B03246-C0D6-48CE-B336-D322CA85AF9C}" dt="2022-01-06T00:27:29.056" v="107" actId="20577"/>
        <pc:sldMkLst>
          <pc:docMk/>
          <pc:sldMk cId="2204845249" sldId="296"/>
        </pc:sldMkLst>
        <pc:spChg chg="mod">
          <ac:chgData name="g.carbone8@campus.unimib.it" userId="b00d38c9-59ca-445d-a206-84026ffe8624" providerId="ADAL" clId="{73B03246-C0D6-48CE-B336-D322CA85AF9C}" dt="2022-01-06T00:27:29.056" v="107" actId="20577"/>
          <ac:spMkLst>
            <pc:docMk/>
            <pc:sldMk cId="2204845249" sldId="296"/>
            <ac:spMk id="6" creationId="{D13A722D-E148-4971-82F3-1C191AFD95ED}"/>
          </ac:spMkLst>
        </pc:spChg>
      </pc:sldChg>
      <pc:sldChg chg="modSp">
        <pc:chgData name="g.carbone8@campus.unimib.it" userId="b00d38c9-59ca-445d-a206-84026ffe8624" providerId="ADAL" clId="{73B03246-C0D6-48CE-B336-D322CA85AF9C}" dt="2021-12-28T23:33:50.886" v="68" actId="1076"/>
        <pc:sldMkLst>
          <pc:docMk/>
          <pc:sldMk cId="332526478" sldId="297"/>
        </pc:sldMkLst>
        <pc:picChg chg="mod">
          <ac:chgData name="g.carbone8@campus.unimib.it" userId="b00d38c9-59ca-445d-a206-84026ffe8624" providerId="ADAL" clId="{73B03246-C0D6-48CE-B336-D322CA85AF9C}" dt="2021-12-28T23:33:50.886" v="68" actId="1076"/>
          <ac:picMkLst>
            <pc:docMk/>
            <pc:sldMk cId="332526478" sldId="297"/>
            <ac:picMk id="22" creationId="{61012594-C0CC-4E39-809F-58750DD6C41B}"/>
          </ac:picMkLst>
        </pc:picChg>
        <pc:picChg chg="mod">
          <ac:chgData name="g.carbone8@campus.unimib.it" userId="b00d38c9-59ca-445d-a206-84026ffe8624" providerId="ADAL" clId="{73B03246-C0D6-48CE-B336-D322CA85AF9C}" dt="2021-12-28T23:33:36.135" v="67" actId="1076"/>
          <ac:picMkLst>
            <pc:docMk/>
            <pc:sldMk cId="332526478" sldId="297"/>
            <ac:picMk id="1028" creationId="{7866505D-E45F-441C-A17C-3FCBF2041844}"/>
          </ac:picMkLst>
        </pc:picChg>
      </pc:sldChg>
      <pc:sldChg chg="modSp mod">
        <pc:chgData name="g.carbone8@campus.unimib.it" userId="b00d38c9-59ca-445d-a206-84026ffe8624" providerId="ADAL" clId="{73B03246-C0D6-48CE-B336-D322CA85AF9C}" dt="2021-12-28T21:49:26.973" v="25" actId="14100"/>
        <pc:sldMkLst>
          <pc:docMk/>
          <pc:sldMk cId="341538158" sldId="300"/>
        </pc:sldMkLst>
        <pc:spChg chg="mod">
          <ac:chgData name="g.carbone8@campus.unimib.it" userId="b00d38c9-59ca-445d-a206-84026ffe8624" providerId="ADAL" clId="{73B03246-C0D6-48CE-B336-D322CA85AF9C}" dt="2021-12-28T18:56:31.055" v="18" actId="20577"/>
          <ac:spMkLst>
            <pc:docMk/>
            <pc:sldMk cId="341538158" sldId="300"/>
            <ac:spMk id="6" creationId="{D13A722D-E148-4971-82F3-1C191AFD95ED}"/>
          </ac:spMkLst>
        </pc:spChg>
        <pc:cxnChg chg="mod">
          <ac:chgData name="g.carbone8@campus.unimib.it" userId="b00d38c9-59ca-445d-a206-84026ffe8624" providerId="ADAL" clId="{73B03246-C0D6-48CE-B336-D322CA85AF9C}" dt="2021-12-28T21:49:26.973" v="25" actId="14100"/>
          <ac:cxnSpMkLst>
            <pc:docMk/>
            <pc:sldMk cId="341538158" sldId="300"/>
            <ac:cxnSpMk id="4" creationId="{51FD34F7-E331-45F9-984B-6D3860116CA5}"/>
          </ac:cxnSpMkLst>
        </pc:cxnChg>
      </pc:sldChg>
      <pc:sldChg chg="addSp modSp mod">
        <pc:chgData name="g.carbone8@campus.unimib.it" userId="b00d38c9-59ca-445d-a206-84026ffe8624" providerId="ADAL" clId="{73B03246-C0D6-48CE-B336-D322CA85AF9C}" dt="2021-12-28T21:55:02.878" v="66" actId="2711"/>
        <pc:sldMkLst>
          <pc:docMk/>
          <pc:sldMk cId="1133630273" sldId="303"/>
        </pc:sldMkLst>
        <pc:spChg chg="mod">
          <ac:chgData name="g.carbone8@campus.unimib.it" userId="b00d38c9-59ca-445d-a206-84026ffe8624" providerId="ADAL" clId="{73B03246-C0D6-48CE-B336-D322CA85AF9C}" dt="2021-12-28T21:55:02.878" v="66" actId="2711"/>
          <ac:spMkLst>
            <pc:docMk/>
            <pc:sldMk cId="1133630273" sldId="303"/>
            <ac:spMk id="6" creationId="{D13A722D-E148-4971-82F3-1C191AFD95ED}"/>
          </ac:spMkLst>
        </pc:spChg>
        <pc:picChg chg="add mod modCrop">
          <ac:chgData name="g.carbone8@campus.unimib.it" userId="b00d38c9-59ca-445d-a206-84026ffe8624" providerId="ADAL" clId="{73B03246-C0D6-48CE-B336-D322CA85AF9C}" dt="2021-12-28T18:53:19.774" v="14" actId="14826"/>
          <ac:picMkLst>
            <pc:docMk/>
            <pc:sldMk cId="1133630273" sldId="303"/>
            <ac:picMk id="3" creationId="{45BC9084-E013-4550-96A4-8CC7DE3A2D6E}"/>
          </ac:picMkLst>
        </pc:picChg>
      </pc:sldChg>
    </pc:docChg>
  </pc:docChgLst>
  <pc:docChgLst>
    <pc:chgData name="Silvia Grosso" userId="ae07bb24dcdc86e9" providerId="LiveId" clId="{1781BDE0-72F4-4C06-893B-49B7BDD4422A}"/>
    <pc:docChg chg="undo custSel addSld delSld modSld">
      <pc:chgData name="Silvia Grosso" userId="ae07bb24dcdc86e9" providerId="LiveId" clId="{1781BDE0-72F4-4C06-893B-49B7BDD4422A}" dt="2022-01-06T14:34:32.555" v="134" actId="20577"/>
      <pc:docMkLst>
        <pc:docMk/>
      </pc:docMkLst>
      <pc:sldChg chg="delSp modSp add mod">
        <pc:chgData name="Silvia Grosso" userId="ae07bb24dcdc86e9" providerId="LiveId" clId="{1781BDE0-72F4-4C06-893B-49B7BDD4422A}" dt="2022-01-06T14:34:32.555" v="134" actId="20577"/>
        <pc:sldMkLst>
          <pc:docMk/>
          <pc:sldMk cId="2854464611" sldId="306"/>
        </pc:sldMkLst>
        <pc:spChg chg="mod">
          <ac:chgData name="Silvia Grosso" userId="ae07bb24dcdc86e9" providerId="LiveId" clId="{1781BDE0-72F4-4C06-893B-49B7BDD4422A}" dt="2022-01-06T14:22:27.340" v="14" actId="20577"/>
          <ac:spMkLst>
            <pc:docMk/>
            <pc:sldMk cId="2854464611" sldId="306"/>
            <ac:spMk id="5" creationId="{89B91983-B758-4281-AC68-D9F7AB480AD9}"/>
          </ac:spMkLst>
        </pc:spChg>
        <pc:spChg chg="mod">
          <ac:chgData name="Silvia Grosso" userId="ae07bb24dcdc86e9" providerId="LiveId" clId="{1781BDE0-72F4-4C06-893B-49B7BDD4422A}" dt="2022-01-06T14:34:32.555" v="134" actId="20577"/>
          <ac:spMkLst>
            <pc:docMk/>
            <pc:sldMk cId="2854464611" sldId="306"/>
            <ac:spMk id="6" creationId="{D13A722D-E148-4971-82F3-1C191AFD95ED}"/>
          </ac:spMkLst>
        </pc:spChg>
        <pc:picChg chg="del">
          <ac:chgData name="Silvia Grosso" userId="ae07bb24dcdc86e9" providerId="LiveId" clId="{1781BDE0-72F4-4C06-893B-49B7BDD4422A}" dt="2022-01-06T14:22:37.886" v="16" actId="478"/>
          <ac:picMkLst>
            <pc:docMk/>
            <pc:sldMk cId="2854464611" sldId="306"/>
            <ac:picMk id="3" creationId="{45BC9084-E013-4550-96A4-8CC7DE3A2D6E}"/>
          </ac:picMkLst>
        </pc:picChg>
        <pc:cxnChg chg="mod">
          <ac:chgData name="Silvia Grosso" userId="ae07bb24dcdc86e9" providerId="LiveId" clId="{1781BDE0-72F4-4C06-893B-49B7BDD4422A}" dt="2022-01-06T14:22:34.794" v="15" actId="14100"/>
          <ac:cxnSpMkLst>
            <pc:docMk/>
            <pc:sldMk cId="2854464611" sldId="306"/>
            <ac:cxnSpMk id="4" creationId="{51FD34F7-E331-45F9-984B-6D3860116CA5}"/>
          </ac:cxnSpMkLst>
        </pc:cxnChg>
      </pc:sldChg>
      <pc:sldChg chg="new del">
        <pc:chgData name="Silvia Grosso" userId="ae07bb24dcdc86e9" providerId="LiveId" clId="{1781BDE0-72F4-4C06-893B-49B7BDD4422A}" dt="2022-01-06T14:22:04.688" v="1" actId="2696"/>
        <pc:sldMkLst>
          <pc:docMk/>
          <pc:sldMk cId="3381940286" sldId="306"/>
        </pc:sldMkLst>
      </pc:sldChg>
    </pc:docChg>
  </pc:docChgLst>
  <pc:docChgLst>
    <pc:chgData name="Silvia Grosso" userId="ae07bb24dcdc86e9" providerId="LiveId" clId="{663EDA11-63A3-4725-9154-08D0D2B3E39E}"/>
    <pc:docChg chg="undo custSel addSld delSld modSld">
      <pc:chgData name="Silvia Grosso" userId="ae07bb24dcdc86e9" providerId="LiveId" clId="{663EDA11-63A3-4725-9154-08D0D2B3E39E}" dt="2021-12-28T17:09:41.877" v="2679" actId="1076"/>
      <pc:docMkLst>
        <pc:docMk/>
      </pc:docMkLst>
      <pc:sldChg chg="modSp mod">
        <pc:chgData name="Silvia Grosso" userId="ae07bb24dcdc86e9" providerId="LiveId" clId="{663EDA11-63A3-4725-9154-08D0D2B3E39E}" dt="2021-12-28T14:27:25.899" v="2346" actId="20577"/>
        <pc:sldMkLst>
          <pc:docMk/>
          <pc:sldMk cId="1413317281" sldId="266"/>
        </pc:sldMkLst>
        <pc:spChg chg="mod">
          <ac:chgData name="Silvia Grosso" userId="ae07bb24dcdc86e9" providerId="LiveId" clId="{663EDA11-63A3-4725-9154-08D0D2B3E39E}" dt="2021-12-28T14:27:25.899" v="2346" actId="20577"/>
          <ac:spMkLst>
            <pc:docMk/>
            <pc:sldMk cId="1413317281" sldId="266"/>
            <ac:spMk id="5" creationId="{89B91983-B758-4281-AC68-D9F7AB480AD9}"/>
          </ac:spMkLst>
        </pc:spChg>
        <pc:picChg chg="mod">
          <ac:chgData name="Silvia Grosso" userId="ae07bb24dcdc86e9" providerId="LiveId" clId="{663EDA11-63A3-4725-9154-08D0D2B3E39E}" dt="2021-12-28T14:23:29.971" v="2330" actId="1076"/>
          <ac:picMkLst>
            <pc:docMk/>
            <pc:sldMk cId="1413317281" sldId="266"/>
            <ac:picMk id="7" creationId="{16516D1F-51E0-104C-98E9-4FD4B30C3E7E}"/>
          </ac:picMkLst>
        </pc:picChg>
        <pc:picChg chg="mod">
          <ac:chgData name="Silvia Grosso" userId="ae07bb24dcdc86e9" providerId="LiveId" clId="{663EDA11-63A3-4725-9154-08D0D2B3E39E}" dt="2021-12-28T14:19:22.841" v="2329" actId="1076"/>
          <ac:picMkLst>
            <pc:docMk/>
            <pc:sldMk cId="1413317281" sldId="266"/>
            <ac:picMk id="10" creationId="{0AE553D6-63B8-A047-B67E-02D710030517}"/>
          </ac:picMkLst>
        </pc:picChg>
      </pc:sldChg>
      <pc:sldChg chg="addSp delSp modSp mod">
        <pc:chgData name="Silvia Grosso" userId="ae07bb24dcdc86e9" providerId="LiveId" clId="{663EDA11-63A3-4725-9154-08D0D2B3E39E}" dt="2021-12-28T14:25:56.764" v="2338" actId="20577"/>
        <pc:sldMkLst>
          <pc:docMk/>
          <pc:sldMk cId="455169881" sldId="293"/>
        </pc:sldMkLst>
        <pc:spChg chg="mod">
          <ac:chgData name="Silvia Grosso" userId="ae07bb24dcdc86e9" providerId="LiveId" clId="{663EDA11-63A3-4725-9154-08D0D2B3E39E}" dt="2021-12-28T14:25:56.764" v="2338" actId="20577"/>
          <ac:spMkLst>
            <pc:docMk/>
            <pc:sldMk cId="455169881" sldId="293"/>
            <ac:spMk id="5" creationId="{89B91983-B758-4281-AC68-D9F7AB480AD9}"/>
          </ac:spMkLst>
        </pc:spChg>
        <pc:spChg chg="mod">
          <ac:chgData name="Silvia Grosso" userId="ae07bb24dcdc86e9" providerId="LiveId" clId="{663EDA11-63A3-4725-9154-08D0D2B3E39E}" dt="2021-12-27T14:02:15.950" v="1861" actId="20577"/>
          <ac:spMkLst>
            <pc:docMk/>
            <pc:sldMk cId="455169881" sldId="293"/>
            <ac:spMk id="6" creationId="{D13A722D-E148-4971-82F3-1C191AFD95ED}"/>
          </ac:spMkLst>
        </pc:spChg>
        <pc:picChg chg="del">
          <ac:chgData name="Silvia Grosso" userId="ae07bb24dcdc86e9" providerId="LiveId" clId="{663EDA11-63A3-4725-9154-08D0D2B3E39E}" dt="2021-12-27T10:36:30.627" v="212" actId="478"/>
          <ac:picMkLst>
            <pc:docMk/>
            <pc:sldMk cId="455169881" sldId="293"/>
            <ac:picMk id="3" creationId="{CB440700-8E7D-884F-8028-24A5528684F2}"/>
          </ac:picMkLst>
        </pc:picChg>
        <pc:picChg chg="del">
          <ac:chgData name="Silvia Grosso" userId="ae07bb24dcdc86e9" providerId="LiveId" clId="{663EDA11-63A3-4725-9154-08D0D2B3E39E}" dt="2021-12-27T10:36:27.365" v="209" actId="478"/>
          <ac:picMkLst>
            <pc:docMk/>
            <pc:sldMk cId="455169881" sldId="293"/>
            <ac:picMk id="7" creationId="{EEACD5FD-4EE0-A941-BE62-833D65F88CD5}"/>
          </ac:picMkLst>
        </pc:picChg>
        <pc:picChg chg="del">
          <ac:chgData name="Silvia Grosso" userId="ae07bb24dcdc86e9" providerId="LiveId" clId="{663EDA11-63A3-4725-9154-08D0D2B3E39E}" dt="2021-12-27T10:36:29.649" v="211" actId="478"/>
          <ac:picMkLst>
            <pc:docMk/>
            <pc:sldMk cId="455169881" sldId="293"/>
            <ac:picMk id="8" creationId="{F56D7127-22F3-994B-984E-3417C10418C8}"/>
          </ac:picMkLst>
        </pc:picChg>
        <pc:picChg chg="del">
          <ac:chgData name="Silvia Grosso" userId="ae07bb24dcdc86e9" providerId="LiveId" clId="{663EDA11-63A3-4725-9154-08D0D2B3E39E}" dt="2021-12-27T10:36:28.453" v="210" actId="478"/>
          <ac:picMkLst>
            <pc:docMk/>
            <pc:sldMk cId="455169881" sldId="293"/>
            <ac:picMk id="9" creationId="{882E5626-BEF4-2D45-BD4B-48FB99C198EF}"/>
          </ac:picMkLst>
        </pc:picChg>
        <pc:picChg chg="add mod">
          <ac:chgData name="Silvia Grosso" userId="ae07bb24dcdc86e9" providerId="LiveId" clId="{663EDA11-63A3-4725-9154-08D0D2B3E39E}" dt="2021-12-27T14:01:25.282" v="1859"/>
          <ac:picMkLst>
            <pc:docMk/>
            <pc:sldMk cId="455169881" sldId="293"/>
            <ac:picMk id="2050" creationId="{2BDA681F-B5F7-401D-B18A-5F3150B27C4B}"/>
          </ac:picMkLst>
        </pc:picChg>
        <pc:cxnChg chg="mod">
          <ac:chgData name="Silvia Grosso" userId="ae07bb24dcdc86e9" providerId="LiveId" clId="{663EDA11-63A3-4725-9154-08D0D2B3E39E}" dt="2021-12-27T14:06:33.152" v="1869" actId="14100"/>
          <ac:cxnSpMkLst>
            <pc:docMk/>
            <pc:sldMk cId="455169881" sldId="293"/>
            <ac:cxnSpMk id="4" creationId="{51FD34F7-E331-45F9-984B-6D3860116CA5}"/>
          </ac:cxnSpMkLst>
        </pc:cxnChg>
      </pc:sldChg>
      <pc:sldChg chg="modSp mod">
        <pc:chgData name="Silvia Grosso" userId="ae07bb24dcdc86e9" providerId="LiveId" clId="{663EDA11-63A3-4725-9154-08D0D2B3E39E}" dt="2021-12-27T09:53:59.553" v="129" actId="29295"/>
        <pc:sldMkLst>
          <pc:docMk/>
          <pc:sldMk cId="3197017637" sldId="294"/>
        </pc:sldMkLst>
        <pc:picChg chg="mod">
          <ac:chgData name="Silvia Grosso" userId="ae07bb24dcdc86e9" providerId="LiveId" clId="{663EDA11-63A3-4725-9154-08D0D2B3E39E}" dt="2021-12-27T09:53:59.553" v="129" actId="29295"/>
          <ac:picMkLst>
            <pc:docMk/>
            <pc:sldMk cId="3197017637" sldId="294"/>
            <ac:picMk id="3" creationId="{BE7FA914-BE0F-40DA-ABDA-4F220218BD0D}"/>
          </ac:picMkLst>
        </pc:picChg>
      </pc:sldChg>
      <pc:sldChg chg="modSp mod">
        <pc:chgData name="Silvia Grosso" userId="ae07bb24dcdc86e9" providerId="LiveId" clId="{663EDA11-63A3-4725-9154-08D0D2B3E39E}" dt="2021-12-28T14:40:32.418" v="2488" actId="20577"/>
        <pc:sldMkLst>
          <pc:docMk/>
          <pc:sldMk cId="462686018" sldId="295"/>
        </pc:sldMkLst>
        <pc:spChg chg="mod">
          <ac:chgData name="Silvia Grosso" userId="ae07bb24dcdc86e9" providerId="LiveId" clId="{663EDA11-63A3-4725-9154-08D0D2B3E39E}" dt="2021-12-28T14:40:32.418" v="2488" actId="20577"/>
          <ac:spMkLst>
            <pc:docMk/>
            <pc:sldMk cId="462686018" sldId="295"/>
            <ac:spMk id="6" creationId="{D13A722D-E148-4971-82F3-1C191AFD95ED}"/>
          </ac:spMkLst>
        </pc:spChg>
      </pc:sldChg>
      <pc:sldChg chg="modSp mod">
        <pc:chgData name="Silvia Grosso" userId="ae07bb24dcdc86e9" providerId="LiveId" clId="{663EDA11-63A3-4725-9154-08D0D2B3E39E}" dt="2021-12-27T11:20:33.455" v="297" actId="20577"/>
        <pc:sldMkLst>
          <pc:docMk/>
          <pc:sldMk cId="2204845249" sldId="296"/>
        </pc:sldMkLst>
        <pc:spChg chg="mod">
          <ac:chgData name="Silvia Grosso" userId="ae07bb24dcdc86e9" providerId="LiveId" clId="{663EDA11-63A3-4725-9154-08D0D2B3E39E}" dt="2021-12-27T11:20:33.455" v="297" actId="20577"/>
          <ac:spMkLst>
            <pc:docMk/>
            <pc:sldMk cId="2204845249" sldId="296"/>
            <ac:spMk id="6" creationId="{D13A722D-E148-4971-82F3-1C191AFD95ED}"/>
          </ac:spMkLst>
        </pc:spChg>
      </pc:sldChg>
      <pc:sldChg chg="addSp delSp modSp add mod">
        <pc:chgData name="Silvia Grosso" userId="ae07bb24dcdc86e9" providerId="LiveId" clId="{663EDA11-63A3-4725-9154-08D0D2B3E39E}" dt="2021-12-27T14:33:08.233" v="1972" actId="1076"/>
        <pc:sldMkLst>
          <pc:docMk/>
          <pc:sldMk cId="332526478" sldId="297"/>
        </pc:sldMkLst>
        <pc:spChg chg="del mod">
          <ac:chgData name="Silvia Grosso" userId="ae07bb24dcdc86e9" providerId="LiveId" clId="{663EDA11-63A3-4725-9154-08D0D2B3E39E}" dt="2021-12-27T11:50:50.209" v="1324" actId="478"/>
          <ac:spMkLst>
            <pc:docMk/>
            <pc:sldMk cId="332526478" sldId="297"/>
            <ac:spMk id="5" creationId="{89B91983-B758-4281-AC68-D9F7AB480AD9}"/>
          </ac:spMkLst>
        </pc:spChg>
        <pc:spChg chg="del">
          <ac:chgData name="Silvia Grosso" userId="ae07bb24dcdc86e9" providerId="LiveId" clId="{663EDA11-63A3-4725-9154-08D0D2B3E39E}" dt="2021-12-27T11:50:51.265" v="1325" actId="478"/>
          <ac:spMkLst>
            <pc:docMk/>
            <pc:sldMk cId="332526478" sldId="297"/>
            <ac:spMk id="6" creationId="{D13A722D-E148-4971-82F3-1C191AFD95ED}"/>
          </ac:spMkLst>
        </pc:spChg>
        <pc:spChg chg="add mod">
          <ac:chgData name="Silvia Grosso" userId="ae07bb24dcdc86e9" providerId="LiveId" clId="{663EDA11-63A3-4725-9154-08D0D2B3E39E}" dt="2021-12-27T14:31:37.356" v="1965" actId="14100"/>
          <ac:spMkLst>
            <pc:docMk/>
            <pc:sldMk cId="332526478" sldId="297"/>
            <ac:spMk id="15" creationId="{E46F17C1-611D-4656-8827-3FC7FC8D8D4C}"/>
          </ac:spMkLst>
        </pc:spChg>
        <pc:spChg chg="add del mod">
          <ac:chgData name="Silvia Grosso" userId="ae07bb24dcdc86e9" providerId="LiveId" clId="{663EDA11-63A3-4725-9154-08D0D2B3E39E}" dt="2021-12-27T13:30:29.128" v="1481"/>
          <ac:spMkLst>
            <pc:docMk/>
            <pc:sldMk cId="332526478" sldId="297"/>
            <ac:spMk id="16" creationId="{E2B9A206-F2B0-419A-AC1D-259ED1D9E604}"/>
          </ac:spMkLst>
        </pc:spChg>
        <pc:spChg chg="add mod">
          <ac:chgData name="Silvia Grosso" userId="ae07bb24dcdc86e9" providerId="LiveId" clId="{663EDA11-63A3-4725-9154-08D0D2B3E39E}" dt="2021-12-27T14:31:08.992" v="1961" actId="14100"/>
          <ac:spMkLst>
            <pc:docMk/>
            <pc:sldMk cId="332526478" sldId="297"/>
            <ac:spMk id="17" creationId="{4C404127-AEA9-4B02-96DE-D003F311C6EF}"/>
          </ac:spMkLst>
        </pc:spChg>
        <pc:picChg chg="add del mod modCrop">
          <ac:chgData name="Silvia Grosso" userId="ae07bb24dcdc86e9" providerId="LiveId" clId="{663EDA11-63A3-4725-9154-08D0D2B3E39E}" dt="2021-12-27T13:34:19.741" v="1496" actId="478"/>
          <ac:picMkLst>
            <pc:docMk/>
            <pc:sldMk cId="332526478" sldId="297"/>
            <ac:picMk id="2" creationId="{B15530B3-A34B-4D8B-8190-830CAA44AA57}"/>
          </ac:picMkLst>
        </pc:picChg>
        <pc:picChg chg="del">
          <ac:chgData name="Silvia Grosso" userId="ae07bb24dcdc86e9" providerId="LiveId" clId="{663EDA11-63A3-4725-9154-08D0D2B3E39E}" dt="2021-12-27T11:50:54.215" v="1329" actId="478"/>
          <ac:picMkLst>
            <pc:docMk/>
            <pc:sldMk cId="332526478" sldId="297"/>
            <ac:picMk id="3" creationId="{CB440700-8E7D-884F-8028-24A5528684F2}"/>
          </ac:picMkLst>
        </pc:picChg>
        <pc:picChg chg="del">
          <ac:chgData name="Silvia Grosso" userId="ae07bb24dcdc86e9" providerId="LiveId" clId="{663EDA11-63A3-4725-9154-08D0D2B3E39E}" dt="2021-12-27T11:50:52.123" v="1326" actId="478"/>
          <ac:picMkLst>
            <pc:docMk/>
            <pc:sldMk cId="332526478" sldId="297"/>
            <ac:picMk id="7" creationId="{EEACD5FD-4EE0-A941-BE62-833D65F88CD5}"/>
          </ac:picMkLst>
        </pc:picChg>
        <pc:picChg chg="del">
          <ac:chgData name="Silvia Grosso" userId="ae07bb24dcdc86e9" providerId="LiveId" clId="{663EDA11-63A3-4725-9154-08D0D2B3E39E}" dt="2021-12-27T11:50:53.517" v="1328" actId="478"/>
          <ac:picMkLst>
            <pc:docMk/>
            <pc:sldMk cId="332526478" sldId="297"/>
            <ac:picMk id="8" creationId="{F56D7127-22F3-994B-984E-3417C10418C8}"/>
          </ac:picMkLst>
        </pc:picChg>
        <pc:picChg chg="del">
          <ac:chgData name="Silvia Grosso" userId="ae07bb24dcdc86e9" providerId="LiveId" clId="{663EDA11-63A3-4725-9154-08D0D2B3E39E}" dt="2021-12-27T11:50:52.807" v="1327" actId="478"/>
          <ac:picMkLst>
            <pc:docMk/>
            <pc:sldMk cId="332526478" sldId="297"/>
            <ac:picMk id="9" creationId="{882E5626-BEF4-2D45-BD4B-48FB99C198EF}"/>
          </ac:picMkLst>
        </pc:picChg>
        <pc:picChg chg="add mod">
          <ac:chgData name="Silvia Grosso" userId="ae07bb24dcdc86e9" providerId="LiveId" clId="{663EDA11-63A3-4725-9154-08D0D2B3E39E}" dt="2021-12-27T11:51:46.595" v="1334"/>
          <ac:picMkLst>
            <pc:docMk/>
            <pc:sldMk cId="332526478" sldId="297"/>
            <ac:picMk id="10" creationId="{A4289FCA-6120-4E46-8C9A-3DE68087CCA3}"/>
          </ac:picMkLst>
        </pc:picChg>
        <pc:picChg chg="add mod">
          <ac:chgData name="Silvia Grosso" userId="ae07bb24dcdc86e9" providerId="LiveId" clId="{663EDA11-63A3-4725-9154-08D0D2B3E39E}" dt="2021-12-27T11:51:53.704" v="1336"/>
          <ac:picMkLst>
            <pc:docMk/>
            <pc:sldMk cId="332526478" sldId="297"/>
            <ac:picMk id="11" creationId="{61D85A40-99EE-4531-B846-ACA881E898DF}"/>
          </ac:picMkLst>
        </pc:picChg>
        <pc:picChg chg="add del mod modCrop">
          <ac:chgData name="Silvia Grosso" userId="ae07bb24dcdc86e9" providerId="LiveId" clId="{663EDA11-63A3-4725-9154-08D0D2B3E39E}" dt="2021-12-27T13:36:20.008" v="1516" actId="478"/>
          <ac:picMkLst>
            <pc:docMk/>
            <pc:sldMk cId="332526478" sldId="297"/>
            <ac:picMk id="12" creationId="{4353E605-4752-439E-A891-30F79B610F78}"/>
          </ac:picMkLst>
        </pc:picChg>
        <pc:picChg chg="add del mod modCrop">
          <ac:chgData name="Silvia Grosso" userId="ae07bb24dcdc86e9" providerId="LiveId" clId="{663EDA11-63A3-4725-9154-08D0D2B3E39E}" dt="2021-12-27T13:34:18.886" v="1495" actId="478"/>
          <ac:picMkLst>
            <pc:docMk/>
            <pc:sldMk cId="332526478" sldId="297"/>
            <ac:picMk id="13" creationId="{3996F761-32E9-4283-858F-5D0FC429E190}"/>
          </ac:picMkLst>
        </pc:picChg>
        <pc:picChg chg="add mod">
          <ac:chgData name="Silvia Grosso" userId="ae07bb24dcdc86e9" providerId="LiveId" clId="{663EDA11-63A3-4725-9154-08D0D2B3E39E}" dt="2021-12-27T14:33:08.233" v="1972" actId="1076"/>
          <ac:picMkLst>
            <pc:docMk/>
            <pc:sldMk cId="332526478" sldId="297"/>
            <ac:picMk id="22" creationId="{61012594-C0CC-4E39-809F-58750DD6C41B}"/>
          </ac:picMkLst>
        </pc:picChg>
        <pc:picChg chg="add mod">
          <ac:chgData name="Silvia Grosso" userId="ae07bb24dcdc86e9" providerId="LiveId" clId="{663EDA11-63A3-4725-9154-08D0D2B3E39E}" dt="2021-12-27T14:32:54.679" v="1971" actId="1076"/>
          <ac:picMkLst>
            <pc:docMk/>
            <pc:sldMk cId="332526478" sldId="297"/>
            <ac:picMk id="1026" creationId="{50458A4A-8658-4B0D-A43E-93910F0784D4}"/>
          </ac:picMkLst>
        </pc:picChg>
        <pc:picChg chg="add mod">
          <ac:chgData name="Silvia Grosso" userId="ae07bb24dcdc86e9" providerId="LiveId" clId="{663EDA11-63A3-4725-9154-08D0D2B3E39E}" dt="2021-12-27T14:32:42.612" v="1969" actId="1076"/>
          <ac:picMkLst>
            <pc:docMk/>
            <pc:sldMk cId="332526478" sldId="297"/>
            <ac:picMk id="1028" creationId="{7866505D-E45F-441C-A17C-3FCBF2041844}"/>
          </ac:picMkLst>
        </pc:picChg>
        <pc:cxnChg chg="del mod">
          <ac:chgData name="Silvia Grosso" userId="ae07bb24dcdc86e9" providerId="LiveId" clId="{663EDA11-63A3-4725-9154-08D0D2B3E39E}" dt="2021-12-27T14:20:22.219" v="1904" actId="478"/>
          <ac:cxnSpMkLst>
            <pc:docMk/>
            <pc:sldMk cId="332526478" sldId="297"/>
            <ac:cxnSpMk id="4" creationId="{51FD34F7-E331-45F9-984B-6D3860116CA5}"/>
          </ac:cxnSpMkLst>
        </pc:cxnChg>
        <pc:cxnChg chg="add del mod">
          <ac:chgData name="Silvia Grosso" userId="ae07bb24dcdc86e9" providerId="LiveId" clId="{663EDA11-63A3-4725-9154-08D0D2B3E39E}" dt="2021-12-27T14:16:27.435" v="1883" actId="478"/>
          <ac:cxnSpMkLst>
            <pc:docMk/>
            <pc:sldMk cId="332526478" sldId="297"/>
            <ac:cxnSpMk id="19" creationId="{DF475219-755E-49FC-BA86-F93444AAE624}"/>
          </ac:cxnSpMkLst>
        </pc:cxnChg>
        <pc:cxnChg chg="add del mod">
          <ac:chgData name="Silvia Grosso" userId="ae07bb24dcdc86e9" providerId="LiveId" clId="{663EDA11-63A3-4725-9154-08D0D2B3E39E}" dt="2021-12-27T14:29:21.685" v="1952" actId="478"/>
          <ac:cxnSpMkLst>
            <pc:docMk/>
            <pc:sldMk cId="332526478" sldId="297"/>
            <ac:cxnSpMk id="30" creationId="{3F994C38-5486-4DC8-9215-47CF0840B91D}"/>
          </ac:cxnSpMkLst>
        </pc:cxnChg>
        <pc:cxnChg chg="add mod">
          <ac:chgData name="Silvia Grosso" userId="ae07bb24dcdc86e9" providerId="LiveId" clId="{663EDA11-63A3-4725-9154-08D0D2B3E39E}" dt="2021-12-27T14:29:15.586" v="1951" actId="14100"/>
          <ac:cxnSpMkLst>
            <pc:docMk/>
            <pc:sldMk cId="332526478" sldId="297"/>
            <ac:cxnSpMk id="33" creationId="{F1022DA3-B46F-4C1F-9317-A750529FC671}"/>
          </ac:cxnSpMkLst>
        </pc:cxnChg>
        <pc:cxnChg chg="add mod">
          <ac:chgData name="Silvia Grosso" userId="ae07bb24dcdc86e9" providerId="LiveId" clId="{663EDA11-63A3-4725-9154-08D0D2B3E39E}" dt="2021-12-27T14:31:14.936" v="1962" actId="14100"/>
          <ac:cxnSpMkLst>
            <pc:docMk/>
            <pc:sldMk cId="332526478" sldId="297"/>
            <ac:cxnSpMk id="38" creationId="{79B7D224-8E39-47E5-A01D-A08798051E8D}"/>
          </ac:cxnSpMkLst>
        </pc:cxnChg>
      </pc:sldChg>
      <pc:sldChg chg="addSp delSp modSp new del mod">
        <pc:chgData name="Silvia Grosso" userId="ae07bb24dcdc86e9" providerId="LiveId" clId="{663EDA11-63A3-4725-9154-08D0D2B3E39E}" dt="2021-12-27T10:12:12.422" v="130" actId="2696"/>
        <pc:sldMkLst>
          <pc:docMk/>
          <pc:sldMk cId="2016621623" sldId="297"/>
        </pc:sldMkLst>
        <pc:spChg chg="del">
          <ac:chgData name="Silvia Grosso" userId="ae07bb24dcdc86e9" providerId="LiveId" clId="{663EDA11-63A3-4725-9154-08D0D2B3E39E}" dt="2021-12-27T08:26:55.915" v="2"/>
          <ac:spMkLst>
            <pc:docMk/>
            <pc:sldMk cId="2016621623" sldId="297"/>
            <ac:spMk id="2" creationId="{9BA451C5-CA13-488C-9856-A1F31D758575}"/>
          </ac:spMkLst>
        </pc:spChg>
        <pc:spChg chg="add mod">
          <ac:chgData name="Silvia Grosso" userId="ae07bb24dcdc86e9" providerId="LiveId" clId="{663EDA11-63A3-4725-9154-08D0D2B3E39E}" dt="2021-12-27T08:28:20.267" v="6" actId="1076"/>
          <ac:spMkLst>
            <pc:docMk/>
            <pc:sldMk cId="2016621623" sldId="297"/>
            <ac:spMk id="4" creationId="{8EBCCC22-DA6C-4598-A592-816FDFFBE51C}"/>
          </ac:spMkLst>
        </pc:spChg>
        <pc:cxnChg chg="add mod">
          <ac:chgData name="Silvia Grosso" userId="ae07bb24dcdc86e9" providerId="LiveId" clId="{663EDA11-63A3-4725-9154-08D0D2B3E39E}" dt="2021-12-27T08:28:27.994" v="7" actId="1076"/>
          <ac:cxnSpMkLst>
            <pc:docMk/>
            <pc:sldMk cId="2016621623" sldId="297"/>
            <ac:cxnSpMk id="5" creationId="{010598C8-B12D-401F-BB28-1A01E3D8E078}"/>
          </ac:cxnSpMkLst>
        </pc:cxnChg>
      </pc:sldChg>
      <pc:sldChg chg="add del">
        <pc:chgData name="Silvia Grosso" userId="ae07bb24dcdc86e9" providerId="LiveId" clId="{663EDA11-63A3-4725-9154-08D0D2B3E39E}" dt="2021-12-27T14:05:38.249" v="1863" actId="2696"/>
        <pc:sldMkLst>
          <pc:docMk/>
          <pc:sldMk cId="2870550996" sldId="298"/>
        </pc:sldMkLst>
      </pc:sldChg>
      <pc:sldChg chg="addSp modSp new del mod">
        <pc:chgData name="Silvia Grosso" userId="ae07bb24dcdc86e9" providerId="LiveId" clId="{663EDA11-63A3-4725-9154-08D0D2B3E39E}" dt="2021-12-27T10:12:16.165" v="131" actId="2696"/>
        <pc:sldMkLst>
          <pc:docMk/>
          <pc:sldMk cId="4061101883" sldId="298"/>
        </pc:sldMkLst>
        <pc:spChg chg="mod">
          <ac:chgData name="Silvia Grosso" userId="ae07bb24dcdc86e9" providerId="LiveId" clId="{663EDA11-63A3-4725-9154-08D0D2B3E39E}" dt="2021-12-27T08:29:38.776" v="15" actId="1076"/>
          <ac:spMkLst>
            <pc:docMk/>
            <pc:sldMk cId="4061101883" sldId="298"/>
            <ac:spMk id="2" creationId="{A537F82B-84EF-495B-A421-5353E15D4591}"/>
          </ac:spMkLst>
        </pc:spChg>
        <pc:cxnChg chg="add mod">
          <ac:chgData name="Silvia Grosso" userId="ae07bb24dcdc86e9" providerId="LiveId" clId="{663EDA11-63A3-4725-9154-08D0D2B3E39E}" dt="2021-12-27T08:29:51.543" v="16"/>
          <ac:cxnSpMkLst>
            <pc:docMk/>
            <pc:sldMk cId="4061101883" sldId="298"/>
            <ac:cxnSpMk id="4" creationId="{A4C1CA3C-9E93-443F-B81B-4C4E21551D85}"/>
          </ac:cxnSpMkLst>
        </pc:cxnChg>
      </pc:sldChg>
      <pc:sldChg chg="add">
        <pc:chgData name="Silvia Grosso" userId="ae07bb24dcdc86e9" providerId="LiveId" clId="{663EDA11-63A3-4725-9154-08D0D2B3E39E}" dt="2021-12-27T14:03:40.568" v="1862"/>
        <pc:sldMkLst>
          <pc:docMk/>
          <pc:sldMk cId="202300076" sldId="299"/>
        </pc:sldMkLst>
      </pc:sldChg>
      <pc:sldChg chg="add del">
        <pc:chgData name="Silvia Grosso" userId="ae07bb24dcdc86e9" providerId="LiveId" clId="{663EDA11-63A3-4725-9154-08D0D2B3E39E}" dt="2021-12-28T14:12:08.956" v="2138" actId="2890"/>
        <pc:sldMkLst>
          <pc:docMk/>
          <pc:sldMk cId="281724162" sldId="300"/>
        </pc:sldMkLst>
      </pc:sldChg>
      <pc:sldChg chg="modSp add mod">
        <pc:chgData name="Silvia Grosso" userId="ae07bb24dcdc86e9" providerId="LiveId" clId="{663EDA11-63A3-4725-9154-08D0D2B3E39E}" dt="2021-12-28T14:53:21.740" v="2589" actId="5793"/>
        <pc:sldMkLst>
          <pc:docMk/>
          <pc:sldMk cId="341538158" sldId="300"/>
        </pc:sldMkLst>
        <pc:spChg chg="mod">
          <ac:chgData name="Silvia Grosso" userId="ae07bb24dcdc86e9" providerId="LiveId" clId="{663EDA11-63A3-4725-9154-08D0D2B3E39E}" dt="2021-12-28T14:27:28.068" v="2348" actId="20577"/>
          <ac:spMkLst>
            <pc:docMk/>
            <pc:sldMk cId="341538158" sldId="300"/>
            <ac:spMk id="5" creationId="{89B91983-B758-4281-AC68-D9F7AB480AD9}"/>
          </ac:spMkLst>
        </pc:spChg>
        <pc:spChg chg="mod">
          <ac:chgData name="Silvia Grosso" userId="ae07bb24dcdc86e9" providerId="LiveId" clId="{663EDA11-63A3-4725-9154-08D0D2B3E39E}" dt="2021-12-28T14:53:21.740" v="2589" actId="5793"/>
          <ac:spMkLst>
            <pc:docMk/>
            <pc:sldMk cId="341538158" sldId="300"/>
            <ac:spMk id="6" creationId="{D13A722D-E148-4971-82F3-1C191AFD95ED}"/>
          </ac:spMkLst>
        </pc:spChg>
        <pc:cxnChg chg="mod">
          <ac:chgData name="Silvia Grosso" userId="ae07bb24dcdc86e9" providerId="LiveId" clId="{663EDA11-63A3-4725-9154-08D0D2B3E39E}" dt="2021-12-28T14:26:18.654" v="2341" actId="14100"/>
          <ac:cxnSpMkLst>
            <pc:docMk/>
            <pc:sldMk cId="341538158" sldId="300"/>
            <ac:cxnSpMk id="4" creationId="{51FD34F7-E331-45F9-984B-6D3860116CA5}"/>
          </ac:cxnSpMkLst>
        </pc:cxnChg>
      </pc:sldChg>
      <pc:sldChg chg="add del">
        <pc:chgData name="Silvia Grosso" userId="ae07bb24dcdc86e9" providerId="LiveId" clId="{663EDA11-63A3-4725-9154-08D0D2B3E39E}" dt="2021-12-28T14:12:18.496" v="2140" actId="2890"/>
        <pc:sldMkLst>
          <pc:docMk/>
          <pc:sldMk cId="2479181778" sldId="300"/>
        </pc:sldMkLst>
      </pc:sldChg>
      <pc:sldChg chg="addSp delSp modSp">
        <pc:chgData name="Silvia Grosso" userId="ae07bb24dcdc86e9" providerId="LiveId" clId="{663EDA11-63A3-4725-9154-08D0D2B3E39E}" dt="2021-12-28T17:09:41.877" v="2679" actId="1076"/>
        <pc:sldMkLst>
          <pc:docMk/>
          <pc:sldMk cId="3124619789" sldId="301"/>
        </pc:sldMkLst>
        <pc:picChg chg="add mod">
          <ac:chgData name="Silvia Grosso" userId="ae07bb24dcdc86e9" providerId="LiveId" clId="{663EDA11-63A3-4725-9154-08D0D2B3E39E}" dt="2021-12-28T17:09:41.877" v="2679" actId="1076"/>
          <ac:picMkLst>
            <pc:docMk/>
            <pc:sldMk cId="3124619789" sldId="301"/>
            <ac:picMk id="2" creationId="{C984CF58-19C8-4CC1-9A2A-F864D51BC624}"/>
          </ac:picMkLst>
        </pc:picChg>
        <pc:picChg chg="add del mod">
          <ac:chgData name="Silvia Grosso" userId="ae07bb24dcdc86e9" providerId="LiveId" clId="{663EDA11-63A3-4725-9154-08D0D2B3E39E}" dt="2021-12-28T17:06:39.971" v="2642" actId="478"/>
          <ac:picMkLst>
            <pc:docMk/>
            <pc:sldMk cId="3124619789" sldId="301"/>
            <ac:picMk id="10" creationId="{BCB1C76D-3166-4F5E-8309-6DAD42B7FD20}"/>
          </ac:picMkLst>
        </pc:picChg>
        <pc:picChg chg="add del mod">
          <ac:chgData name="Silvia Grosso" userId="ae07bb24dcdc86e9" providerId="LiveId" clId="{663EDA11-63A3-4725-9154-08D0D2B3E39E}" dt="2021-12-28T16:59:34.047" v="2628" actId="21"/>
          <ac:picMkLst>
            <pc:docMk/>
            <pc:sldMk cId="3124619789" sldId="301"/>
            <ac:picMk id="14" creationId="{02CCE27C-18BE-444A-8405-7760621926CC}"/>
          </ac:picMkLst>
        </pc:picChg>
        <pc:picChg chg="add del mod">
          <ac:chgData name="Silvia Grosso" userId="ae07bb24dcdc86e9" providerId="LiveId" clId="{663EDA11-63A3-4725-9154-08D0D2B3E39E}" dt="2021-12-28T17:07:00.616" v="2647" actId="478"/>
          <ac:picMkLst>
            <pc:docMk/>
            <pc:sldMk cId="3124619789" sldId="301"/>
            <ac:picMk id="15" creationId="{5412465D-BC73-4ED7-8B9E-EEAC1248CE3F}"/>
          </ac:picMkLst>
        </pc:picChg>
        <pc:picChg chg="add mod">
          <ac:chgData name="Silvia Grosso" userId="ae07bb24dcdc86e9" providerId="LiveId" clId="{663EDA11-63A3-4725-9154-08D0D2B3E39E}" dt="2021-12-28T17:08:12.297" v="2661" actId="1076"/>
          <ac:picMkLst>
            <pc:docMk/>
            <pc:sldMk cId="3124619789" sldId="301"/>
            <ac:picMk id="19" creationId="{E0823515-D164-45DF-895B-CA2D0C9A42EC}"/>
          </ac:picMkLst>
        </pc:picChg>
        <pc:picChg chg="add mod">
          <ac:chgData name="Silvia Grosso" userId="ae07bb24dcdc86e9" providerId="LiveId" clId="{663EDA11-63A3-4725-9154-08D0D2B3E39E}" dt="2021-12-28T17:09:28.118" v="2677" actId="1076"/>
          <ac:picMkLst>
            <pc:docMk/>
            <pc:sldMk cId="3124619789" sldId="301"/>
            <ac:picMk id="20" creationId="{95A0FE29-AE36-48E1-BF0D-709A3336F12B}"/>
          </ac:picMkLst>
        </pc:picChg>
        <pc:picChg chg="add del mod">
          <ac:chgData name="Silvia Grosso" userId="ae07bb24dcdc86e9" providerId="LiveId" clId="{663EDA11-63A3-4725-9154-08D0D2B3E39E}" dt="2021-12-28T17:06:37.931" v="2641" actId="478"/>
          <ac:picMkLst>
            <pc:docMk/>
            <pc:sldMk cId="3124619789" sldId="301"/>
            <ac:picMk id="1026" creationId="{B36C37CE-5867-47A3-9682-E70C82ACC938}"/>
          </ac:picMkLst>
        </pc:picChg>
        <pc:picChg chg="add del mod">
          <ac:chgData name="Silvia Grosso" userId="ae07bb24dcdc86e9" providerId="LiveId" clId="{663EDA11-63A3-4725-9154-08D0D2B3E39E}" dt="2021-12-28T16:58:22.556" v="2610" actId="478"/>
          <ac:picMkLst>
            <pc:docMk/>
            <pc:sldMk cId="3124619789" sldId="301"/>
            <ac:picMk id="1028" creationId="{263136C8-ADDE-42CE-939E-E20EECB2EB3A}"/>
          </ac:picMkLst>
        </pc:picChg>
        <pc:picChg chg="add mod">
          <ac:chgData name="Silvia Grosso" userId="ae07bb24dcdc86e9" providerId="LiveId" clId="{663EDA11-63A3-4725-9154-08D0D2B3E39E}" dt="2021-12-28T17:08:05.110" v="2660" actId="1076"/>
          <ac:picMkLst>
            <pc:docMk/>
            <pc:sldMk cId="3124619789" sldId="301"/>
            <ac:picMk id="1028" creationId="{D5378D62-4E00-407E-92E7-5740FFC5CD88}"/>
          </ac:picMkLst>
        </pc:picChg>
        <pc:picChg chg="add del mod">
          <ac:chgData name="Silvia Grosso" userId="ae07bb24dcdc86e9" providerId="LiveId" clId="{663EDA11-63A3-4725-9154-08D0D2B3E39E}" dt="2021-12-28T16:58:22.556" v="2610" actId="478"/>
          <ac:picMkLst>
            <pc:docMk/>
            <pc:sldMk cId="3124619789" sldId="301"/>
            <ac:picMk id="1030" creationId="{75746072-367E-4797-A7D6-716FB74095E0}"/>
          </ac:picMkLst>
        </pc:picChg>
        <pc:picChg chg="add del mod">
          <ac:chgData name="Silvia Grosso" userId="ae07bb24dcdc86e9" providerId="LiveId" clId="{663EDA11-63A3-4725-9154-08D0D2B3E39E}" dt="2021-12-28T17:06:59.549" v="2646" actId="478"/>
          <ac:picMkLst>
            <pc:docMk/>
            <pc:sldMk cId="3124619789" sldId="301"/>
            <ac:picMk id="1032" creationId="{CDC95665-EA5A-4412-B73A-DD17F4D693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5FCF14-918E-4047-8BBB-15CFF9EA5E07}" type="datetimeFigureOut">
              <a:rPr lang="it-IT" smtClean="0"/>
              <a:t>31/01/2022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7A501-B0FF-467D-AE55-8368F30F8E1D}" type="slidenum">
              <a:rPr lang="it-IT" smtClean="0"/>
              <a:t>‹N›</a:t>
            </a:fld>
            <a:endParaRPr lang="it-IT"/>
          </a:p>
        </p:txBody>
      </p:sp>
    </p:spTree>
    <p:extLst>
      <p:ext uri="{BB962C8B-B14F-4D97-AF65-F5344CB8AC3E}">
        <p14:creationId xmlns:p14="http://schemas.microsoft.com/office/powerpoint/2010/main" val="231388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5E5A96-EA2E-493A-967B-8CEBBECE1CE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06AF1FA-6B50-4E37-AEA0-BF84D45BC3B6}"/>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2321B3F-5C3D-4818-B1C9-E9A59BC1B697}"/>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56E7BBCE-E320-4857-96AD-1BD790E8C1A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1C0FA-C60A-4478-9429-FF7246814C5C}"/>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358466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D3CA7A-D42D-465A-8EA2-13AE4C566E2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E785A20-8D8A-49F7-9F93-8B1570D9AE2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CA6445B-616F-46B0-B1E2-BE477C04B224}"/>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625F1BC4-5AF1-49EB-B100-186CE49DFF8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89CC26-3E34-4745-8B23-2CD6B4ACA29B}"/>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63985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62F6F50-9B7F-4590-8384-B6A8426D25FD}"/>
              </a:ext>
            </a:extLst>
          </p:cNvPr>
          <p:cNvSpPr>
            <a:spLocks noGrp="1"/>
          </p:cNvSpPr>
          <p:nvPr>
            <p:ph type="title" orient="vert"/>
          </p:nvPr>
        </p:nvSpPr>
        <p:spPr>
          <a:xfrm>
            <a:off x="8724901"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ABD3935-0909-4C59-A605-0FBFAE17DD70}"/>
              </a:ext>
            </a:extLst>
          </p:cNvPr>
          <p:cNvSpPr>
            <a:spLocks noGrp="1"/>
          </p:cNvSpPr>
          <p:nvPr>
            <p:ph type="body" orient="vert" idx="1"/>
          </p:nvPr>
        </p:nvSpPr>
        <p:spPr>
          <a:xfrm>
            <a:off x="838201"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205BAC-ECA5-44B1-BE2D-EEAA059C4209}"/>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9B68C700-8D44-4E65-983C-C2BA9CDA0D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9F83446-1815-45D3-9E36-2AB1FA0DEDDE}"/>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328043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86742D-B8FC-47FD-89F4-56C35E6C8C8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430CE5F-A854-448C-ACAE-55BA1B6D4D7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49705B-013A-400D-9736-B5D22404AAD3}"/>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62554643-308B-4E09-AC2C-6B56E6555AF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6296839-717B-4EA7-92CF-99763AA50F63}"/>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337782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CE992B-B200-43BD-B8DD-F473ADD7FFC0}"/>
              </a:ext>
            </a:extLst>
          </p:cNvPr>
          <p:cNvSpPr>
            <a:spLocks noGrp="1"/>
          </p:cNvSpPr>
          <p:nvPr>
            <p:ph type="title"/>
          </p:nvPr>
        </p:nvSpPr>
        <p:spPr>
          <a:xfrm>
            <a:off x="831851" y="1709740"/>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9C11CFE-58BC-4484-89B9-7C93C9B7FA1B}"/>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E17E9B9-1847-4F26-853E-B470A4E3F4E9}"/>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B5175F3A-9386-4BBF-ABAD-B40BB5740EA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5894D3-8FC8-476D-95B8-5745ED012B0F}"/>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1516283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213EA-0C48-422D-B61E-592B7F65463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9025EBA-2C3F-49DF-A462-9835C646E6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87E16FE-74A0-48D7-84CD-1D0CC407D17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5E4A002-F610-4E14-9E65-03988C26EB81}"/>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6" name="Segnaposto piè di pagina 5">
            <a:extLst>
              <a:ext uri="{FF2B5EF4-FFF2-40B4-BE49-F238E27FC236}">
                <a16:creationId xmlns:a16="http://schemas.microsoft.com/office/drawing/2014/main" id="{83C6EC92-86EB-4FCB-A123-D4FB1F7B44D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F61B9FE-87D0-4A35-AB92-548D83DDAF92}"/>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404962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4F7BD5-6C8A-4E6D-9E3D-A9224177C5F8}"/>
              </a:ext>
            </a:extLst>
          </p:cNvPr>
          <p:cNvSpPr>
            <a:spLocks noGrp="1"/>
          </p:cNvSpPr>
          <p:nvPr>
            <p:ph type="title"/>
          </p:nvPr>
        </p:nvSpPr>
        <p:spPr>
          <a:xfrm>
            <a:off x="839788" y="365127"/>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78BF6F-B512-4327-8A42-08C8331AB2DA}"/>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72E5884-29F7-4D16-9EFB-C58E36D9BEFE}"/>
              </a:ext>
            </a:extLst>
          </p:cNvPr>
          <p:cNvSpPr>
            <a:spLocks noGrp="1"/>
          </p:cNvSpPr>
          <p:nvPr>
            <p:ph sz="half" idx="2"/>
          </p:nvPr>
        </p:nvSpPr>
        <p:spPr>
          <a:xfrm>
            <a:off x="839789"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78AB7B4-0FB5-4D8F-AF20-4ED0C83C245E}"/>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9890B0C-B10A-4987-BB8D-8DFB5E6915D2}"/>
              </a:ext>
            </a:extLst>
          </p:cNvPr>
          <p:cNvSpPr>
            <a:spLocks noGrp="1"/>
          </p:cNvSpPr>
          <p:nvPr>
            <p:ph sz="quarter" idx="4"/>
          </p:nvPr>
        </p:nvSpPr>
        <p:spPr>
          <a:xfrm>
            <a:off x="6172201"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B923824-3432-4049-BD81-7EA7400441FC}"/>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8" name="Segnaposto piè di pagina 7">
            <a:extLst>
              <a:ext uri="{FF2B5EF4-FFF2-40B4-BE49-F238E27FC236}">
                <a16:creationId xmlns:a16="http://schemas.microsoft.com/office/drawing/2014/main" id="{CFDCAAAD-ADB5-4299-9A0E-C312DB3BE1A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7674596-C152-4706-AAC7-66C5A84D2A4F}"/>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411579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3EC63B-7CEB-4AF5-8F5A-45762B9742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C6C5F61-C7F0-43B9-B2F3-4889A70B1E55}"/>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4" name="Segnaposto piè di pagina 3">
            <a:extLst>
              <a:ext uri="{FF2B5EF4-FFF2-40B4-BE49-F238E27FC236}">
                <a16:creationId xmlns:a16="http://schemas.microsoft.com/office/drawing/2014/main" id="{37E20D51-F55A-493C-9B32-CD4288B8A83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5878947-A5F2-4AD2-80E2-9060392DD40E}"/>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243426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AB12E0C-470D-4929-BF29-A6462AA68CF4}"/>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3" name="Segnaposto piè di pagina 2">
            <a:extLst>
              <a:ext uri="{FF2B5EF4-FFF2-40B4-BE49-F238E27FC236}">
                <a16:creationId xmlns:a16="http://schemas.microsoft.com/office/drawing/2014/main" id="{676A1627-E3F5-4E5D-A6EA-3F2659FE603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51ED848-9A03-43B0-9461-ECC7BCE7FD82}"/>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60776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D48856-F98C-4849-BE2B-DF44AA108A9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DF9016B-914C-4D4C-8772-22A2E8D96E7C}"/>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E9DDEC6-E967-4213-9999-6A2DC704E0F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BDA46CF-4B0E-412B-8729-9794E56F0414}"/>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6" name="Segnaposto piè di pagina 5">
            <a:extLst>
              <a:ext uri="{FF2B5EF4-FFF2-40B4-BE49-F238E27FC236}">
                <a16:creationId xmlns:a16="http://schemas.microsoft.com/office/drawing/2014/main" id="{96BBBEF7-DC11-475B-938D-BD8EEEB832D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FAAD339-5C0D-49DC-B711-AFE41C1A37CA}"/>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19099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DE2F1D-CAD6-42E1-81DC-1920FDE2C84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D7CD37F-AA30-4F87-AF5B-2B58909AFC8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it-IT"/>
          </a:p>
        </p:txBody>
      </p:sp>
      <p:sp>
        <p:nvSpPr>
          <p:cNvPr id="4" name="Segnaposto testo 3">
            <a:extLst>
              <a:ext uri="{FF2B5EF4-FFF2-40B4-BE49-F238E27FC236}">
                <a16:creationId xmlns:a16="http://schemas.microsoft.com/office/drawing/2014/main" id="{CEDBA28C-983F-45EF-B358-521C49334DB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15AD606-5A41-4F61-A39B-0C3EC324423C}"/>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6" name="Segnaposto piè di pagina 5">
            <a:extLst>
              <a:ext uri="{FF2B5EF4-FFF2-40B4-BE49-F238E27FC236}">
                <a16:creationId xmlns:a16="http://schemas.microsoft.com/office/drawing/2014/main" id="{37BAB669-B622-4DAB-99F4-AE743360BDC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215C5A9-30F6-49FC-BE11-88AAA59412E6}"/>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87717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1D5817F-09B8-42E4-B03D-724E790AE701}"/>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53D1EE-0351-40BC-807F-81DB18D80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24BB06-EE2F-41C3-B89C-E6EC821B815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66AACADA-8694-45E8-8DC8-B75F36542CE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20EC9F4-D034-42F7-96C3-E4C54DB79EB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9528A-9FFB-47C8-A064-D572E104AC21}" type="slidenum">
              <a:rPr lang="it-IT" smtClean="0"/>
              <a:t>‹N›</a:t>
            </a:fld>
            <a:endParaRPr lang="it-IT"/>
          </a:p>
        </p:txBody>
      </p:sp>
    </p:spTree>
    <p:extLst>
      <p:ext uri="{BB962C8B-B14F-4D97-AF65-F5344CB8AC3E}">
        <p14:creationId xmlns:p14="http://schemas.microsoft.com/office/powerpoint/2010/main" val="430698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upyter.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arpalombardia.it/Pages/Aria/Modellistica/Indice-qualit%C3%A0-aria.aspx?firstlevel=Modellistica" TargetMode="External"/><Relationship Id="rId3" Type="http://schemas.openxmlformats.org/officeDocument/2006/relationships/hyperlink" Target="https://www.dati.lombardia.it/Ambiente/Stazioni-qualit-dell-aria/ib47-atvt" TargetMode="External"/><Relationship Id="rId7" Type="http://schemas.openxmlformats.org/officeDocument/2006/relationships/hyperlink" Target="https://inemar.arpalombardia.it/inemar/webdata/main.seam" TargetMode="External"/><Relationship Id="rId2" Type="http://schemas.openxmlformats.org/officeDocument/2006/relationships/hyperlink" Target="https://www.dati.lombardia.it/Government/ARPA-LOMBARDIA-elenco-dataset-pubblicati/8ask-gxyr/data" TargetMode="External"/><Relationship Id="rId1" Type="http://schemas.openxmlformats.org/officeDocument/2006/relationships/slideLayout" Target="../slideLayouts/slideLayout2.xml"/><Relationship Id="rId6" Type="http://schemas.openxmlformats.org/officeDocument/2006/relationships/hyperlink" Target="https://www.arpalombardia.it/sites/DocumentCenter/Documents/ARIA-Rete-rilevamento/allegato%20dgr%20zonizzazione%202011.pdf" TargetMode="External"/><Relationship Id="rId5" Type="http://schemas.openxmlformats.org/officeDocument/2006/relationships/hyperlink" Target="https://www.dati.lombardia.it/Ambiente/Stazioni-Meteorologiche/nf78-nj6b" TargetMode="External"/><Relationship Id="rId4" Type="http://schemas.openxmlformats.org/officeDocument/2006/relationships/hyperlink" Target="https://www.dati.lombardia.it/Ambiente/Dati-sensori-meteo-2021/49n9-866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6000">
              <a:schemeClr val="bg1"/>
            </a:gs>
            <a:gs pos="49000">
              <a:schemeClr val="bg1">
                <a:alpha val="80000"/>
              </a:schemeClr>
            </a:gs>
          </a:gsLst>
          <a:lin ang="10800000" scaled="0"/>
        </a:gradFill>
        <a:effectLst/>
      </p:bgPr>
    </p:bg>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C73DCF40-59DB-468A-8EB6-07175FF3FCBA}"/>
              </a:ext>
            </a:extLst>
          </p:cNvPr>
          <p:cNvPicPr>
            <a:picLocks noChangeAspect="1"/>
          </p:cNvPicPr>
          <p:nvPr/>
        </p:nvPicPr>
        <p:blipFill rotWithShape="1">
          <a:blip r:embed="rId2">
            <a:extLst>
              <a:ext uri="{28A0092B-C50C-407E-A947-70E740481C1C}">
                <a14:useLocalDpi xmlns:a14="http://schemas.microsoft.com/office/drawing/2010/main" val="0"/>
              </a:ext>
            </a:extLst>
          </a:blip>
          <a:srcRect l="7086" r="50830"/>
          <a:stretch/>
        </p:blipFill>
        <p:spPr>
          <a:xfrm>
            <a:off x="6996905" y="0"/>
            <a:ext cx="5195095" cy="6858000"/>
          </a:xfrm>
          <a:prstGeom prst="rect">
            <a:avLst/>
          </a:prstGeom>
        </p:spPr>
      </p:pic>
      <p:sp>
        <p:nvSpPr>
          <p:cNvPr id="2" name="Rettangolo 1">
            <a:extLst>
              <a:ext uri="{FF2B5EF4-FFF2-40B4-BE49-F238E27FC236}">
                <a16:creationId xmlns:a16="http://schemas.microsoft.com/office/drawing/2014/main" id="{D0058110-4BF6-40A2-BDF3-D7115E2D2AC0}"/>
              </a:ext>
            </a:extLst>
          </p:cNvPr>
          <p:cNvSpPr/>
          <p:nvPr/>
        </p:nvSpPr>
        <p:spPr>
          <a:xfrm>
            <a:off x="1123958" y="0"/>
            <a:ext cx="9367770" cy="6858000"/>
          </a:xfrm>
          <a:prstGeom prst="rect">
            <a:avLst/>
          </a:prstGeom>
          <a:gradFill>
            <a:gsLst>
              <a:gs pos="7000">
                <a:srgbClr val="FFFFFF">
                  <a:alpha val="0"/>
                </a:srgbClr>
              </a:gs>
              <a:gs pos="15000">
                <a:schemeClr val="bg1">
                  <a:alpha val="38000"/>
                </a:schemeClr>
              </a:gs>
              <a:gs pos="31000">
                <a:srgbClr val="FFFFFF">
                  <a:alpha val="96000"/>
                </a:srgbClr>
              </a:gs>
              <a:gs pos="38000">
                <a:srgbClr val="FFFFFF"/>
              </a:gs>
              <a:gs pos="22000">
                <a:schemeClr val="bg1">
                  <a:alpha val="7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65212A0D-6F48-448D-AEC3-96318F736D96}"/>
              </a:ext>
            </a:extLst>
          </p:cNvPr>
          <p:cNvSpPr/>
          <p:nvPr/>
        </p:nvSpPr>
        <p:spPr>
          <a:xfrm>
            <a:off x="0" y="0"/>
            <a:ext cx="7029447" cy="1771199"/>
          </a:xfrm>
          <a:prstGeom prst="rect">
            <a:avLst/>
          </a:prstGeom>
          <a:gradFill>
            <a:gsLst>
              <a:gs pos="76000">
                <a:schemeClr val="bg1"/>
              </a:gs>
              <a:gs pos="35000">
                <a:schemeClr val="bg1">
                  <a:alpha val="79000"/>
                </a:schemeClr>
              </a:gs>
              <a:gs pos="19000">
                <a:schemeClr val="bg1">
                  <a:alpha val="38000"/>
                </a:schemeClr>
              </a:gs>
              <a:gs pos="0">
                <a:schemeClr val="bg1">
                  <a:alpha val="0"/>
                </a:schemeClr>
              </a:gs>
              <a:gs pos="56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ottotitolo 2">
            <a:extLst>
              <a:ext uri="{FF2B5EF4-FFF2-40B4-BE49-F238E27FC236}">
                <a16:creationId xmlns:a16="http://schemas.microsoft.com/office/drawing/2014/main" id="{E1FB86F8-6DF0-4339-BF37-90EEE1A1CE98}"/>
              </a:ext>
            </a:extLst>
          </p:cNvPr>
          <p:cNvSpPr>
            <a:spLocks noGrp="1"/>
          </p:cNvSpPr>
          <p:nvPr>
            <p:ph type="subTitle" idx="1"/>
          </p:nvPr>
        </p:nvSpPr>
        <p:spPr>
          <a:xfrm>
            <a:off x="695325" y="2068505"/>
            <a:ext cx="6543676" cy="2477892"/>
          </a:xfrm>
        </p:spPr>
        <p:txBody>
          <a:bodyPr>
            <a:noAutofit/>
          </a:bodyPr>
          <a:lstStyle/>
          <a:p>
            <a:pPr algn="l">
              <a:lnSpc>
                <a:spcPts val="4000"/>
              </a:lnSpc>
              <a:spcBef>
                <a:spcPts val="600"/>
              </a:spcBef>
              <a:defRPr/>
            </a:pPr>
            <a:r>
              <a:rPr lang="it-IT" sz="3600" b="1" spc="100" dirty="0">
                <a:solidFill>
                  <a:prstClr val="black"/>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Report della visualizzazione:</a:t>
            </a:r>
          </a:p>
          <a:p>
            <a:pPr algn="l">
              <a:lnSpc>
                <a:spcPts val="4000"/>
              </a:lnSpc>
              <a:spcBef>
                <a:spcPts val="600"/>
              </a:spcBef>
              <a:defRPr/>
            </a:pPr>
            <a:r>
              <a:rPr lang="it-IT" sz="3600" b="1" spc="100" dirty="0">
                <a:solidFill>
                  <a:prstClr val="black"/>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«Indice di Qualità (IQA) nell’agglomerato di Milano: analisi dell’andamento stagionale e annuale»</a:t>
            </a:r>
          </a:p>
        </p:txBody>
      </p:sp>
      <p:sp>
        <p:nvSpPr>
          <p:cNvPr id="6" name="CasellaDiTesto 5">
            <a:extLst>
              <a:ext uri="{FF2B5EF4-FFF2-40B4-BE49-F238E27FC236}">
                <a16:creationId xmlns:a16="http://schemas.microsoft.com/office/drawing/2014/main" id="{152E8CB8-D4B7-4A83-B818-5DE1C2215727}"/>
              </a:ext>
            </a:extLst>
          </p:cNvPr>
          <p:cNvSpPr txBox="1"/>
          <p:nvPr/>
        </p:nvSpPr>
        <p:spPr>
          <a:xfrm>
            <a:off x="1841499" y="549275"/>
            <a:ext cx="10204449" cy="1169551"/>
          </a:xfrm>
          <a:prstGeom prst="rect">
            <a:avLst/>
          </a:prstGeom>
          <a:noFill/>
        </p:spPr>
        <p:txBody>
          <a:bodyPr wrap="square" rtlCol="0">
            <a:spAutoFit/>
          </a:bodyPr>
          <a:lstStyle/>
          <a:p>
            <a:r>
              <a:rPr lang="it-IT" sz="1400" dirty="0">
                <a:latin typeface="Poppins Light" panose="00000400000000000000" pitchFamily="50" charset="0"/>
                <a:cs typeface="Poppins Light" panose="00000400000000000000" pitchFamily="50" charset="0"/>
              </a:rPr>
              <a:t>Università degli Studi di Milano – Bicocca</a:t>
            </a:r>
          </a:p>
          <a:p>
            <a:r>
              <a:rPr lang="it-IT" sz="1400" dirty="0">
                <a:latin typeface="Poppins Light" panose="00000400000000000000" pitchFamily="50" charset="0"/>
                <a:cs typeface="Poppins Light" panose="00000400000000000000" pitchFamily="50" charset="0"/>
              </a:rPr>
              <a:t>Corso di Laurea Magistrale in Data Science</a:t>
            </a:r>
          </a:p>
          <a:p>
            <a:r>
              <a:rPr lang="it-IT" sz="1400" dirty="0">
                <a:latin typeface="Poppins Light" panose="00000400000000000000" pitchFamily="50" charset="0"/>
                <a:cs typeface="Poppins Light" panose="00000400000000000000" pitchFamily="50" charset="0"/>
              </a:rPr>
              <a:t>Anno Accademico 2021/2022</a:t>
            </a:r>
          </a:p>
          <a:p>
            <a:r>
              <a:rPr lang="it-IT" sz="1400" dirty="0">
                <a:latin typeface="Poppins Light" panose="00000400000000000000" pitchFamily="50" charset="0"/>
                <a:cs typeface="Poppins Light" panose="00000400000000000000" pitchFamily="50" charset="0"/>
              </a:rPr>
              <a:t>Corso di Data </a:t>
            </a:r>
            <a:r>
              <a:rPr lang="it-IT" sz="1400" dirty="0" err="1">
                <a:latin typeface="Poppins Light" panose="00000400000000000000" pitchFamily="50" charset="0"/>
                <a:cs typeface="Poppins Light" panose="00000400000000000000" pitchFamily="50" charset="0"/>
              </a:rPr>
              <a:t>Visualization</a:t>
            </a:r>
            <a:endParaRPr lang="it-IT" sz="1400" dirty="0">
              <a:latin typeface="Poppins Light" panose="00000400000000000000" pitchFamily="50" charset="0"/>
              <a:cs typeface="Poppins Light" panose="00000400000000000000" pitchFamily="50" charset="0"/>
            </a:endParaRPr>
          </a:p>
          <a:p>
            <a:endParaRPr lang="it-IT" sz="1400" dirty="0">
              <a:latin typeface="Poppins Light" panose="00000400000000000000" pitchFamily="50" charset="0"/>
              <a:cs typeface="Poppins Light" panose="00000400000000000000" pitchFamily="50" charset="0"/>
            </a:endParaRPr>
          </a:p>
        </p:txBody>
      </p:sp>
      <p:pic>
        <p:nvPicPr>
          <p:cNvPr id="12" name="Immagine 11">
            <a:extLst>
              <a:ext uri="{FF2B5EF4-FFF2-40B4-BE49-F238E27FC236}">
                <a16:creationId xmlns:a16="http://schemas.microsoft.com/office/drawing/2014/main" id="{2CB1CD3C-6D27-4638-BE01-BA061CFBC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25" y="554180"/>
            <a:ext cx="757305" cy="816908"/>
          </a:xfrm>
          <a:prstGeom prst="rect">
            <a:avLst/>
          </a:prstGeom>
        </p:spPr>
      </p:pic>
      <p:sp>
        <p:nvSpPr>
          <p:cNvPr id="13" name="CasellaDiTesto 12">
            <a:extLst>
              <a:ext uri="{FF2B5EF4-FFF2-40B4-BE49-F238E27FC236}">
                <a16:creationId xmlns:a16="http://schemas.microsoft.com/office/drawing/2014/main" id="{0ECBF396-0BC5-4206-BEF6-CAAEE8E4E9AD}"/>
              </a:ext>
            </a:extLst>
          </p:cNvPr>
          <p:cNvSpPr txBox="1"/>
          <p:nvPr/>
        </p:nvSpPr>
        <p:spPr>
          <a:xfrm>
            <a:off x="695325" y="5175687"/>
            <a:ext cx="3886616" cy="1169551"/>
          </a:xfrm>
          <a:prstGeom prst="rect">
            <a:avLst/>
          </a:prstGeom>
          <a:noFill/>
        </p:spPr>
        <p:txBody>
          <a:bodyPr wrap="square" rtlCol="0">
            <a:spAutoFit/>
          </a:bodyPr>
          <a:lstStyle/>
          <a:p>
            <a:r>
              <a:rPr lang="it-IT" sz="1400" dirty="0">
                <a:latin typeface="Poppins SemiBold" panose="00000700000000000000" pitchFamily="50" charset="0"/>
                <a:cs typeface="Poppins SemiBold" panose="00000700000000000000" pitchFamily="50" charset="0"/>
              </a:rPr>
              <a:t>Progetto di:</a:t>
            </a:r>
          </a:p>
          <a:p>
            <a:r>
              <a:rPr lang="it-IT" sz="1400" dirty="0">
                <a:latin typeface="Poppins Light" panose="00000400000000000000" pitchFamily="2" charset="0"/>
                <a:cs typeface="Poppins Light" panose="00000400000000000000" pitchFamily="2" charset="0"/>
              </a:rPr>
              <a:t>Gianluca CAVALLARO matricola n.                                 </a:t>
            </a:r>
          </a:p>
          <a:p>
            <a:r>
              <a:rPr lang="it-IT" sz="1400" dirty="0">
                <a:latin typeface="Poppins Light" panose="00000400000000000000" pitchFamily="2" charset="0"/>
                <a:cs typeface="Poppins Light" panose="00000400000000000000" pitchFamily="2" charset="0"/>
              </a:rPr>
              <a:t>Gianluca SCURI matricola n. </a:t>
            </a:r>
          </a:p>
          <a:p>
            <a:r>
              <a:rPr lang="it-IT" sz="1400" dirty="0">
                <a:latin typeface="Poppins Light" panose="00000400000000000000" pitchFamily="2" charset="0"/>
                <a:cs typeface="Poppins Light" panose="00000400000000000000" pitchFamily="2" charset="0"/>
              </a:rPr>
              <a:t>Giorgio CARBONE matricola n. 811974                                                           Remo MARCONZINI matricola n.</a:t>
            </a:r>
          </a:p>
        </p:txBody>
      </p:sp>
    </p:spTree>
    <p:extLst>
      <p:ext uri="{BB962C8B-B14F-4D97-AF65-F5344CB8AC3E}">
        <p14:creationId xmlns:p14="http://schemas.microsoft.com/office/powerpoint/2010/main" val="15945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Data </a:t>
            </a:r>
            <a:r>
              <a:rPr lang="it-IT" sz="3200" dirty="0" err="1">
                <a:latin typeface="Lato Black" panose="020F0502020204030203" pitchFamily="34" charset="0"/>
                <a:ea typeface="Lato Black" panose="020F0502020204030203" pitchFamily="34" charset="0"/>
                <a:cs typeface="Lato Black" panose="020F0502020204030203" pitchFamily="34" charset="0"/>
              </a:rPr>
              <a:t>preparation</a:t>
            </a:r>
            <a:endParaRPr lang="it-IT" sz="3200" dirty="0">
              <a:latin typeface="Lato Black" panose="020F0502020204030203" pitchFamily="34" charset="0"/>
              <a:ea typeface="Lato Black" panose="020F0502020204030203" pitchFamily="34" charset="0"/>
              <a:cs typeface="Lato Black" panose="020F0502020204030203" pitchFamily="34" charset="0"/>
            </a:endParaRP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1216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8" name="CasellaDiTesto 7">
            <a:extLst>
              <a:ext uri="{FF2B5EF4-FFF2-40B4-BE49-F238E27FC236}">
                <a16:creationId xmlns:a16="http://schemas.microsoft.com/office/drawing/2014/main" id="{CC527981-D708-4428-93AB-E4B7BC502290}"/>
              </a:ext>
            </a:extLst>
          </p:cNvPr>
          <p:cNvSpPr txBox="1"/>
          <p:nvPr/>
        </p:nvSpPr>
        <p:spPr>
          <a:xfrm>
            <a:off x="704847" y="2024062"/>
            <a:ext cx="5246691" cy="3262432"/>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Tools e librerie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Jupiter notebook (</a:t>
            </a:r>
            <a:r>
              <a:rPr lang="it-IT" sz="1400" dirty="0">
                <a:latin typeface="Poppins Light" panose="00000400000000000000" pitchFamily="2" charset="0"/>
                <a:cs typeface="Poppins Light" panose="00000400000000000000" pitchFamily="2" charset="0"/>
                <a:hlinkClick r:id="rId2"/>
              </a:rPr>
              <a:t>https://jupyter.org/</a:t>
            </a:r>
            <a:r>
              <a:rPr lang="it-IT" sz="1400" dirty="0">
                <a:latin typeface="Poppins Light" panose="00000400000000000000" pitchFamily="2" charset="0"/>
                <a:cs typeface="Poppins Light" panose="00000400000000000000" pitchFamily="2" charset="0"/>
              </a:rPr>
              <a:t> )</a:t>
            </a:r>
          </a:p>
          <a:p>
            <a:pPr marL="742950" lvl="1" indent="-285750">
              <a:spcAft>
                <a:spcPts val="1200"/>
              </a:spcAft>
              <a:buFont typeface="Arial" panose="020B0604020202020204" pitchFamily="34" charset="0"/>
              <a:buChar char="•"/>
            </a:pPr>
            <a:r>
              <a:rPr lang="it-IT" sz="1400" dirty="0" err="1">
                <a:latin typeface="Poppins Light" panose="00000400000000000000" pitchFamily="2" charset="0"/>
                <a:cs typeface="Poppins Light" panose="00000400000000000000" pitchFamily="2" charset="0"/>
              </a:rPr>
              <a:t>Pandas</a:t>
            </a:r>
            <a:endParaRPr lang="it-IT" sz="1400" dirty="0">
              <a:latin typeface="Poppins Light" panose="00000400000000000000" pitchFamily="2" charset="0"/>
              <a:cs typeface="Poppins Light" panose="00000400000000000000" pitchFamily="2" charset="0"/>
            </a:endParaRPr>
          </a:p>
          <a:p>
            <a:pPr marL="742950" lvl="1" indent="-285750">
              <a:spcAft>
                <a:spcPts val="1200"/>
              </a:spcAft>
              <a:buFont typeface="Arial" panose="020B0604020202020204" pitchFamily="34" charset="0"/>
              <a:buChar char="•"/>
            </a:pPr>
            <a:r>
              <a:rPr lang="it-IT" sz="1400" dirty="0" err="1">
                <a:latin typeface="Poppins Light" panose="00000400000000000000" pitchFamily="2" charset="0"/>
                <a:cs typeface="Poppins Light" panose="00000400000000000000" pitchFamily="2" charset="0"/>
              </a:rPr>
              <a:t>Numpy</a:t>
            </a:r>
            <a:endParaRPr lang="it-IT" sz="1400" dirty="0">
              <a:latin typeface="Poppins Light" panose="00000400000000000000" pitchFamily="2" charset="0"/>
              <a:cs typeface="Poppins Light" panose="00000400000000000000" pitchFamily="2" charset="0"/>
            </a:endParaRPr>
          </a:p>
          <a:p>
            <a:pPr marL="742950" lvl="1" indent="-285750">
              <a:spcAft>
                <a:spcPts val="1200"/>
              </a:spcAft>
              <a:buFont typeface="Arial" panose="020B0604020202020204" pitchFamily="34" charset="0"/>
              <a:buChar char="•"/>
            </a:pPr>
            <a:r>
              <a:rPr lang="it-IT" sz="1400" dirty="0" err="1">
                <a:latin typeface="Poppins Light" panose="00000400000000000000" pitchFamily="2" charset="0"/>
                <a:cs typeface="Poppins Light" panose="00000400000000000000" pitchFamily="2" charset="0"/>
              </a:rPr>
              <a:t>Seaborn</a:t>
            </a:r>
            <a:endParaRPr lang="it-IT" sz="14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Operazioni eseguite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Data </a:t>
            </a:r>
            <a:r>
              <a:rPr lang="it-IT" sz="1400" dirty="0" err="1">
                <a:latin typeface="Poppins Light" panose="00000400000000000000" pitchFamily="2" charset="0"/>
                <a:cs typeface="Poppins Light" panose="00000400000000000000" pitchFamily="2" charset="0"/>
              </a:rPr>
              <a:t>exploration</a:t>
            </a:r>
            <a:endParaRPr lang="it-IT" sz="1400" dirty="0">
              <a:latin typeface="Poppins Light" panose="00000400000000000000" pitchFamily="2" charset="0"/>
              <a:cs typeface="Poppins Light" panose="00000400000000000000" pitchFamily="2" charset="0"/>
            </a:endParaRP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Data </a:t>
            </a:r>
            <a:r>
              <a:rPr lang="it-IT" sz="1400" dirty="0" err="1">
                <a:latin typeface="Poppins Light" panose="00000400000000000000" pitchFamily="2" charset="0"/>
                <a:cs typeface="Poppins Light" panose="00000400000000000000" pitchFamily="2" charset="0"/>
              </a:rPr>
              <a:t>cleansing</a:t>
            </a:r>
            <a:endParaRPr lang="it-IT" sz="1400" dirty="0">
              <a:latin typeface="Poppins Light" panose="00000400000000000000" pitchFamily="2" charset="0"/>
              <a:cs typeface="Poppins Light" panose="00000400000000000000" pitchFamily="2" charset="0"/>
            </a:endParaRP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Merge </a:t>
            </a:r>
          </a:p>
        </p:txBody>
      </p:sp>
    </p:spTree>
    <p:extLst>
      <p:ext uri="{BB962C8B-B14F-4D97-AF65-F5344CB8AC3E}">
        <p14:creationId xmlns:p14="http://schemas.microsoft.com/office/powerpoint/2010/main" val="1648250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Operazioni sui datasets principali</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6025735"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9" name="CasellaDiTesto 8">
            <a:extLst>
              <a:ext uri="{FF2B5EF4-FFF2-40B4-BE49-F238E27FC236}">
                <a16:creationId xmlns:a16="http://schemas.microsoft.com/office/drawing/2014/main" id="{89A9D5A5-910A-400B-8068-47184E6EFF54}"/>
              </a:ext>
            </a:extLst>
          </p:cNvPr>
          <p:cNvSpPr txBox="1"/>
          <p:nvPr/>
        </p:nvSpPr>
        <p:spPr>
          <a:xfrm>
            <a:off x="704847" y="2024062"/>
            <a:ext cx="5246691" cy="954107"/>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Esplorazione e pulizia dei valori rilevati dai sensori:</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Rimozione righe con valori anomali o nulli</a:t>
            </a:r>
          </a:p>
          <a:p>
            <a:pPr marL="742950" lvl="1" indent="-285750">
              <a:spcAft>
                <a:spcPts val="1200"/>
              </a:spcAft>
              <a:buFont typeface="Arial" panose="020B0604020202020204" pitchFamily="34" charset="0"/>
              <a:buChar char="•"/>
            </a:pPr>
            <a:endParaRPr lang="it-IT" sz="1100"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184852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Data Exploration</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1216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8" name="CasellaDiTesto 7">
            <a:extLst>
              <a:ext uri="{FF2B5EF4-FFF2-40B4-BE49-F238E27FC236}">
                <a16:creationId xmlns:a16="http://schemas.microsoft.com/office/drawing/2014/main" id="{CC527981-D708-4428-93AB-E4B7BC502290}"/>
              </a:ext>
            </a:extLst>
          </p:cNvPr>
          <p:cNvSpPr txBox="1"/>
          <p:nvPr/>
        </p:nvSpPr>
        <p:spPr>
          <a:xfrm>
            <a:off x="704847" y="2024062"/>
            <a:ext cx="5246691" cy="307777"/>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err="1">
                <a:latin typeface="Poppins Light" panose="00000400000000000000" pitchFamily="2" charset="0"/>
                <a:cs typeface="Poppins Light" panose="00000400000000000000" pitchFamily="2" charset="0"/>
              </a:rPr>
              <a:t>ddd</a:t>
            </a:r>
            <a:endParaRPr lang="it-IT" sz="1400"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263392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Data </a:t>
            </a:r>
            <a:r>
              <a:rPr lang="it-IT" sz="3200" dirty="0" err="1">
                <a:latin typeface="Lato Black" panose="020F0502020204030203" pitchFamily="34" charset="0"/>
                <a:ea typeface="Lato Black" panose="020F0502020204030203" pitchFamily="34" charset="0"/>
                <a:cs typeface="Lato Black" panose="020F0502020204030203" pitchFamily="34" charset="0"/>
              </a:rPr>
              <a:t>analysis</a:t>
            </a:r>
            <a:r>
              <a:rPr lang="it-IT" sz="3200" dirty="0">
                <a:latin typeface="Lato Black" panose="020F0502020204030203" pitchFamily="34" charset="0"/>
                <a:ea typeface="Lato Black" panose="020F0502020204030203" pitchFamily="34" charset="0"/>
                <a:cs typeface="Lato Black" panose="020F0502020204030203" pitchFamily="34" charset="0"/>
              </a:rPr>
              <a:t> (</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1216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8" name="CasellaDiTesto 7">
            <a:extLst>
              <a:ext uri="{FF2B5EF4-FFF2-40B4-BE49-F238E27FC236}">
                <a16:creationId xmlns:a16="http://schemas.microsoft.com/office/drawing/2014/main" id="{CC527981-D708-4428-93AB-E4B7BC502290}"/>
              </a:ext>
            </a:extLst>
          </p:cNvPr>
          <p:cNvSpPr txBox="1"/>
          <p:nvPr/>
        </p:nvSpPr>
        <p:spPr>
          <a:xfrm>
            <a:off x="704847" y="2024062"/>
            <a:ext cx="5246691" cy="307777"/>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To……</a:t>
            </a:r>
          </a:p>
        </p:txBody>
      </p:sp>
    </p:spTree>
    <p:extLst>
      <p:ext uri="{BB962C8B-B14F-4D97-AF65-F5344CB8AC3E}">
        <p14:creationId xmlns:p14="http://schemas.microsoft.com/office/powerpoint/2010/main" val="291413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Preparazione dei dataset secondari</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1216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8" name="CasellaDiTesto 7">
            <a:extLst>
              <a:ext uri="{FF2B5EF4-FFF2-40B4-BE49-F238E27FC236}">
                <a16:creationId xmlns:a16="http://schemas.microsoft.com/office/drawing/2014/main" id="{CC527981-D708-4428-93AB-E4B7BC502290}"/>
              </a:ext>
            </a:extLst>
          </p:cNvPr>
          <p:cNvSpPr txBox="1"/>
          <p:nvPr/>
        </p:nvSpPr>
        <p:spPr>
          <a:xfrm>
            <a:off x="704847" y="2024062"/>
            <a:ext cx="5246691" cy="1785104"/>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Meteo</a:t>
            </a:r>
          </a:p>
          <a:p>
            <a:pPr marL="742950" lvl="1"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Descrizione</a:t>
            </a:r>
          </a:p>
          <a:p>
            <a:pPr marL="742950" lvl="1"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Operazioni svolte</a:t>
            </a: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Zonizzazione</a:t>
            </a: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a:t>
            </a:r>
          </a:p>
        </p:txBody>
      </p:sp>
    </p:spTree>
    <p:extLst>
      <p:ext uri="{BB962C8B-B14F-4D97-AF65-F5344CB8AC3E}">
        <p14:creationId xmlns:p14="http://schemas.microsoft.com/office/powerpoint/2010/main" val="317654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Valutazione di </a:t>
            </a:r>
            <a:r>
              <a:rPr lang="it-IT" sz="3200" dirty="0" err="1">
                <a:latin typeface="Lato Black" panose="020F0502020204030203" pitchFamily="34" charset="0"/>
                <a:ea typeface="Lato Black" panose="020F0502020204030203" pitchFamily="34" charset="0"/>
                <a:cs typeface="Lato Black" panose="020F0502020204030203" pitchFamily="34" charset="0"/>
              </a:rPr>
              <a:t>qualitá</a:t>
            </a:r>
            <a:endParaRPr lang="it-IT" sz="3200" dirty="0">
              <a:latin typeface="Lato Black" panose="020F0502020204030203" pitchFamily="34" charset="0"/>
              <a:ea typeface="Lato Black" panose="020F0502020204030203" pitchFamily="34" charset="0"/>
              <a:cs typeface="Lato Black" panose="020F0502020204030203" pitchFamily="34" charset="0"/>
            </a:endParaRP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821862"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8665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Valutazione euristica</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3231654"/>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Problemi di usabilità emersi, ed in seguito risolti, coinvolgendo 6 utenti esterni al progetto: </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Colorazione controintuitiva della timeline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Basso contrasto tra i riferimenti ai mesi più inquinati</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Mancanza di consistenza tra i colori delle fonti di inquinamento negli </a:t>
            </a:r>
            <a:r>
              <a:rPr lang="it-IT" sz="1400" dirty="0" err="1">
                <a:latin typeface="Poppins Light" panose="00000400000000000000" pitchFamily="2" charset="0"/>
                <a:cs typeface="Poppins Light" panose="00000400000000000000" pitchFamily="2" charset="0"/>
              </a:rPr>
              <a:t>stacked</a:t>
            </a:r>
            <a:r>
              <a:rPr lang="it-IT" sz="1400" dirty="0">
                <a:latin typeface="Poppins Light" panose="00000400000000000000" pitchFamily="2" charset="0"/>
                <a:cs typeface="Poppins Light" panose="00000400000000000000" pitchFamily="2" charset="0"/>
              </a:rPr>
              <a:t> area chart</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Molte informazioni per ogni finestra della visualizzazione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Aggiunte delle indicazioni per evidenziare le parti interattive</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821862"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pic>
        <p:nvPicPr>
          <p:cNvPr id="15" name="Immagine 14" descr="Immagine che contiene testo, screenshot, nero, schermo&#10;&#10;Descrizione generata automaticamente">
            <a:extLst>
              <a:ext uri="{FF2B5EF4-FFF2-40B4-BE49-F238E27FC236}">
                <a16:creationId xmlns:a16="http://schemas.microsoft.com/office/drawing/2014/main" id="{D490F69B-000D-452C-A75E-37CDFDF56B56}"/>
              </a:ext>
            </a:extLst>
          </p:cNvPr>
          <p:cNvPicPr>
            <a:picLocks noChangeAspect="1"/>
          </p:cNvPicPr>
          <p:nvPr/>
        </p:nvPicPr>
        <p:blipFill rotWithShape="1">
          <a:blip r:embed="rId2">
            <a:extLst>
              <a:ext uri="{28A0092B-C50C-407E-A947-70E740481C1C}">
                <a14:useLocalDpi xmlns:a14="http://schemas.microsoft.com/office/drawing/2010/main" val="0"/>
              </a:ext>
            </a:extLst>
          </a:blip>
          <a:srcRect r="7938"/>
          <a:stretch/>
        </p:blipFill>
        <p:spPr>
          <a:xfrm>
            <a:off x="6240463" y="2060575"/>
            <a:ext cx="5951537" cy="2808288"/>
          </a:xfrm>
          <a:prstGeom prst="rect">
            <a:avLst/>
          </a:prstGeom>
        </p:spPr>
      </p:pic>
    </p:spTree>
    <p:extLst>
      <p:ext uri="{BB962C8B-B14F-4D97-AF65-F5344CB8AC3E}">
        <p14:creationId xmlns:p14="http://schemas.microsoft.com/office/powerpoint/2010/main" val="3738973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User test</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1846659"/>
          </a:xfrm>
          <a:prstGeom prst="rect">
            <a:avLst/>
          </a:prstGeom>
          <a:noFill/>
        </p:spPr>
        <p:txBody>
          <a:bodyPr wrap="square" rtlCol="0">
            <a:spAutoFit/>
          </a:bodyPr>
          <a:lstStyle/>
          <a:p>
            <a:pPr>
              <a:spcAft>
                <a:spcPts val="1200"/>
              </a:spcAft>
            </a:pPr>
            <a:r>
              <a:rPr lang="it-IT" sz="1400" dirty="0">
                <a:latin typeface="Poppins Light" panose="00000400000000000000" pitchFamily="2" charset="0"/>
                <a:cs typeface="Poppins Light" panose="00000400000000000000" pitchFamily="2" charset="0"/>
              </a:rPr>
              <a:t>Composto da due task somministrati a 13 utenti</a:t>
            </a:r>
          </a:p>
          <a:p>
            <a:pPr marL="285750" indent="-285750">
              <a:spcAft>
                <a:spcPts val="1200"/>
              </a:spcAft>
              <a:buFont typeface="Wingdings" panose="05000000000000000000" pitchFamily="2" charset="2"/>
              <a:buChar char="q"/>
            </a:pPr>
            <a:r>
              <a:rPr lang="it-IT" sz="1400" i="1" dirty="0">
                <a:latin typeface="Poppins Light" panose="00000400000000000000" pitchFamily="2" charset="0"/>
                <a:cs typeface="Poppins Light" panose="00000400000000000000" pitchFamily="2" charset="0"/>
              </a:rPr>
              <a:t>Dal 2006 ad 2021 quale anno ha avuto il maggior numero di giorni con una qualità dell’aria classificata ‘molto scarsa’?</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Tempo di esecuzione ottimale: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Valore mediano di tempo impiegato degli utenti:</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1695882"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44150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User test</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1692771"/>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i="1" dirty="0">
                <a:latin typeface="Poppins Light" panose="00000400000000000000" pitchFamily="2" charset="0"/>
                <a:cs typeface="Poppins Light" panose="00000400000000000000" pitchFamily="2" charset="0"/>
              </a:rPr>
              <a:t>Quale inquinante influenza maggiormente il punteggio nei mesi estivi? E quale fenomeno meteorologico è fortemente correlato alla sua concentrazione?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Tempo di esecuzione ottimale: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Valore mediano di tempo impiegato degli utenti:</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1695882"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4700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Questionario psicometrico</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1908215"/>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Il questionario per la valutazione di qualità è stato somministrato a 26 utenti e mira a valutare: utilità, chiarezza, </a:t>
            </a:r>
            <a:r>
              <a:rPr lang="it-IT" sz="1400" dirty="0" err="1">
                <a:latin typeface="Poppins Light" panose="00000400000000000000" pitchFamily="2" charset="0"/>
                <a:cs typeface="Poppins Light" panose="00000400000000000000" pitchFamily="2" charset="0"/>
              </a:rPr>
              <a:t>informatività</a:t>
            </a:r>
            <a:r>
              <a:rPr lang="it-IT" sz="1400" dirty="0">
                <a:latin typeface="Poppins Light" panose="00000400000000000000" pitchFamily="2" charset="0"/>
                <a:cs typeface="Poppins Light" panose="00000400000000000000" pitchFamily="2" charset="0"/>
              </a:rPr>
              <a:t> e bellezza della visualizzazione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Le votazioni rispetto ai singoli aggettivi sono state tutte positive (punteggio &gt;3) tranne per l’aspetto della chiarezza</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Dai </a:t>
            </a:r>
            <a:r>
              <a:rPr lang="it-IT" sz="1400" dirty="0" err="1">
                <a:latin typeface="Poppins Light" panose="00000400000000000000" pitchFamily="2" charset="0"/>
                <a:cs typeface="Poppins Light" panose="00000400000000000000" pitchFamily="2" charset="0"/>
              </a:rPr>
              <a:t>violin</a:t>
            </a:r>
            <a:r>
              <a:rPr lang="it-IT" sz="1400" dirty="0">
                <a:latin typeface="Poppins Light" panose="00000400000000000000" pitchFamily="2" charset="0"/>
                <a:cs typeface="Poppins Light" panose="00000400000000000000" pitchFamily="2" charset="0"/>
              </a:rPr>
              <a:t> plot si nota:</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4857335"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8126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6000">
              <a:schemeClr val="bg1"/>
            </a:gs>
            <a:gs pos="49000">
              <a:schemeClr val="bg1">
                <a:alpha val="80000"/>
              </a:schemeClr>
            </a:gs>
          </a:gsLst>
          <a:lin ang="10800000" scaled="0"/>
        </a:gra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E1FB86F8-6DF0-4339-BF37-90EEE1A1CE98}"/>
              </a:ext>
            </a:extLst>
          </p:cNvPr>
          <p:cNvSpPr>
            <a:spLocks noGrp="1"/>
          </p:cNvSpPr>
          <p:nvPr>
            <p:ph type="subTitle" idx="1"/>
          </p:nvPr>
        </p:nvSpPr>
        <p:spPr>
          <a:xfrm>
            <a:off x="695324" y="2068505"/>
            <a:ext cx="7585075" cy="2477892"/>
          </a:xfrm>
        </p:spPr>
        <p:txBody>
          <a:bodyPr>
            <a:noAutofit/>
          </a:bodyPr>
          <a:lstStyle/>
          <a:p>
            <a:pPr algn="l">
              <a:lnSpc>
                <a:spcPts val="4000"/>
              </a:lnSpc>
              <a:spcBef>
                <a:spcPts val="600"/>
              </a:spcBef>
              <a:defRPr/>
            </a:pPr>
            <a:r>
              <a:rPr lang="it-IT" sz="3600" b="1" spc="100" dirty="0">
                <a:solidFill>
                  <a:prstClr val="black"/>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Introduzione al problema, al dominio e alla domanda di ricerca</a:t>
            </a:r>
          </a:p>
        </p:txBody>
      </p:sp>
      <p:cxnSp>
        <p:nvCxnSpPr>
          <p:cNvPr id="9" name="Connettore diritto 8">
            <a:extLst>
              <a:ext uri="{FF2B5EF4-FFF2-40B4-BE49-F238E27FC236}">
                <a16:creationId xmlns:a16="http://schemas.microsoft.com/office/drawing/2014/main" id="{32D6E1D3-F7D7-4AD0-9490-0F16752E9883}"/>
              </a:ext>
            </a:extLst>
          </p:cNvPr>
          <p:cNvCxnSpPr>
            <a:cxnSpLocks/>
          </p:cNvCxnSpPr>
          <p:nvPr/>
        </p:nvCxnSpPr>
        <p:spPr>
          <a:xfrm>
            <a:off x="731838" y="3208384"/>
            <a:ext cx="725222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89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Bibliografia</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688197" y="1955969"/>
            <a:ext cx="11104532" cy="384977"/>
          </a:xfrm>
          <a:prstGeom prst="rect">
            <a:avLst/>
          </a:prstGeom>
          <a:noFill/>
        </p:spPr>
        <p:txBody>
          <a:bodyPr wrap="square" rtlCol="0">
            <a:spAutoFit/>
          </a:bodyPr>
          <a:lstStyle/>
          <a:p>
            <a:pPr marL="285750" indent="-285750">
              <a:lnSpc>
                <a:spcPct val="150000"/>
              </a:lnSpc>
              <a:spcAft>
                <a:spcPts val="800"/>
              </a:spcAft>
              <a:buFont typeface="Wingdings" panose="05000000000000000000" pitchFamily="2" charset="2"/>
              <a:buChar char="q"/>
            </a:pPr>
            <a:r>
              <a:rPr lang="it-IT" sz="1400" dirty="0">
                <a:effectLst/>
                <a:latin typeface="Poppins Light" panose="00000400000000000000" pitchFamily="2" charset="0"/>
                <a:ea typeface="Times New Roman" panose="02020603050405020304" pitchFamily="18" charset="0"/>
                <a:cs typeface="Poppins Light" panose="00000400000000000000" pitchFamily="2" charset="0"/>
              </a:rPr>
              <a:t>   Baricco, </a:t>
            </a:r>
            <a:endParaRPr lang="it-IT" sz="1400" dirty="0">
              <a:latin typeface="Poppins Light" panose="00000400000000000000" pitchFamily="50" charset="0"/>
              <a:cs typeface="Poppins Light" panose="00000400000000000000" pitchFamily="50" charset="0"/>
            </a:endParaRP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210638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5446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7"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Cos’è l’indice di qualità dell’aria?</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677108"/>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Copiare da dashboard</a:t>
            </a:r>
          </a:p>
          <a:p>
            <a:pPr marL="285750" indent="-285750">
              <a:spcAft>
                <a:spcPts val="1200"/>
              </a:spcAft>
              <a:buFont typeface="Wingdings" panose="05000000000000000000" pitchFamily="2" charset="2"/>
              <a:buChar char="q"/>
            </a:pPr>
            <a:endParaRPr lang="it-IT" sz="1400" dirty="0">
              <a:latin typeface="Poppins Light" panose="00000400000000000000" pitchFamily="2" charset="0"/>
              <a:cs typeface="Poppins Light" panose="00000400000000000000" pitchFamily="2" charset="0"/>
            </a:endParaRP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58648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8527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7"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Monitoraggio dell’aria nell’agglomerato di Milano</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2154436"/>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Copiare da dashboard</a:t>
            </a:r>
          </a:p>
          <a:p>
            <a:pPr marL="285750" indent="-285750">
              <a:spcAft>
                <a:spcPts val="1200"/>
              </a:spcAft>
              <a:buFont typeface="Wingdings" panose="05000000000000000000" pitchFamily="2" charset="2"/>
              <a:buChar char="q"/>
            </a:pPr>
            <a:endParaRPr lang="it-IT" sz="1400" dirty="0">
              <a:latin typeface="Poppins Light" panose="00000400000000000000" pitchFamily="2" charset="0"/>
              <a:cs typeface="Poppins Light" panose="00000400000000000000" pitchFamily="2" charset="0"/>
            </a:endParaRPr>
          </a:p>
          <a:p>
            <a:pPr>
              <a:spcAft>
                <a:spcPts val="1200"/>
              </a:spcAft>
            </a:pPr>
            <a:r>
              <a:rPr lang="it-IT" sz="1400" dirty="0">
                <a:latin typeface="Poppins Light" panose="00000400000000000000" pitchFamily="2" charset="0"/>
                <a:cs typeface="Poppins Light" panose="00000400000000000000" pitchFamily="2" charset="0"/>
              </a:rPr>
              <a:t>+</a:t>
            </a:r>
          </a:p>
          <a:p>
            <a:pPr>
              <a:spcAft>
                <a:spcPts val="1200"/>
              </a:spcAft>
            </a:pPr>
            <a:r>
              <a:rPr lang="it-IT" sz="1400" dirty="0">
                <a:latin typeface="Poppins Light" panose="00000400000000000000" pitchFamily="2" charset="0"/>
                <a:cs typeface="Poppins Light" panose="00000400000000000000" pitchFamily="2" charset="0"/>
              </a:rPr>
              <a:t>mappa</a:t>
            </a:r>
          </a:p>
          <a:p>
            <a:pPr>
              <a:spcAft>
                <a:spcPts val="1200"/>
              </a:spcAft>
            </a:pPr>
            <a:r>
              <a:rPr lang="it-IT" sz="1400" dirty="0">
                <a:latin typeface="Poppins Light" panose="00000400000000000000" pitchFamily="2" charset="0"/>
                <a:cs typeface="Poppins Light" panose="00000400000000000000" pitchFamily="2" charset="0"/>
              </a:rPr>
              <a:t>Direttiva..</a:t>
            </a:r>
          </a:p>
          <a:p>
            <a:pPr>
              <a:spcAft>
                <a:spcPts val="1200"/>
              </a:spcAft>
            </a:pPr>
            <a:r>
              <a:rPr lang="it-IT" sz="1400" dirty="0">
                <a:latin typeface="Poppins Light" panose="00000400000000000000" pitchFamily="2" charset="0"/>
                <a:cs typeface="Poppins Light" panose="00000400000000000000" pitchFamily="2" charset="0"/>
              </a:rPr>
              <a:t>Dati su ARPA Lombardia (link </a:t>
            </a:r>
            <a:r>
              <a:rPr lang="it-IT" sz="1400" dirty="0" err="1">
                <a:latin typeface="Poppins Light" panose="00000400000000000000" pitchFamily="2" charset="0"/>
                <a:cs typeface="Poppins Light" panose="00000400000000000000" pitchFamily="2" charset="0"/>
              </a:rPr>
              <a:t>opendata</a:t>
            </a:r>
            <a:r>
              <a:rPr lang="it-IT" sz="1400" dirty="0">
                <a:latin typeface="Poppins Light" panose="00000400000000000000" pitchFamily="2" charset="0"/>
                <a:cs typeface="Poppins Light" panose="00000400000000000000" pitchFamily="2" charset="0"/>
              </a:rPr>
              <a:t>)</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8972135"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4362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Domanda di ricerca</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2431435"/>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Qual è stato l’impatto dell’implementazione delle misure legislative e tecnologiche Europee sulla qualità dell’aria nell’agglomerato di Milano?</a:t>
            </a: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Quali sono gli inquinanti più critici e quali i fattori che ne influenzano l’andamento stagionale?</a:t>
            </a:r>
          </a:p>
          <a:p>
            <a:pPr marL="285750" indent="-285750">
              <a:spcAft>
                <a:spcPts val="1200"/>
              </a:spcAft>
              <a:buFont typeface="Wingdings" panose="05000000000000000000" pitchFamily="2" charset="2"/>
              <a:buChar char="q"/>
            </a:pPr>
            <a:endParaRPr lang="it-IT" sz="1400" dirty="0">
              <a:latin typeface="Poppins Light" panose="00000400000000000000" pitchFamily="2" charset="0"/>
              <a:cs typeface="Poppins Light" panose="00000400000000000000" pitchFamily="2" charset="0"/>
            </a:endParaRPr>
          </a:p>
          <a:p>
            <a:pPr>
              <a:spcAft>
                <a:spcPts val="1200"/>
              </a:spcAft>
            </a:pPr>
            <a:endParaRPr lang="it-IT" sz="1400" dirty="0">
              <a:latin typeface="Poppins Light" panose="00000400000000000000" pitchFamily="2" charset="0"/>
              <a:cs typeface="Poppins Light" panose="00000400000000000000" pitchFamily="2" charset="0"/>
            </a:endParaRPr>
          </a:p>
          <a:p>
            <a:pPr>
              <a:spcAft>
                <a:spcPts val="1200"/>
              </a:spcAft>
            </a:pPr>
            <a:r>
              <a:rPr lang="it-IT" sz="1400" dirty="0">
                <a:latin typeface="Poppins Light" panose="00000400000000000000" pitchFamily="2" charset="0"/>
                <a:cs typeface="Poppins Light" panose="00000400000000000000" pitchFamily="2" charset="0"/>
              </a:rPr>
              <a:t>L’idea visualizzazione</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5534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pic>
        <p:nvPicPr>
          <p:cNvPr id="7" name="Immagine 6" descr="Immagine che contiene interni, tavolo, tavolo da pranzo&#10;&#10;Descrizione generata automaticamente">
            <a:extLst>
              <a:ext uri="{FF2B5EF4-FFF2-40B4-BE49-F238E27FC236}">
                <a16:creationId xmlns:a16="http://schemas.microsoft.com/office/drawing/2014/main" id="{0FA78F81-25EE-4C6B-BB5F-8F4184FAD4AA}"/>
              </a:ext>
            </a:extLst>
          </p:cNvPr>
          <p:cNvPicPr>
            <a:picLocks noChangeAspect="1"/>
          </p:cNvPicPr>
          <p:nvPr/>
        </p:nvPicPr>
        <p:blipFill rotWithShape="1">
          <a:blip r:embed="rId2">
            <a:extLst>
              <a:ext uri="{28A0092B-C50C-407E-A947-70E740481C1C}">
                <a14:useLocalDpi xmlns:a14="http://schemas.microsoft.com/office/drawing/2010/main" val="0"/>
              </a:ext>
            </a:extLst>
          </a:blip>
          <a:srcRect l="14715" t="844" r="20403" b="3188"/>
          <a:stretch/>
        </p:blipFill>
        <p:spPr>
          <a:xfrm>
            <a:off x="6240463" y="2060575"/>
            <a:ext cx="5951537" cy="4287214"/>
          </a:xfrm>
          <a:prstGeom prst="rect">
            <a:avLst/>
          </a:prstGeom>
        </p:spPr>
      </p:pic>
      <p:sp>
        <p:nvSpPr>
          <p:cNvPr id="8" name="CasellaDiTesto 7">
            <a:extLst>
              <a:ext uri="{FF2B5EF4-FFF2-40B4-BE49-F238E27FC236}">
                <a16:creationId xmlns:a16="http://schemas.microsoft.com/office/drawing/2014/main" id="{72948E16-0E03-428B-9BCA-35A976770554}"/>
              </a:ext>
            </a:extLst>
          </p:cNvPr>
          <p:cNvSpPr txBox="1"/>
          <p:nvPr/>
        </p:nvSpPr>
        <p:spPr>
          <a:xfrm>
            <a:off x="0" y="4386262"/>
            <a:ext cx="5246691" cy="2185214"/>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Navigando sul sito di ARPA Lombardia ci siamo resi conto della mancanza di una visualizzazione che permetta di avere uno sguardo globale sul problema dell’inquinamento atmosferico per capire se le misure di prevenzione adottate stanno funzionando</a:t>
            </a: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Abbiamo quindi realizzato una visualizzazione che permette di valutare il trend annuale, stagionale e giornaliero del problema correlando le variazioni ai diversi inquinanti e alle diverse cause</a:t>
            </a:r>
          </a:p>
        </p:txBody>
      </p:sp>
    </p:spTree>
    <p:extLst>
      <p:ext uri="{BB962C8B-B14F-4D97-AF65-F5344CB8AC3E}">
        <p14:creationId xmlns:p14="http://schemas.microsoft.com/office/powerpoint/2010/main" val="13956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6000">
              <a:schemeClr val="bg1"/>
            </a:gs>
            <a:gs pos="49000">
              <a:schemeClr val="bg1">
                <a:alpha val="80000"/>
              </a:schemeClr>
            </a:gs>
          </a:gsLst>
          <a:lin ang="10800000" scaled="0"/>
        </a:gra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D0058110-4BF6-40A2-BDF3-D7115E2D2AC0}"/>
              </a:ext>
            </a:extLst>
          </p:cNvPr>
          <p:cNvSpPr/>
          <p:nvPr/>
        </p:nvSpPr>
        <p:spPr>
          <a:xfrm>
            <a:off x="1123958" y="0"/>
            <a:ext cx="9367770" cy="6858000"/>
          </a:xfrm>
          <a:prstGeom prst="rect">
            <a:avLst/>
          </a:prstGeom>
          <a:gradFill>
            <a:gsLst>
              <a:gs pos="7000">
                <a:srgbClr val="FFFFFF">
                  <a:alpha val="0"/>
                </a:srgbClr>
              </a:gs>
              <a:gs pos="15000">
                <a:schemeClr val="bg1">
                  <a:alpha val="38000"/>
                </a:schemeClr>
              </a:gs>
              <a:gs pos="31000">
                <a:srgbClr val="FFFFFF">
                  <a:alpha val="96000"/>
                </a:srgbClr>
              </a:gs>
              <a:gs pos="38000">
                <a:srgbClr val="FFFFFF"/>
              </a:gs>
              <a:gs pos="22000">
                <a:schemeClr val="bg1">
                  <a:alpha val="7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65212A0D-6F48-448D-AEC3-96318F736D96}"/>
              </a:ext>
            </a:extLst>
          </p:cNvPr>
          <p:cNvSpPr/>
          <p:nvPr/>
        </p:nvSpPr>
        <p:spPr>
          <a:xfrm>
            <a:off x="0" y="0"/>
            <a:ext cx="7029447" cy="1771199"/>
          </a:xfrm>
          <a:prstGeom prst="rect">
            <a:avLst/>
          </a:prstGeom>
          <a:gradFill>
            <a:gsLst>
              <a:gs pos="76000">
                <a:schemeClr val="bg1"/>
              </a:gs>
              <a:gs pos="35000">
                <a:schemeClr val="bg1">
                  <a:alpha val="79000"/>
                </a:schemeClr>
              </a:gs>
              <a:gs pos="19000">
                <a:schemeClr val="bg1">
                  <a:alpha val="38000"/>
                </a:schemeClr>
              </a:gs>
              <a:gs pos="0">
                <a:schemeClr val="bg1">
                  <a:alpha val="0"/>
                </a:schemeClr>
              </a:gs>
              <a:gs pos="56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ottotitolo 2">
            <a:extLst>
              <a:ext uri="{FF2B5EF4-FFF2-40B4-BE49-F238E27FC236}">
                <a16:creationId xmlns:a16="http://schemas.microsoft.com/office/drawing/2014/main" id="{E1FB86F8-6DF0-4339-BF37-90EEE1A1CE98}"/>
              </a:ext>
            </a:extLst>
          </p:cNvPr>
          <p:cNvSpPr>
            <a:spLocks noGrp="1"/>
          </p:cNvSpPr>
          <p:nvPr>
            <p:ph type="subTitle" idx="1"/>
          </p:nvPr>
        </p:nvSpPr>
        <p:spPr>
          <a:xfrm>
            <a:off x="695324" y="2068505"/>
            <a:ext cx="8029575" cy="2477892"/>
          </a:xfrm>
        </p:spPr>
        <p:txBody>
          <a:bodyPr>
            <a:noAutofit/>
          </a:bodyPr>
          <a:lstStyle/>
          <a:p>
            <a:pPr algn="l">
              <a:lnSpc>
                <a:spcPts val="4000"/>
              </a:lnSpc>
              <a:spcBef>
                <a:spcPts val="600"/>
              </a:spcBef>
              <a:defRPr/>
            </a:pPr>
            <a:r>
              <a:rPr lang="it-IT" sz="3600" b="1" spc="100" dirty="0">
                <a:solidFill>
                  <a:prstClr val="black"/>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I dati: fonti, preparazione e analisi</a:t>
            </a:r>
          </a:p>
        </p:txBody>
      </p:sp>
      <p:cxnSp>
        <p:nvCxnSpPr>
          <p:cNvPr id="8" name="Connettore diritto 7">
            <a:extLst>
              <a:ext uri="{FF2B5EF4-FFF2-40B4-BE49-F238E27FC236}">
                <a16:creationId xmlns:a16="http://schemas.microsoft.com/office/drawing/2014/main" id="{453EF2A5-8E03-415B-8868-4046AC2BE5C6}"/>
              </a:ext>
            </a:extLst>
          </p:cNvPr>
          <p:cNvCxnSpPr>
            <a:cxnSpLocks/>
          </p:cNvCxnSpPr>
          <p:nvPr/>
        </p:nvCxnSpPr>
        <p:spPr>
          <a:xfrm>
            <a:off x="799571" y="2700384"/>
            <a:ext cx="725222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5917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1077218"/>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Dividere le (aggiungere spiegazione di cosa sono i datasets e formato e </a:t>
            </a:r>
            <a:r>
              <a:rPr lang="it-IT" sz="3200" dirty="0" err="1">
                <a:latin typeface="Lato Black" panose="020F0502020204030203" pitchFamily="34" charset="0"/>
                <a:ea typeface="Lato Black" panose="020F0502020204030203" pitchFamily="34" charset="0"/>
                <a:cs typeface="Lato Black" panose="020F0502020204030203" pitchFamily="34" charset="0"/>
              </a:rPr>
              <a:t>shape</a:t>
            </a:r>
            <a:r>
              <a:rPr lang="it-IT" sz="3200" dirty="0">
                <a:latin typeface="Lato Black" panose="020F0502020204030203" pitchFamily="34" charset="0"/>
                <a:ea typeface="Lato Black" panose="020F0502020204030203" pitchFamily="34" charset="0"/>
                <a:cs typeface="Lato Black" panose="020F0502020204030203" pitchFamily="34" charset="0"/>
              </a:rPr>
              <a:t>)</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0708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9" name="CasellaDiTesto 8">
            <a:extLst>
              <a:ext uri="{FF2B5EF4-FFF2-40B4-BE49-F238E27FC236}">
                <a16:creationId xmlns:a16="http://schemas.microsoft.com/office/drawing/2014/main" id="{89A9D5A5-910A-400B-8068-47184E6EFF54}"/>
              </a:ext>
            </a:extLst>
          </p:cNvPr>
          <p:cNvSpPr txBox="1"/>
          <p:nvPr/>
        </p:nvSpPr>
        <p:spPr>
          <a:xfrm>
            <a:off x="713314" y="2024062"/>
            <a:ext cx="5246691" cy="4216539"/>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Dati sensori aria 2005 – 2021 (98M record): </a:t>
            </a:r>
            <a:r>
              <a:rPr lang="it-IT" sz="1000" dirty="0">
                <a:latin typeface="Poppins Light" panose="00000400000000000000" pitchFamily="2" charset="0"/>
                <a:cs typeface="Poppins Light" panose="00000400000000000000" pitchFamily="2" charset="0"/>
                <a:hlinkClick r:id="rId2"/>
              </a:rPr>
              <a:t>https://www.dati.lombardia.it/Government/ARPA-LOMBARDIA-elenco-dataset-pubblicati/8ask-gxyr/data</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Stazioni qualità dell’aria: </a:t>
            </a:r>
            <a:r>
              <a:rPr lang="it-IT" sz="1000" dirty="0">
                <a:latin typeface="Poppins Light" panose="00000400000000000000" pitchFamily="2" charset="0"/>
                <a:cs typeface="Poppins Light" panose="00000400000000000000" pitchFamily="2" charset="0"/>
                <a:hlinkClick r:id="rId3"/>
              </a:rPr>
              <a:t>https://www.dati.lombardia.it/Ambiente/Stazioni-qualit-dell-aria/ib47-atvt</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Dati sensori meteorologici 2005 – 2021 (300M record): </a:t>
            </a:r>
            <a:r>
              <a:rPr lang="it-IT" sz="1000" dirty="0">
                <a:latin typeface="Poppins Light" panose="00000400000000000000" pitchFamily="2" charset="0"/>
                <a:cs typeface="Poppins Light" panose="00000400000000000000" pitchFamily="2" charset="0"/>
                <a:hlinkClick r:id="rId4"/>
              </a:rPr>
              <a:t>https://www.dati.lombardia.it/Ambiente/Dati-sensori-meteo-2021/49n9-866s</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Stazioni meteorologiche: </a:t>
            </a:r>
            <a:r>
              <a:rPr lang="it-IT" sz="1000" dirty="0">
                <a:latin typeface="Poppins Light" panose="00000400000000000000" pitchFamily="2" charset="0"/>
                <a:cs typeface="Poppins Light" panose="00000400000000000000" pitchFamily="2" charset="0"/>
                <a:hlinkClick r:id="rId5"/>
              </a:rPr>
              <a:t>https://www.dati.lombardia.it/Ambiente/Stazioni-Meteorologiche/nf78-nj6b</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Tabella zonizzazione del territorio lombardo:</a:t>
            </a:r>
            <a:r>
              <a:rPr lang="it-IT" sz="1400" b="1" dirty="0">
                <a:latin typeface="Poppins Light" panose="00000400000000000000" pitchFamily="2" charset="0"/>
                <a:cs typeface="Poppins Light" panose="00000400000000000000" pitchFamily="2" charset="0"/>
              </a:rPr>
              <a:t> </a:t>
            </a:r>
            <a:r>
              <a:rPr lang="it-IT" sz="1000" dirty="0">
                <a:latin typeface="Poppins Light" panose="00000400000000000000" pitchFamily="2" charset="0"/>
                <a:cs typeface="Poppins Light" panose="00000400000000000000" pitchFamily="2" charset="0"/>
                <a:hlinkClick r:id="rId6"/>
              </a:rPr>
              <a:t>https://www.arpalombardia.it/sites/DocumentCenter/Documents/ARIA-Rete-rilevamento/allegato%20dgr%20zonizzazione%202011.pdf</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Dati sulle emissioni (dataset personalizzato): </a:t>
            </a:r>
            <a:r>
              <a:rPr lang="it-IT" sz="1000" dirty="0">
                <a:latin typeface="Poppins Light" panose="00000400000000000000" pitchFamily="2" charset="0"/>
                <a:cs typeface="Poppins Light" panose="00000400000000000000" pitchFamily="2" charset="0"/>
                <a:hlinkClick r:id="rId7"/>
              </a:rPr>
              <a:t>https://inemar.arpalombardia.it/inemar/webdata/main.seam</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Tabella indice di qualità dell’aria (IQA): </a:t>
            </a:r>
            <a:r>
              <a:rPr lang="it-IT" sz="1000" dirty="0">
                <a:latin typeface="Poppins Light" panose="00000400000000000000" pitchFamily="2" charset="0"/>
                <a:cs typeface="Poppins Light" panose="00000400000000000000" pitchFamily="2" charset="0"/>
                <a:hlinkClick r:id="rId8"/>
              </a:rPr>
              <a:t>https://www.arpalombardia.it/Pages/Aria/Modellistica/Indice-qualit%C3%A0-aria.aspx?firstlevel=Modellistica</a:t>
            </a:r>
            <a:endParaRPr lang="it-IT" sz="1000"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108391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1077218"/>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Dati relativi all’inquinamento atmosferico: descrizione e fonti</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94208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9" name="CasellaDiTesto 8">
            <a:extLst>
              <a:ext uri="{FF2B5EF4-FFF2-40B4-BE49-F238E27FC236}">
                <a16:creationId xmlns:a16="http://schemas.microsoft.com/office/drawing/2014/main" id="{89A9D5A5-910A-400B-8068-47184E6EFF54}"/>
              </a:ext>
            </a:extLst>
          </p:cNvPr>
          <p:cNvSpPr txBox="1"/>
          <p:nvPr/>
        </p:nvSpPr>
        <p:spPr>
          <a:xfrm>
            <a:off x="704847" y="2024062"/>
            <a:ext cx="5246691" cy="4570482"/>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I dataset </a:t>
            </a:r>
            <a:r>
              <a:rPr lang="it-IT" sz="1400" b="1" dirty="0">
                <a:latin typeface="Poppins Light" panose="00000400000000000000" pitchFamily="2" charset="0"/>
                <a:cs typeface="Poppins Light" panose="00000400000000000000" pitchFamily="2" charset="0"/>
              </a:rPr>
              <a:t>Dati sensori aria </a:t>
            </a:r>
            <a:r>
              <a:rPr lang="it-IT" sz="1400" dirty="0">
                <a:latin typeface="Poppins Light" panose="00000400000000000000" pitchFamily="2" charset="0"/>
                <a:cs typeface="Poppins Light" panose="00000400000000000000" pitchFamily="2" charset="0"/>
              </a:rPr>
              <a:t>riportano i valori misurati dai sensori nei diversi anni.</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Rilevazione di ogni sensore per ogni istante (</a:t>
            </a:r>
            <a:r>
              <a:rPr lang="it-IT" sz="1100" dirty="0" err="1">
                <a:latin typeface="Poppins Light" panose="00000400000000000000" pitchFamily="2" charset="0"/>
                <a:cs typeface="Poppins Light" panose="00000400000000000000" pitchFamily="2" charset="0"/>
              </a:rPr>
              <a:t>IdSensore</a:t>
            </a:r>
            <a:r>
              <a:rPr lang="it-IT" sz="1100" dirty="0">
                <a:latin typeface="Poppins Light" panose="00000400000000000000" pitchFamily="2" charset="0"/>
                <a:cs typeface="Poppins Light" panose="00000400000000000000" pitchFamily="2" charset="0"/>
              </a:rPr>
              <a:t>, Valore, Data) con frequenza oraria (NO2, SO2, O3) e giornaliera (PM)</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Indicazioni sulla validità del dato e se si tratta di un dato aggregato (Stato, </a:t>
            </a:r>
            <a:r>
              <a:rPr lang="it-IT" sz="1100" dirty="0" err="1">
                <a:latin typeface="Poppins Light" panose="00000400000000000000" pitchFamily="2" charset="0"/>
                <a:cs typeface="Poppins Light" panose="00000400000000000000" pitchFamily="2" charset="0"/>
              </a:rPr>
              <a:t>idOperatore</a:t>
            </a:r>
            <a:r>
              <a:rPr lang="it-IT" sz="1100" dirty="0">
                <a:latin typeface="Poppins Light" panose="00000400000000000000" pitchFamily="2" charset="0"/>
                <a:cs typeface="Poppins Light" panose="00000400000000000000" pitchFamily="2" charset="0"/>
              </a:rPr>
              <a:t>)</a:t>
            </a:r>
          </a:p>
          <a:p>
            <a:pPr marL="285750" indent="-285750">
              <a:spcAft>
                <a:spcPts val="1200"/>
              </a:spcAft>
              <a:buFont typeface="Wingdings" panose="05000000000000000000" pitchFamily="2" charset="2"/>
              <a:buChar char="q"/>
            </a:pPr>
            <a:r>
              <a:rPr lang="it-IT" sz="1400" b="1" dirty="0">
                <a:latin typeface="Poppins Light" panose="00000400000000000000" pitchFamily="2" charset="0"/>
                <a:cs typeface="Poppins Light" panose="00000400000000000000" pitchFamily="2" charset="0"/>
              </a:rPr>
              <a:t>Stazioni qualità dell’aria </a:t>
            </a:r>
            <a:r>
              <a:rPr lang="it-IT" sz="1400" dirty="0">
                <a:latin typeface="Poppins Light" panose="00000400000000000000" pitchFamily="2" charset="0"/>
                <a:cs typeface="Poppins Light" panose="00000400000000000000" pitchFamily="2" charset="0"/>
              </a:rPr>
              <a:t>contiene uno storico dei sensori installati negli anni sul suolo lombardo</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Attributi che identificano il sensore (</a:t>
            </a:r>
            <a:r>
              <a:rPr lang="it-IT" sz="1100" dirty="0" err="1">
                <a:latin typeface="Poppins Light" panose="00000400000000000000" pitchFamily="2" charset="0"/>
                <a:cs typeface="Poppins Light" panose="00000400000000000000" pitchFamily="2" charset="0"/>
              </a:rPr>
              <a:t>IdSensore</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NomeTipoSensore</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UnitaMisura</a:t>
            </a:r>
            <a:r>
              <a:rPr lang="it-IT" sz="1100" dirty="0">
                <a:latin typeface="Poppins Light" panose="00000400000000000000" pitchFamily="2" charset="0"/>
                <a:cs typeface="Poppins Light" panose="00000400000000000000" pitchFamily="2" charset="0"/>
              </a:rPr>
              <a:t>)</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Attributi che identificano la stazione (</a:t>
            </a:r>
            <a:r>
              <a:rPr lang="it-IT" sz="1100" dirty="0" err="1">
                <a:latin typeface="Poppins Light" panose="00000400000000000000" pitchFamily="2" charset="0"/>
                <a:cs typeface="Poppins Light" panose="00000400000000000000" pitchFamily="2" charset="0"/>
              </a:rPr>
              <a:t>IdStazione</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NomeStazione</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DataStart</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DataStop</a:t>
            </a:r>
            <a:r>
              <a:rPr lang="it-IT" sz="1100" dirty="0">
                <a:latin typeface="Poppins Light" panose="00000400000000000000" pitchFamily="2" charset="0"/>
                <a:cs typeface="Poppins Light" panose="00000400000000000000" pitchFamily="2" charset="0"/>
              </a:rPr>
              <a:t>)</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Attributi di localizzazione (Provincia, Comune, </a:t>
            </a:r>
            <a:r>
              <a:rPr lang="it-IT" sz="1100" dirty="0" err="1">
                <a:latin typeface="Poppins Light" panose="00000400000000000000" pitchFamily="2" charset="0"/>
                <a:cs typeface="Poppins Light" panose="00000400000000000000" pitchFamily="2" charset="0"/>
              </a:rPr>
              <a:t>Lat</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Lng</a:t>
            </a:r>
            <a:r>
              <a:rPr lang="it-IT" sz="1100" dirty="0">
                <a:latin typeface="Poppins Light" panose="00000400000000000000" pitchFamily="2" charset="0"/>
                <a:cs typeface="Poppins Light" panose="00000400000000000000" pitchFamily="2" charset="0"/>
              </a:rPr>
              <a:t> e Quota)</a:t>
            </a: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Il dataset </a:t>
            </a:r>
            <a:r>
              <a:rPr lang="it-IT" sz="1400" b="1" dirty="0">
                <a:latin typeface="Poppins Light" panose="00000400000000000000" pitchFamily="2" charset="0"/>
                <a:cs typeface="Poppins Light" panose="00000400000000000000" pitchFamily="2" charset="0"/>
              </a:rPr>
              <a:t>zonizzazione</a:t>
            </a:r>
            <a:r>
              <a:rPr lang="it-IT" sz="1400" dirty="0">
                <a:latin typeface="Poppins Light" panose="00000400000000000000" pitchFamily="2" charset="0"/>
                <a:cs typeface="Poppins Light" panose="00000400000000000000" pitchFamily="2" charset="0"/>
              </a:rPr>
              <a:t> l’abbiamo ricavato a partire dal PDF «ZONIZZAZIONE DEL TERRITORIO REGIONALE» che riporta tutti i comuni lombardi</a:t>
            </a: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IQA</a:t>
            </a:r>
          </a:p>
        </p:txBody>
      </p:sp>
      <p:pic>
        <p:nvPicPr>
          <p:cNvPr id="7" name="Immagine 6">
            <a:extLst>
              <a:ext uri="{FF2B5EF4-FFF2-40B4-BE49-F238E27FC236}">
                <a16:creationId xmlns:a16="http://schemas.microsoft.com/office/drawing/2014/main" id="{5A35402B-59D9-407D-9316-4D0E6208B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151" y="2024062"/>
            <a:ext cx="4781779" cy="4375844"/>
          </a:xfrm>
          <a:prstGeom prst="rect">
            <a:avLst/>
          </a:prstGeom>
        </p:spPr>
      </p:pic>
    </p:spTree>
    <p:extLst>
      <p:ext uri="{BB962C8B-B14F-4D97-AF65-F5344CB8AC3E}">
        <p14:creationId xmlns:p14="http://schemas.microsoft.com/office/powerpoint/2010/main" val="380510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1077218"/>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Dati relativi all’inquinamento atmosferico: data </a:t>
            </a:r>
            <a:r>
              <a:rPr lang="it-IT" sz="3200" dirty="0" err="1">
                <a:latin typeface="Lato Black" panose="020F0502020204030203" pitchFamily="34" charset="0"/>
                <a:ea typeface="Lato Black" panose="020F0502020204030203" pitchFamily="34" charset="0"/>
                <a:cs typeface="Lato Black" panose="020F0502020204030203" pitchFamily="34" charset="0"/>
              </a:rPr>
              <a:t>preparation</a:t>
            </a:r>
            <a:endParaRPr lang="it-IT" sz="3200" dirty="0">
              <a:latin typeface="Lato Black" panose="020F0502020204030203" pitchFamily="34" charset="0"/>
              <a:ea typeface="Lato Black" panose="020F0502020204030203" pitchFamily="34" charset="0"/>
              <a:cs typeface="Lato Black" panose="020F0502020204030203" pitchFamily="34" charset="0"/>
            </a:endParaRP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94208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9" name="CasellaDiTesto 8">
            <a:extLst>
              <a:ext uri="{FF2B5EF4-FFF2-40B4-BE49-F238E27FC236}">
                <a16:creationId xmlns:a16="http://schemas.microsoft.com/office/drawing/2014/main" id="{89A9D5A5-910A-400B-8068-47184E6EFF54}"/>
              </a:ext>
            </a:extLst>
          </p:cNvPr>
          <p:cNvSpPr txBox="1"/>
          <p:nvPr/>
        </p:nvSpPr>
        <p:spPr>
          <a:xfrm>
            <a:off x="704847" y="2024062"/>
            <a:ext cx="5246691" cy="677108"/>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Tool</a:t>
            </a: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Operazioni eseguite</a:t>
            </a:r>
          </a:p>
        </p:txBody>
      </p:sp>
    </p:spTree>
    <p:extLst>
      <p:ext uri="{BB962C8B-B14F-4D97-AF65-F5344CB8AC3E}">
        <p14:creationId xmlns:p14="http://schemas.microsoft.com/office/powerpoint/2010/main" val="389614485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566</TotalTime>
  <Words>828</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20</vt:i4>
      </vt:variant>
    </vt:vector>
  </HeadingPairs>
  <TitlesOfParts>
    <vt:vector size="28" baseType="lpstr">
      <vt:lpstr>Arial</vt:lpstr>
      <vt:lpstr>Calibri</vt:lpstr>
      <vt:lpstr>Calibri Light</vt:lpstr>
      <vt:lpstr>Lato Black</vt:lpstr>
      <vt:lpstr>Poppins Light</vt:lpstr>
      <vt:lpstr>Poppins SemiBold</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Giorgio Carbone</dc:creator>
  <cp:lastModifiedBy>g.scuri1@campus.unimib.it</cp:lastModifiedBy>
  <cp:revision>31</cp:revision>
  <dcterms:created xsi:type="dcterms:W3CDTF">2020-10-19T14:05:00Z</dcterms:created>
  <dcterms:modified xsi:type="dcterms:W3CDTF">2022-01-31T16:33:51Z</dcterms:modified>
</cp:coreProperties>
</file>