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CD40F2-EDD6-4A15-B8CD-42C4223A8E6F}" v="164" dt="2022-01-28T03:33:58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.carbone8@campus.unimib.it" userId="b00d38c9-59ca-445d-a206-84026ffe8624" providerId="ADAL" clId="{08CD40F2-EDD6-4A15-B8CD-42C4223A8E6F}"/>
    <pc:docChg chg="undo custSel addSld modSld">
      <pc:chgData name="g.carbone8@campus.unimib.it" userId="b00d38c9-59ca-445d-a206-84026ffe8624" providerId="ADAL" clId="{08CD40F2-EDD6-4A15-B8CD-42C4223A8E6F}" dt="2022-01-28T03:33:58.082" v="1368"/>
      <pc:docMkLst>
        <pc:docMk/>
      </pc:docMkLst>
      <pc:sldChg chg="addSp delSp modSp mod">
        <pc:chgData name="g.carbone8@campus.unimib.it" userId="b00d38c9-59ca-445d-a206-84026ffe8624" providerId="ADAL" clId="{08CD40F2-EDD6-4A15-B8CD-42C4223A8E6F}" dt="2022-01-26T15:00:32.568" v="735" actId="207"/>
        <pc:sldMkLst>
          <pc:docMk/>
          <pc:sldMk cId="4138427385" sldId="256"/>
        </pc:sldMkLst>
        <pc:spChg chg="add mod">
          <ac:chgData name="g.carbone8@campus.unimib.it" userId="b00d38c9-59ca-445d-a206-84026ffe8624" providerId="ADAL" clId="{08CD40F2-EDD6-4A15-B8CD-42C4223A8E6F}" dt="2022-01-26T14:44:09.105" v="305" actId="20577"/>
          <ac:spMkLst>
            <pc:docMk/>
            <pc:sldMk cId="4138427385" sldId="256"/>
            <ac:spMk id="51" creationId="{FAA106B6-1A08-4609-8377-9021AC708A15}"/>
          </ac:spMkLst>
        </pc:spChg>
        <pc:spChg chg="add mod">
          <ac:chgData name="g.carbone8@campus.unimib.it" userId="b00d38c9-59ca-445d-a206-84026ffe8624" providerId="ADAL" clId="{08CD40F2-EDD6-4A15-B8CD-42C4223A8E6F}" dt="2022-01-26T14:42:54.046" v="230" actId="20577"/>
          <ac:spMkLst>
            <pc:docMk/>
            <pc:sldMk cId="4138427385" sldId="256"/>
            <ac:spMk id="52" creationId="{13449219-9CE6-4EED-90FD-E762C8BBCABD}"/>
          </ac:spMkLst>
        </pc:spChg>
        <pc:spChg chg="add mod">
          <ac:chgData name="g.carbone8@campus.unimib.it" userId="b00d38c9-59ca-445d-a206-84026ffe8624" providerId="ADAL" clId="{08CD40F2-EDD6-4A15-B8CD-42C4223A8E6F}" dt="2022-01-26T14:45:38.406" v="430" actId="20577"/>
          <ac:spMkLst>
            <pc:docMk/>
            <pc:sldMk cId="4138427385" sldId="256"/>
            <ac:spMk id="57" creationId="{DBCE25A8-053C-4D33-9A24-3CD8D1310FAB}"/>
          </ac:spMkLst>
        </pc:spChg>
        <pc:spChg chg="add mod">
          <ac:chgData name="g.carbone8@campus.unimib.it" userId="b00d38c9-59ca-445d-a206-84026ffe8624" providerId="ADAL" clId="{08CD40F2-EDD6-4A15-B8CD-42C4223A8E6F}" dt="2022-01-26T14:55:59.183" v="582" actId="20577"/>
          <ac:spMkLst>
            <pc:docMk/>
            <pc:sldMk cId="4138427385" sldId="256"/>
            <ac:spMk id="58" creationId="{A70305F4-EA39-4952-8221-184D8AF544F0}"/>
          </ac:spMkLst>
        </pc:spChg>
        <pc:spChg chg="add del mod">
          <ac:chgData name="g.carbone8@campus.unimib.it" userId="b00d38c9-59ca-445d-a206-84026ffe8624" providerId="ADAL" clId="{08CD40F2-EDD6-4A15-B8CD-42C4223A8E6F}" dt="2022-01-26T14:59:09.513" v="636" actId="478"/>
          <ac:spMkLst>
            <pc:docMk/>
            <pc:sldMk cId="4138427385" sldId="256"/>
            <ac:spMk id="59" creationId="{096A3785-7FF5-4613-9044-EEC9BC83B429}"/>
          </ac:spMkLst>
        </pc:spChg>
        <pc:spChg chg="add mod">
          <ac:chgData name="g.carbone8@campus.unimib.it" userId="b00d38c9-59ca-445d-a206-84026ffe8624" providerId="ADAL" clId="{08CD40F2-EDD6-4A15-B8CD-42C4223A8E6F}" dt="2022-01-26T15:00:32.568" v="735" actId="207"/>
          <ac:spMkLst>
            <pc:docMk/>
            <pc:sldMk cId="4138427385" sldId="256"/>
            <ac:spMk id="62" creationId="{EC0910A2-8346-4C29-83AD-C446E8CA351F}"/>
          </ac:spMkLst>
        </pc:spChg>
        <pc:picChg chg="add mod">
          <ac:chgData name="g.carbone8@campus.unimib.it" userId="b00d38c9-59ca-445d-a206-84026ffe8624" providerId="ADAL" clId="{08CD40F2-EDD6-4A15-B8CD-42C4223A8E6F}" dt="2022-01-26T14:43:49.259" v="234" actId="1076"/>
          <ac:picMkLst>
            <pc:docMk/>
            <pc:sldMk cId="4138427385" sldId="256"/>
            <ac:picMk id="54" creationId="{5DAAE115-0973-4FE9-ACF5-59E0FE6B4657}"/>
          </ac:picMkLst>
        </pc:picChg>
        <pc:picChg chg="add mod">
          <ac:chgData name="g.carbone8@campus.unimib.it" userId="b00d38c9-59ca-445d-a206-84026ffe8624" providerId="ADAL" clId="{08CD40F2-EDD6-4A15-B8CD-42C4223A8E6F}" dt="2022-01-26T14:44:31.871" v="309" actId="1076"/>
          <ac:picMkLst>
            <pc:docMk/>
            <pc:sldMk cId="4138427385" sldId="256"/>
            <ac:picMk id="56" creationId="{4B89A3E3-21EE-4E70-982A-D35A9D9062CE}"/>
          </ac:picMkLst>
        </pc:picChg>
        <pc:picChg chg="add del">
          <ac:chgData name="g.carbone8@campus.unimib.it" userId="b00d38c9-59ca-445d-a206-84026ffe8624" providerId="ADAL" clId="{08CD40F2-EDD6-4A15-B8CD-42C4223A8E6F}" dt="2022-01-26T14:59:13.938" v="638" actId="22"/>
          <ac:picMkLst>
            <pc:docMk/>
            <pc:sldMk cId="4138427385" sldId="256"/>
            <ac:picMk id="61" creationId="{65D951FC-F72D-40DC-8921-8DA3404AFEAD}"/>
          </ac:picMkLst>
        </pc:picChg>
      </pc:sldChg>
      <pc:sldChg chg="addSp delSp modSp add mod setBg modAnim">
        <pc:chgData name="g.carbone8@campus.unimib.it" userId="b00d38c9-59ca-445d-a206-84026ffe8624" providerId="ADAL" clId="{08CD40F2-EDD6-4A15-B8CD-42C4223A8E6F}" dt="2022-01-28T03:33:58.082" v="1368"/>
        <pc:sldMkLst>
          <pc:docMk/>
          <pc:sldMk cId="1010196870" sldId="257"/>
        </pc:sldMkLst>
        <pc:spChg chg="add del mod ord">
          <ac:chgData name="g.carbone8@campus.unimib.it" userId="b00d38c9-59ca-445d-a206-84026ffe8624" providerId="ADAL" clId="{08CD40F2-EDD6-4A15-B8CD-42C4223A8E6F}" dt="2022-01-26T15:14:34.071" v="1363" actId="1076"/>
          <ac:spMkLst>
            <pc:docMk/>
            <pc:sldMk cId="1010196870" sldId="257"/>
            <ac:spMk id="6" creationId="{FE832713-D6E2-4F30-B537-E00F5C780B26}"/>
          </ac:spMkLst>
        </pc:spChg>
        <pc:spChg chg="mod">
          <ac:chgData name="g.carbone8@campus.unimib.it" userId="b00d38c9-59ca-445d-a206-84026ffe8624" providerId="ADAL" clId="{08CD40F2-EDD6-4A15-B8CD-42C4223A8E6F}" dt="2022-01-26T15:11:53.010" v="1157" actId="20577"/>
          <ac:spMkLst>
            <pc:docMk/>
            <pc:sldMk cId="1010196870" sldId="257"/>
            <ac:spMk id="7" creationId="{77E5029C-8622-4C6C-81CD-0076159C4B47}"/>
          </ac:spMkLst>
        </pc:spChg>
        <pc:spChg chg="mod">
          <ac:chgData name="g.carbone8@campus.unimib.it" userId="b00d38c9-59ca-445d-a206-84026ffe8624" providerId="ADAL" clId="{08CD40F2-EDD6-4A15-B8CD-42C4223A8E6F}" dt="2022-01-26T15:10:46.392" v="1093" actId="20577"/>
          <ac:spMkLst>
            <pc:docMk/>
            <pc:sldMk cId="1010196870" sldId="257"/>
            <ac:spMk id="9" creationId="{FACD8D66-B90B-45DC-BF51-22755B6E0398}"/>
          </ac:spMkLst>
        </pc:spChg>
        <pc:spChg chg="mod">
          <ac:chgData name="g.carbone8@campus.unimib.it" userId="b00d38c9-59ca-445d-a206-84026ffe8624" providerId="ADAL" clId="{08CD40F2-EDD6-4A15-B8CD-42C4223A8E6F}" dt="2022-01-26T15:10:38.111" v="1084" actId="20577"/>
          <ac:spMkLst>
            <pc:docMk/>
            <pc:sldMk cId="1010196870" sldId="257"/>
            <ac:spMk id="10" creationId="{4C24C54F-0257-4D4B-BB05-5882008E797A}"/>
          </ac:spMkLst>
        </pc:spChg>
        <pc:spChg chg="add">
          <ac:chgData name="g.carbone8@campus.unimib.it" userId="b00d38c9-59ca-445d-a206-84026ffe8624" providerId="ADAL" clId="{08CD40F2-EDD6-4A15-B8CD-42C4223A8E6F}" dt="2022-01-26T15:13:23.533" v="1311" actId="11529"/>
          <ac:spMkLst>
            <pc:docMk/>
            <pc:sldMk cId="1010196870" sldId="257"/>
            <ac:spMk id="11" creationId="{657B6830-EB77-404D-8D9B-EEEA1E644F30}"/>
          </ac:spMkLst>
        </pc:spChg>
        <pc:spChg chg="add">
          <ac:chgData name="g.carbone8@campus.unimib.it" userId="b00d38c9-59ca-445d-a206-84026ffe8624" providerId="ADAL" clId="{08CD40F2-EDD6-4A15-B8CD-42C4223A8E6F}" dt="2022-01-26T15:13:44.710" v="1312" actId="11529"/>
          <ac:spMkLst>
            <pc:docMk/>
            <pc:sldMk cId="1010196870" sldId="257"/>
            <ac:spMk id="12" creationId="{4143DF9B-343F-4923-A2BE-F816FBBACD88}"/>
          </ac:spMkLst>
        </pc:spChg>
        <pc:spChg chg="add">
          <ac:chgData name="g.carbone8@campus.unimib.it" userId="b00d38c9-59ca-445d-a206-84026ffe8624" providerId="ADAL" clId="{08CD40F2-EDD6-4A15-B8CD-42C4223A8E6F}" dt="2022-01-26T15:14:52.352" v="1366" actId="11529"/>
          <ac:spMkLst>
            <pc:docMk/>
            <pc:sldMk cId="1010196870" sldId="257"/>
            <ac:spMk id="13" creationId="{56954452-3CAB-409C-A174-267A2C952320}"/>
          </ac:spMkLst>
        </pc:spChg>
        <pc:spChg chg="add">
          <ac:chgData name="g.carbone8@campus.unimib.it" userId="b00d38c9-59ca-445d-a206-84026ffe8624" providerId="ADAL" clId="{08CD40F2-EDD6-4A15-B8CD-42C4223A8E6F}" dt="2022-01-26T15:14:59.656" v="1367" actId="11529"/>
          <ac:spMkLst>
            <pc:docMk/>
            <pc:sldMk cId="1010196870" sldId="257"/>
            <ac:spMk id="15" creationId="{93E9812B-E02B-4A4B-A1E8-06000D1BF121}"/>
          </ac:spMkLst>
        </pc:spChg>
        <pc:spChg chg="mod">
          <ac:chgData name="g.carbone8@campus.unimib.it" userId="b00d38c9-59ca-445d-a206-84026ffe8624" providerId="ADAL" clId="{08CD40F2-EDD6-4A15-B8CD-42C4223A8E6F}" dt="2022-01-26T15:12:48.781" v="1310" actId="20577"/>
          <ac:spMkLst>
            <pc:docMk/>
            <pc:sldMk cId="1010196870" sldId="257"/>
            <ac:spMk id="18" creationId="{0A4B538C-CC41-4A45-AFB5-A10E31518A9F}"/>
          </ac:spMkLst>
        </pc:spChg>
        <pc:spChg chg="del">
          <ac:chgData name="g.carbone8@campus.unimib.it" userId="b00d38c9-59ca-445d-a206-84026ffe8624" providerId="ADAL" clId="{08CD40F2-EDD6-4A15-B8CD-42C4223A8E6F}" dt="2022-01-26T15:10:24.250" v="1075" actId="478"/>
          <ac:spMkLst>
            <pc:docMk/>
            <pc:sldMk cId="1010196870" sldId="257"/>
            <ac:spMk id="25" creationId="{634F72F1-30D8-41DF-8F13-4655104AF16A}"/>
          </ac:spMkLst>
        </pc:spChg>
        <pc:spChg chg="del">
          <ac:chgData name="g.carbone8@campus.unimib.it" userId="b00d38c9-59ca-445d-a206-84026ffe8624" providerId="ADAL" clId="{08CD40F2-EDD6-4A15-B8CD-42C4223A8E6F}" dt="2022-01-26T15:10:28.259" v="1078" actId="478"/>
          <ac:spMkLst>
            <pc:docMk/>
            <pc:sldMk cId="1010196870" sldId="257"/>
            <ac:spMk id="26" creationId="{9B3E2737-E1C7-4A00-A0BA-E60B7D66AD52}"/>
          </ac:spMkLst>
        </pc:spChg>
        <pc:spChg chg="del">
          <ac:chgData name="g.carbone8@campus.unimib.it" userId="b00d38c9-59ca-445d-a206-84026ffe8624" providerId="ADAL" clId="{08CD40F2-EDD6-4A15-B8CD-42C4223A8E6F}" dt="2022-01-26T15:10:27.464" v="1077" actId="478"/>
          <ac:spMkLst>
            <pc:docMk/>
            <pc:sldMk cId="1010196870" sldId="257"/>
            <ac:spMk id="27" creationId="{5C4FE016-49E4-4D09-80C3-BC5E4C57D368}"/>
          </ac:spMkLst>
        </pc:spChg>
        <pc:spChg chg="del">
          <ac:chgData name="g.carbone8@campus.unimib.it" userId="b00d38c9-59ca-445d-a206-84026ffe8624" providerId="ADAL" clId="{08CD40F2-EDD6-4A15-B8CD-42C4223A8E6F}" dt="2022-01-26T15:10:29.017" v="1079" actId="478"/>
          <ac:spMkLst>
            <pc:docMk/>
            <pc:sldMk cId="1010196870" sldId="257"/>
            <ac:spMk id="28" creationId="{0A0F5456-55B4-45F8-963A-1CFB1E5F64C0}"/>
          </ac:spMkLst>
        </pc:spChg>
        <pc:spChg chg="del">
          <ac:chgData name="g.carbone8@campus.unimib.it" userId="b00d38c9-59ca-445d-a206-84026ffe8624" providerId="ADAL" clId="{08CD40F2-EDD6-4A15-B8CD-42C4223A8E6F}" dt="2022-01-26T15:10:25.740" v="1076" actId="478"/>
          <ac:spMkLst>
            <pc:docMk/>
            <pc:sldMk cId="1010196870" sldId="257"/>
            <ac:spMk id="30" creationId="{9E1DD01F-927B-4129-8659-923CA4CE2C87}"/>
          </ac:spMkLst>
        </pc:spChg>
        <pc:spChg chg="del">
          <ac:chgData name="g.carbone8@campus.unimib.it" userId="b00d38c9-59ca-445d-a206-84026ffe8624" providerId="ADAL" clId="{08CD40F2-EDD6-4A15-B8CD-42C4223A8E6F}" dt="2022-01-26T15:10:22.329" v="1073" actId="478"/>
          <ac:spMkLst>
            <pc:docMk/>
            <pc:sldMk cId="1010196870" sldId="257"/>
            <ac:spMk id="32" creationId="{402A41E8-2D76-470F-9BC5-544F122BEFD2}"/>
          </ac:spMkLst>
        </pc:spChg>
        <pc:spChg chg="mod">
          <ac:chgData name="g.carbone8@campus.unimib.it" userId="b00d38c9-59ca-445d-a206-84026ffe8624" providerId="ADAL" clId="{08CD40F2-EDD6-4A15-B8CD-42C4223A8E6F}" dt="2022-01-26T15:05:26.644" v="869" actId="20577"/>
          <ac:spMkLst>
            <pc:docMk/>
            <pc:sldMk cId="1010196870" sldId="257"/>
            <ac:spMk id="34" creationId="{6AA177C0-FF1E-41BF-B447-15A0EEDCE1B3}"/>
          </ac:spMkLst>
        </pc:spChg>
        <pc:spChg chg="del">
          <ac:chgData name="g.carbone8@campus.unimib.it" userId="b00d38c9-59ca-445d-a206-84026ffe8624" providerId="ADAL" clId="{08CD40F2-EDD6-4A15-B8CD-42C4223A8E6F}" dt="2022-01-26T15:06:05.951" v="921" actId="478"/>
          <ac:spMkLst>
            <pc:docMk/>
            <pc:sldMk cId="1010196870" sldId="257"/>
            <ac:spMk id="37" creationId="{C6A10DAE-F2A0-4FB4-BC6B-A6CC8B39A964}"/>
          </ac:spMkLst>
        </pc:spChg>
        <pc:spChg chg="del">
          <ac:chgData name="g.carbone8@campus.unimib.it" userId="b00d38c9-59ca-445d-a206-84026ffe8624" providerId="ADAL" clId="{08CD40F2-EDD6-4A15-B8CD-42C4223A8E6F}" dt="2022-01-26T15:06:02.418" v="918" actId="478"/>
          <ac:spMkLst>
            <pc:docMk/>
            <pc:sldMk cId="1010196870" sldId="257"/>
            <ac:spMk id="38" creationId="{176E67CF-EF25-4B04-9A22-941059C9564D}"/>
          </ac:spMkLst>
        </pc:spChg>
        <pc:spChg chg="del">
          <ac:chgData name="g.carbone8@campus.unimib.it" userId="b00d38c9-59ca-445d-a206-84026ffe8624" providerId="ADAL" clId="{08CD40F2-EDD6-4A15-B8CD-42C4223A8E6F}" dt="2022-01-26T15:06:01.172" v="917" actId="478"/>
          <ac:spMkLst>
            <pc:docMk/>
            <pc:sldMk cId="1010196870" sldId="257"/>
            <ac:spMk id="39" creationId="{BCD684B5-AB2C-4FFA-AA4D-C1875FAE5854}"/>
          </ac:spMkLst>
        </pc:spChg>
        <pc:spChg chg="del">
          <ac:chgData name="g.carbone8@campus.unimib.it" userId="b00d38c9-59ca-445d-a206-84026ffe8624" providerId="ADAL" clId="{08CD40F2-EDD6-4A15-B8CD-42C4223A8E6F}" dt="2022-01-26T15:06:04.362" v="920" actId="478"/>
          <ac:spMkLst>
            <pc:docMk/>
            <pc:sldMk cId="1010196870" sldId="257"/>
            <ac:spMk id="40" creationId="{9A1960F8-2D6B-4E17-8083-40BFB8259CC0}"/>
          </ac:spMkLst>
        </pc:spChg>
        <pc:spChg chg="del mod">
          <ac:chgData name="g.carbone8@campus.unimib.it" userId="b00d38c9-59ca-445d-a206-84026ffe8624" providerId="ADAL" clId="{08CD40F2-EDD6-4A15-B8CD-42C4223A8E6F}" dt="2022-01-26T15:05:57.083" v="914" actId="478"/>
          <ac:spMkLst>
            <pc:docMk/>
            <pc:sldMk cId="1010196870" sldId="257"/>
            <ac:spMk id="41" creationId="{3C344A24-420E-41BD-BD11-97FCF5FA77F7}"/>
          </ac:spMkLst>
        </pc:spChg>
        <pc:spChg chg="del">
          <ac:chgData name="g.carbone8@campus.unimib.it" userId="b00d38c9-59ca-445d-a206-84026ffe8624" providerId="ADAL" clId="{08CD40F2-EDD6-4A15-B8CD-42C4223A8E6F}" dt="2022-01-26T15:06:03.533" v="919" actId="478"/>
          <ac:spMkLst>
            <pc:docMk/>
            <pc:sldMk cId="1010196870" sldId="257"/>
            <ac:spMk id="42" creationId="{400CD546-3339-4DFA-ADEA-B836A0B79216}"/>
          </ac:spMkLst>
        </pc:spChg>
        <pc:spChg chg="del">
          <ac:chgData name="g.carbone8@campus.unimib.it" userId="b00d38c9-59ca-445d-a206-84026ffe8624" providerId="ADAL" clId="{08CD40F2-EDD6-4A15-B8CD-42C4223A8E6F}" dt="2022-01-26T15:06:07.679" v="922" actId="478"/>
          <ac:spMkLst>
            <pc:docMk/>
            <pc:sldMk cId="1010196870" sldId="257"/>
            <ac:spMk id="43" creationId="{9A8B5181-79D2-4766-BBFC-40D571BACD18}"/>
          </ac:spMkLst>
        </pc:spChg>
        <pc:spChg chg="del">
          <ac:chgData name="g.carbone8@campus.unimib.it" userId="b00d38c9-59ca-445d-a206-84026ffe8624" providerId="ADAL" clId="{08CD40F2-EDD6-4A15-B8CD-42C4223A8E6F}" dt="2022-01-26T15:01:27.069" v="743" actId="478"/>
          <ac:spMkLst>
            <pc:docMk/>
            <pc:sldMk cId="1010196870" sldId="257"/>
            <ac:spMk id="50" creationId="{D7557451-33C1-410A-808D-CA140AAE0D01}"/>
          </ac:spMkLst>
        </pc:spChg>
        <pc:spChg chg="del">
          <ac:chgData name="g.carbone8@campus.unimib.it" userId="b00d38c9-59ca-445d-a206-84026ffe8624" providerId="ADAL" clId="{08CD40F2-EDD6-4A15-B8CD-42C4223A8E6F}" dt="2022-01-26T15:01:29.058" v="744" actId="478"/>
          <ac:spMkLst>
            <pc:docMk/>
            <pc:sldMk cId="1010196870" sldId="257"/>
            <ac:spMk id="51" creationId="{FAA106B6-1A08-4609-8377-9021AC708A15}"/>
          </ac:spMkLst>
        </pc:spChg>
        <pc:spChg chg="del">
          <ac:chgData name="g.carbone8@campus.unimib.it" userId="b00d38c9-59ca-445d-a206-84026ffe8624" providerId="ADAL" clId="{08CD40F2-EDD6-4A15-B8CD-42C4223A8E6F}" dt="2022-01-26T15:01:23.224" v="740" actId="478"/>
          <ac:spMkLst>
            <pc:docMk/>
            <pc:sldMk cId="1010196870" sldId="257"/>
            <ac:spMk id="52" creationId="{13449219-9CE6-4EED-90FD-E762C8BBCABD}"/>
          </ac:spMkLst>
        </pc:spChg>
        <pc:spChg chg="add mod">
          <ac:chgData name="g.carbone8@campus.unimib.it" userId="b00d38c9-59ca-445d-a206-84026ffe8624" providerId="ADAL" clId="{08CD40F2-EDD6-4A15-B8CD-42C4223A8E6F}" dt="2022-01-26T15:11:29.492" v="1100" actId="14100"/>
          <ac:spMkLst>
            <pc:docMk/>
            <pc:sldMk cId="1010196870" sldId="257"/>
            <ac:spMk id="53" creationId="{E5F50954-FA64-4CFB-AEE7-BCA2E4F62DEF}"/>
          </ac:spMkLst>
        </pc:spChg>
        <pc:spChg chg="add mod">
          <ac:chgData name="g.carbone8@campus.unimib.it" userId="b00d38c9-59ca-445d-a206-84026ffe8624" providerId="ADAL" clId="{08CD40F2-EDD6-4A15-B8CD-42C4223A8E6F}" dt="2022-01-26T15:14:18.961" v="1356" actId="20577"/>
          <ac:spMkLst>
            <pc:docMk/>
            <pc:sldMk cId="1010196870" sldId="257"/>
            <ac:spMk id="55" creationId="{07BAE55D-2DAC-416C-877D-D722093AC563}"/>
          </ac:spMkLst>
        </pc:spChg>
        <pc:spChg chg="del">
          <ac:chgData name="g.carbone8@campus.unimib.it" userId="b00d38c9-59ca-445d-a206-84026ffe8624" providerId="ADAL" clId="{08CD40F2-EDD6-4A15-B8CD-42C4223A8E6F}" dt="2022-01-26T15:01:21.587" v="739" actId="478"/>
          <ac:spMkLst>
            <pc:docMk/>
            <pc:sldMk cId="1010196870" sldId="257"/>
            <ac:spMk id="57" creationId="{DBCE25A8-053C-4D33-9A24-3CD8D1310FAB}"/>
          </ac:spMkLst>
        </pc:spChg>
        <pc:spChg chg="mod">
          <ac:chgData name="g.carbone8@campus.unimib.it" userId="b00d38c9-59ca-445d-a206-84026ffe8624" providerId="ADAL" clId="{08CD40F2-EDD6-4A15-B8CD-42C4223A8E6F}" dt="2022-01-26T15:05:03.119" v="828" actId="14100"/>
          <ac:spMkLst>
            <pc:docMk/>
            <pc:sldMk cId="1010196870" sldId="257"/>
            <ac:spMk id="58" creationId="{A70305F4-EA39-4952-8221-184D8AF544F0}"/>
          </ac:spMkLst>
        </pc:spChg>
        <pc:spChg chg="add mod">
          <ac:chgData name="g.carbone8@campus.unimib.it" userId="b00d38c9-59ca-445d-a206-84026ffe8624" providerId="ADAL" clId="{08CD40F2-EDD6-4A15-B8CD-42C4223A8E6F}" dt="2022-01-26T15:14:06.870" v="1344" actId="20577"/>
          <ac:spMkLst>
            <pc:docMk/>
            <pc:sldMk cId="1010196870" sldId="257"/>
            <ac:spMk id="59" creationId="{2C6B9F18-171B-4738-8C93-4E40DD38BEF6}"/>
          </ac:spMkLst>
        </pc:spChg>
        <pc:spChg chg="add mod">
          <ac:chgData name="g.carbone8@campus.unimib.it" userId="b00d38c9-59ca-445d-a206-84026ffe8624" providerId="ADAL" clId="{08CD40F2-EDD6-4A15-B8CD-42C4223A8E6F}" dt="2022-01-26T15:14:31.364" v="1360" actId="1076"/>
          <ac:spMkLst>
            <pc:docMk/>
            <pc:sldMk cId="1010196870" sldId="257"/>
            <ac:spMk id="60" creationId="{36F4212C-F352-4804-936C-BDD406492E45}"/>
          </ac:spMkLst>
        </pc:spChg>
        <pc:spChg chg="add mod">
          <ac:chgData name="g.carbone8@campus.unimib.it" userId="b00d38c9-59ca-445d-a206-84026ffe8624" providerId="ADAL" clId="{08CD40F2-EDD6-4A15-B8CD-42C4223A8E6F}" dt="2022-01-26T15:14:39.178" v="1365" actId="14100"/>
          <ac:spMkLst>
            <pc:docMk/>
            <pc:sldMk cId="1010196870" sldId="257"/>
            <ac:spMk id="61" creationId="{658C99D7-32A0-492A-BA6A-83BC419C5ABA}"/>
          </ac:spMkLst>
        </pc:spChg>
        <pc:graphicFrameChg chg="add mod">
          <ac:chgData name="g.carbone8@campus.unimib.it" userId="b00d38c9-59ca-445d-a206-84026ffe8624" providerId="ADAL" clId="{08CD40F2-EDD6-4A15-B8CD-42C4223A8E6F}" dt="2022-01-26T15:11:13.772" v="1098" actId="1076"/>
          <ac:graphicFrameMkLst>
            <pc:docMk/>
            <pc:sldMk cId="1010196870" sldId="257"/>
            <ac:graphicFrameMk id="8" creationId="{F21329EE-841A-4593-8DE9-58FBE9A2A311}"/>
          </ac:graphicFrameMkLst>
        </pc:graphicFrameChg>
        <pc:graphicFrameChg chg="add del mod">
          <ac:chgData name="g.carbone8@campus.unimib.it" userId="b00d38c9-59ca-445d-a206-84026ffe8624" providerId="ADAL" clId="{08CD40F2-EDD6-4A15-B8CD-42C4223A8E6F}" dt="2022-01-26T15:09:26.188" v="1070"/>
          <ac:graphicFrameMkLst>
            <pc:docMk/>
            <pc:sldMk cId="1010196870" sldId="257"/>
            <ac:graphicFrameMk id="48" creationId="{B658D605-CCC4-443B-8C48-DFBE7F4D3CC3}"/>
          </ac:graphicFrameMkLst>
        </pc:graphicFrameChg>
        <pc:picChg chg="add mod">
          <ac:chgData name="g.carbone8@campus.unimib.it" userId="b00d38c9-59ca-445d-a206-84026ffe8624" providerId="ADAL" clId="{08CD40F2-EDD6-4A15-B8CD-42C4223A8E6F}" dt="2022-01-28T03:33:58.082" v="1368"/>
          <ac:picMkLst>
            <pc:docMk/>
            <pc:sldMk cId="1010196870" sldId="257"/>
            <ac:picMk id="2" creationId="{212EAC1E-A4AC-4C42-8AF5-CF6F3C82860F}"/>
          </ac:picMkLst>
        </pc:picChg>
        <pc:picChg chg="add mod ord">
          <ac:chgData name="g.carbone8@campus.unimib.it" userId="b00d38c9-59ca-445d-a206-84026ffe8624" providerId="ADAL" clId="{08CD40F2-EDD6-4A15-B8CD-42C4223A8E6F}" dt="2022-01-26T15:04:18.833" v="756" actId="14100"/>
          <ac:picMkLst>
            <pc:docMk/>
            <pc:sldMk cId="1010196870" sldId="257"/>
            <ac:picMk id="3" creationId="{5B4EDAC5-B76E-47BE-8656-54694F3A6FB3}"/>
          </ac:picMkLst>
        </pc:picChg>
        <pc:picChg chg="del">
          <ac:chgData name="g.carbone8@campus.unimib.it" userId="b00d38c9-59ca-445d-a206-84026ffe8624" providerId="ADAL" clId="{08CD40F2-EDD6-4A15-B8CD-42C4223A8E6F}" dt="2022-01-26T15:03:05" v="747" actId="478"/>
          <ac:picMkLst>
            <pc:docMk/>
            <pc:sldMk cId="1010196870" sldId="257"/>
            <ac:picMk id="20" creationId="{B2C1C1BF-D5D8-4506-84EF-36090011094A}"/>
          </ac:picMkLst>
        </pc:picChg>
        <pc:picChg chg="del">
          <ac:chgData name="g.carbone8@campus.unimib.it" userId="b00d38c9-59ca-445d-a206-84026ffe8624" providerId="ADAL" clId="{08CD40F2-EDD6-4A15-B8CD-42C4223A8E6F}" dt="2022-01-26T15:01:24.843" v="742" actId="478"/>
          <ac:picMkLst>
            <pc:docMk/>
            <pc:sldMk cId="1010196870" sldId="257"/>
            <ac:picMk id="54" creationId="{5DAAE115-0973-4FE9-ACF5-59E0FE6B4657}"/>
          </ac:picMkLst>
        </pc:picChg>
        <pc:picChg chg="del">
          <ac:chgData name="g.carbone8@campus.unimib.it" userId="b00d38c9-59ca-445d-a206-84026ffe8624" providerId="ADAL" clId="{08CD40F2-EDD6-4A15-B8CD-42C4223A8E6F}" dt="2022-01-26T15:01:24.036" v="741" actId="478"/>
          <ac:picMkLst>
            <pc:docMk/>
            <pc:sldMk cId="1010196870" sldId="257"/>
            <ac:picMk id="56" creationId="{4B89A3E3-21EE-4E70-982A-D35A9D9062CE}"/>
          </ac:picMkLst>
        </pc:picChg>
        <pc:cxnChg chg="del">
          <ac:chgData name="g.carbone8@campus.unimib.it" userId="b00d38c9-59ca-445d-a206-84026ffe8624" providerId="ADAL" clId="{08CD40F2-EDD6-4A15-B8CD-42C4223A8E6F}" dt="2022-01-26T15:10:23.314" v="1074" actId="478"/>
          <ac:cxnSpMkLst>
            <pc:docMk/>
            <pc:sldMk cId="1010196870" sldId="257"/>
            <ac:cxnSpMk id="23" creationId="{4DC49E06-08D7-4172-9FD6-188F5F5577E9}"/>
          </ac:cxnSpMkLst>
        </pc:cxnChg>
        <pc:cxnChg chg="del">
          <ac:chgData name="g.carbone8@campus.unimib.it" userId="b00d38c9-59ca-445d-a206-84026ffe8624" providerId="ADAL" clId="{08CD40F2-EDD6-4A15-B8CD-42C4223A8E6F}" dt="2022-01-26T15:01:30.353" v="745" actId="478"/>
          <ac:cxnSpMkLst>
            <pc:docMk/>
            <pc:sldMk cId="1010196870" sldId="257"/>
            <ac:cxnSpMk id="36" creationId="{88D08046-C06D-43B5-9B23-B264BD96100D}"/>
          </ac:cxnSpMkLst>
        </pc:cxnChg>
        <pc:cxnChg chg="del">
          <ac:chgData name="g.carbone8@campus.unimib.it" userId="b00d38c9-59ca-445d-a206-84026ffe8624" providerId="ADAL" clId="{08CD40F2-EDD6-4A15-B8CD-42C4223A8E6F}" dt="2022-01-26T15:01:31.882" v="746" actId="478"/>
          <ac:cxnSpMkLst>
            <pc:docMk/>
            <pc:sldMk cId="1010196870" sldId="257"/>
            <ac:cxnSpMk id="49" creationId="{C0C64E8C-135C-404F-AA73-EA4FD30DF277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Temperatura</a:t>
            </a:r>
            <a:r>
              <a:rPr lang="en-US" baseline="0"/>
              <a:t> e irraggiamento nel tempo (doppio asse)</a:t>
            </a:r>
            <a:endParaRPr lang="it-IT"/>
          </a:p>
        </c:rich>
      </c:tx>
      <c:layout>
        <c:manualLayout>
          <c:xMode val="edge"/>
          <c:yMode val="edge"/>
          <c:x val="5.9668262486660233E-2"/>
          <c:y val="4.06616366377354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Serie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Foglio1!$A$2:$A$5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00-4251-9BE5-7088B9062EB8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Serie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Foglio1!$A$2:$A$5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00-4251-9BE5-7088B9062E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3730271"/>
        <c:axId val="1523727359"/>
      </c:lineChart>
      <c:catAx>
        <c:axId val="152373027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23727359"/>
        <c:crosses val="autoZero"/>
        <c:auto val="1"/>
        <c:lblAlgn val="ctr"/>
        <c:lblOffset val="100"/>
        <c:noMultiLvlLbl val="0"/>
      </c:catAx>
      <c:valAx>
        <c:axId val="1523727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solidFill>
            <a:schemeClr val="bg1">
              <a:alpha val="66000"/>
            </a:schemeClr>
          </a:solidFill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237302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0.91599</cdr:x>
      <cdr:y>0.17692</cdr:y>
    </cdr:from>
    <cdr:to>
      <cdr:x>0.96405</cdr:x>
      <cdr:y>0.96886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531A1282-EED7-48A4-A8FA-C70D7531857A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6687182" y="386797"/>
          <a:ext cx="350872" cy="1731448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99DAC6-DB4D-4126-9221-E4C26A41B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32FC122-BF50-4F4D-B242-9BCCE5BA0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3072C7-AE6C-4E9E-92E4-1BCBBB43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08D8-254F-457E-91CC-5CB89A81E178}" type="datetimeFigureOut">
              <a:rPr lang="it-IT" smtClean="0"/>
              <a:t>27/01/2022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9BF09B-7A82-4A19-AB36-620DA529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D160B0C-5B73-418C-AC97-75F57FC1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740C-C371-493F-86FA-F6A0E1C51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570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DAC2F4-0080-4830-9839-13ACC7BA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370B3DB-3E55-42B5-8F09-02AB1E208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2AE2E7-11A2-4D4A-A406-5C69B5ED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08D8-254F-457E-91CC-5CB89A81E178}" type="datetimeFigureOut">
              <a:rPr lang="it-IT" smtClean="0"/>
              <a:t>27/01/2022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DBF9DC-4F7C-47F5-A016-9F39CAC8B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306156-6039-4A60-97B5-BFA87DCAC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740C-C371-493F-86FA-F6A0E1C51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48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5610DF3-B9A5-4D2E-B908-E42B6BF73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1528CC0-B972-417C-B82D-0B5FFF963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061307-F7FB-444B-B5EC-5C0A8D33E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08D8-254F-457E-91CC-5CB89A81E178}" type="datetimeFigureOut">
              <a:rPr lang="it-IT" smtClean="0"/>
              <a:t>27/01/2022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A7868D-FDF1-4034-ABE5-1A6154B9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F11684-9957-4A25-8F37-0304B66F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740C-C371-493F-86FA-F6A0E1C51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782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6A4C1F-6AF7-49CF-A828-CE23BAE6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A4E844-9848-48C9-B336-8E3735988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93B1D8-9C35-4301-A79E-52B5D1892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08D8-254F-457E-91CC-5CB89A81E178}" type="datetimeFigureOut">
              <a:rPr lang="it-IT" smtClean="0"/>
              <a:t>27/01/2022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9C80BE-B2BF-4713-9E5B-ABE17BCB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97433C-3617-4932-B14F-B8DB0CC2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740C-C371-493F-86FA-F6A0E1C51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971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6A29CD-FA4E-4231-B1F4-A75F962DB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410D31F-EAB6-4320-9711-DF2B66303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3A1233-CCD0-46FE-9FCD-D396E371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08D8-254F-457E-91CC-5CB89A81E178}" type="datetimeFigureOut">
              <a:rPr lang="it-IT" smtClean="0"/>
              <a:t>27/01/2022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DED25B-D686-4F34-8032-F1F3ACA2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33A56C-F272-47F3-BF12-26A066EA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740C-C371-493F-86FA-F6A0E1C51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84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0CE2D2-F8A9-49D8-A17F-849BC131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A89268-06BB-4979-8B15-EB7900BBD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F032498-B999-4597-BFFF-C61CFADA2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56FC2E-CF10-4F93-AD6A-34FA50C9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08D8-254F-457E-91CC-5CB89A81E178}" type="datetimeFigureOut">
              <a:rPr lang="it-IT" smtClean="0"/>
              <a:t>27/01/2022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B6BE020-8219-4C11-9B43-54A2C1A57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169D5EB-95B1-40D2-A46B-B6792D11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740C-C371-493F-86FA-F6A0E1C51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36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BDC6AC-83FA-4D01-8282-DC7A86C6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F24712-6DEB-4403-AE49-9BC1A84E0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33309B-2511-4FB6-8D48-F8F70E6E8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7A90BE9-9A50-4911-9C62-C6D9EBD5B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1BAF82D-EF37-4E66-A91F-22862F248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EC6927B-0D69-4F1A-8BC9-D0BB132D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08D8-254F-457E-91CC-5CB89A81E178}" type="datetimeFigureOut">
              <a:rPr lang="it-IT" smtClean="0"/>
              <a:t>27/01/2022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F8B0772-9DA2-4BC5-B46C-395E5A97C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971D425-D1A2-4C75-BADF-3ABF6152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740C-C371-493F-86FA-F6A0E1C51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078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6C0F79-8C9C-4DB2-903C-D47D869B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D37E74-094B-4129-AA3D-347117B17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08D8-254F-457E-91CC-5CB89A81E178}" type="datetimeFigureOut">
              <a:rPr lang="it-IT" smtClean="0"/>
              <a:t>27/01/2022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11126F-1F03-4236-884E-76C1F75D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AEFA9CB-D7E2-4A6E-BDE1-C7C671E5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740C-C371-493F-86FA-F6A0E1C51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507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755CF45-CFFE-46CE-93E5-9449CAABC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08D8-254F-457E-91CC-5CB89A81E178}" type="datetimeFigureOut">
              <a:rPr lang="it-IT" smtClean="0"/>
              <a:t>27/01/2022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37603A7-269A-4FC9-8CF2-E3BE2822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ECD1719-91C9-4F16-9CA2-C22B2717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740C-C371-493F-86FA-F6A0E1C51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690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98FEFE-B985-4C42-8D80-E4E0E2EF0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46B37B-48AE-4FC3-904F-9C14F3F6F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E6586E-EEE2-4C60-88E6-222CB08A1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458190B-2FC0-4D3E-B446-B59195AF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08D8-254F-457E-91CC-5CB89A81E178}" type="datetimeFigureOut">
              <a:rPr lang="it-IT" smtClean="0"/>
              <a:t>27/01/2022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CF3EAC7-01ED-46E1-810F-978E7E478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85001B8-2EB2-419F-95C7-4AA16E77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740C-C371-493F-86FA-F6A0E1C51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00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55B015-FB68-4279-8BA8-C48884E07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0332FD9-F1B2-48D9-8D2D-629B8D264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4BF7C0-8576-4512-B6B1-8750EA03A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0596D6-BBE3-4540-9B40-6862EE48E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08D8-254F-457E-91CC-5CB89A81E178}" type="datetimeFigureOut">
              <a:rPr lang="it-IT" smtClean="0"/>
              <a:t>27/01/2022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A821B55-498C-4176-9142-CC7282053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9204F1D-5FD2-4392-B286-59BC26FB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740C-C371-493F-86FA-F6A0E1C51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027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878ECD1-A6C5-4817-95DB-247F688FB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0CD549F-3981-4829-A8EA-C4148B9EC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1DA1AC-BF57-4300-BE7D-AF05B0023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008D8-254F-457E-91CC-5CB89A81E178}" type="datetimeFigureOut">
              <a:rPr lang="it-IT" smtClean="0"/>
              <a:t>27/01/2022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1E2AB6-EA43-4677-B872-2755BA921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4E4A5A-F7B7-4626-93C3-B99241A2C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0740C-C371-493F-86FA-F6A0E1C51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242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6.png"/><Relationship Id="rId5" Type="http://schemas.openxmlformats.org/officeDocument/2006/relationships/chart" Target="../charts/char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FE832713-D6E2-4F30-B537-E00F5C780B26}"/>
              </a:ext>
            </a:extLst>
          </p:cNvPr>
          <p:cNvSpPr/>
          <p:nvPr/>
        </p:nvSpPr>
        <p:spPr>
          <a:xfrm>
            <a:off x="181155" y="560717"/>
            <a:ext cx="11869947" cy="62110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E5029C-8622-4C6C-81CD-0076159C4B47}"/>
              </a:ext>
            </a:extLst>
          </p:cNvPr>
          <p:cNvSpPr txBox="1"/>
          <p:nvPr/>
        </p:nvSpPr>
        <p:spPr>
          <a:xfrm>
            <a:off x="181155" y="138545"/>
            <a:ext cx="788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Titolo: Domanda di </a:t>
            </a:r>
            <a:r>
              <a:rPr lang="en-US" err="1"/>
              <a:t>Ricerca</a:t>
            </a:r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ACD8D66-B90B-45DC-BF51-22755B6E0398}"/>
              </a:ext>
            </a:extLst>
          </p:cNvPr>
          <p:cNvSpPr/>
          <p:nvPr/>
        </p:nvSpPr>
        <p:spPr>
          <a:xfrm>
            <a:off x="7934036" y="138545"/>
            <a:ext cx="4117066" cy="4221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err="1">
                <a:solidFill>
                  <a:schemeClr val="tx1"/>
                </a:solidFill>
              </a:rPr>
              <a:t>Ozono</a:t>
            </a:r>
            <a:r>
              <a:rPr lang="en-US">
                <a:solidFill>
                  <a:schemeClr val="tx1"/>
                </a:solidFill>
              </a:rPr>
              <a:t>       NO2          PM         SO2</a:t>
            </a:r>
            <a:endParaRPr lang="it-IT">
              <a:solidFill>
                <a:schemeClr val="tx1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C24C54F-0257-4D4B-BB05-5882008E797A}"/>
              </a:ext>
            </a:extLst>
          </p:cNvPr>
          <p:cNvSpPr/>
          <p:nvPr/>
        </p:nvSpPr>
        <p:spPr>
          <a:xfrm>
            <a:off x="6659418" y="138545"/>
            <a:ext cx="1274618" cy="4221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IQA</a:t>
            </a:r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54C55230-96F5-465B-BD87-0795DB673B23}"/>
              </a:ext>
            </a:extLst>
          </p:cNvPr>
          <p:cNvCxnSpPr>
            <a:cxnSpLocks/>
          </p:cNvCxnSpPr>
          <p:nvPr/>
        </p:nvCxnSpPr>
        <p:spPr>
          <a:xfrm>
            <a:off x="8894618" y="138545"/>
            <a:ext cx="0" cy="422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9CEF9793-DD89-4C5D-A7A8-965589C86C74}"/>
              </a:ext>
            </a:extLst>
          </p:cNvPr>
          <p:cNvCxnSpPr>
            <a:cxnSpLocks/>
          </p:cNvCxnSpPr>
          <p:nvPr/>
        </p:nvCxnSpPr>
        <p:spPr>
          <a:xfrm>
            <a:off x="9804400" y="138545"/>
            <a:ext cx="0" cy="422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DEE551E5-D2BD-422A-8051-3B17E863F583}"/>
              </a:ext>
            </a:extLst>
          </p:cNvPr>
          <p:cNvCxnSpPr>
            <a:cxnSpLocks/>
          </p:cNvCxnSpPr>
          <p:nvPr/>
        </p:nvCxnSpPr>
        <p:spPr>
          <a:xfrm>
            <a:off x="10644909" y="138545"/>
            <a:ext cx="0" cy="422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A4B538C-CC41-4A45-AFB5-A10E31518A9F}"/>
              </a:ext>
            </a:extLst>
          </p:cNvPr>
          <p:cNvSpPr txBox="1"/>
          <p:nvPr/>
        </p:nvSpPr>
        <p:spPr>
          <a:xfrm>
            <a:off x="181155" y="613557"/>
            <a:ext cx="118296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err="1"/>
              <a:t>Sottotitolo</a:t>
            </a:r>
            <a:r>
              <a:rPr lang="en-US" sz="900"/>
              <a:t> -&gt; 1) </a:t>
            </a:r>
            <a:r>
              <a:rPr lang="en-US" sz="900" err="1"/>
              <a:t>Spiegazione</a:t>
            </a:r>
            <a:r>
              <a:rPr lang="en-US" sz="900"/>
              <a:t> </a:t>
            </a:r>
            <a:r>
              <a:rPr lang="en-US" sz="900" err="1"/>
              <a:t>Ulteriore</a:t>
            </a:r>
            <a:r>
              <a:rPr lang="en-US" sz="900"/>
              <a:t> </a:t>
            </a:r>
            <a:r>
              <a:rPr lang="en-US" sz="900" err="1"/>
              <a:t>della</a:t>
            </a:r>
            <a:r>
              <a:rPr lang="en-US" sz="900"/>
              <a:t> </a:t>
            </a:r>
            <a:r>
              <a:rPr lang="en-US" sz="900" err="1"/>
              <a:t>domanda</a:t>
            </a:r>
            <a:r>
              <a:rPr lang="en-US" sz="900"/>
              <a:t> di </a:t>
            </a:r>
            <a:r>
              <a:rPr lang="en-US" sz="900" err="1"/>
              <a:t>ricerca</a:t>
            </a:r>
            <a:r>
              <a:rPr lang="en-US" sz="900"/>
              <a:t> e 2) </a:t>
            </a:r>
            <a:r>
              <a:rPr lang="en-US" sz="900" err="1"/>
              <a:t>Spiegazione</a:t>
            </a:r>
            <a:r>
              <a:rPr lang="en-US" sz="900"/>
              <a:t> </a:t>
            </a:r>
            <a:r>
              <a:rPr lang="en-US" sz="900" err="1"/>
              <a:t>della</a:t>
            </a:r>
            <a:r>
              <a:rPr lang="en-US" sz="900"/>
              <a:t> heatmap</a:t>
            </a:r>
            <a:endParaRPr lang="it-IT" sz="900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B2C1C1BF-D5D8-4506-84EF-360900110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099" y="1097254"/>
            <a:ext cx="7791607" cy="2862686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C60E0C-639E-4876-B433-BB68A5B5EBEA}"/>
              </a:ext>
            </a:extLst>
          </p:cNvPr>
          <p:cNvSpPr txBox="1"/>
          <p:nvPr/>
        </p:nvSpPr>
        <p:spPr>
          <a:xfrm>
            <a:off x="6659418" y="613557"/>
            <a:ext cx="5256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Piccola spiegazione sul funzionamento dei tasti qui sopra (per farli notare)</a:t>
            </a:r>
            <a:endParaRPr lang="it-IT" sz="900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4DC49E06-08D7-4172-9FD6-188F5F5577E9}"/>
              </a:ext>
            </a:extLst>
          </p:cNvPr>
          <p:cNvCxnSpPr>
            <a:cxnSpLocks/>
          </p:cNvCxnSpPr>
          <p:nvPr/>
        </p:nvCxnSpPr>
        <p:spPr>
          <a:xfrm>
            <a:off x="923925" y="1685925"/>
            <a:ext cx="0" cy="2274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Ovale 24">
            <a:extLst>
              <a:ext uri="{FF2B5EF4-FFF2-40B4-BE49-F238E27FC236}">
                <a16:creationId xmlns:a16="http://schemas.microsoft.com/office/drawing/2014/main" id="{634F72F1-30D8-41DF-8F13-4655104AF16A}"/>
              </a:ext>
            </a:extLst>
          </p:cNvPr>
          <p:cNvSpPr/>
          <p:nvPr/>
        </p:nvSpPr>
        <p:spPr>
          <a:xfrm>
            <a:off x="857246" y="1756612"/>
            <a:ext cx="13334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9B3E2737-E1C7-4A00-A0BA-E60B7D66AD52}"/>
              </a:ext>
            </a:extLst>
          </p:cNvPr>
          <p:cNvSpPr/>
          <p:nvPr/>
        </p:nvSpPr>
        <p:spPr>
          <a:xfrm>
            <a:off x="857246" y="2245524"/>
            <a:ext cx="13334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5C4FE016-49E4-4D09-80C3-BC5E4C57D368}"/>
              </a:ext>
            </a:extLst>
          </p:cNvPr>
          <p:cNvSpPr/>
          <p:nvPr/>
        </p:nvSpPr>
        <p:spPr>
          <a:xfrm>
            <a:off x="857246" y="2897945"/>
            <a:ext cx="13334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0A0F5456-55B4-45F8-963A-1CFB1E5F64C0}"/>
              </a:ext>
            </a:extLst>
          </p:cNvPr>
          <p:cNvSpPr/>
          <p:nvPr/>
        </p:nvSpPr>
        <p:spPr>
          <a:xfrm>
            <a:off x="857245" y="3613838"/>
            <a:ext cx="13334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Fumetto: rettangolo 29">
            <a:extLst>
              <a:ext uri="{FF2B5EF4-FFF2-40B4-BE49-F238E27FC236}">
                <a16:creationId xmlns:a16="http://schemas.microsoft.com/office/drawing/2014/main" id="{9E1DD01F-927B-4129-8659-923CA4CE2C87}"/>
              </a:ext>
            </a:extLst>
          </p:cNvPr>
          <p:cNvSpPr/>
          <p:nvPr/>
        </p:nvSpPr>
        <p:spPr>
          <a:xfrm>
            <a:off x="761990" y="2182052"/>
            <a:ext cx="822170" cy="637617"/>
          </a:xfrm>
          <a:prstGeom prst="wedgeRect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>
                <a:solidFill>
                  <a:schemeClr val="tx1"/>
                </a:solidFill>
              </a:rPr>
              <a:t>Descrizione dell’evento con link (si attiva al passaggio)</a:t>
            </a:r>
            <a:endParaRPr lang="it-IT" sz="900">
              <a:solidFill>
                <a:schemeClr val="tx1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02A41E8-2D76-470F-9BC5-544F122BEFD2}"/>
              </a:ext>
            </a:extLst>
          </p:cNvPr>
          <p:cNvSpPr txBox="1"/>
          <p:nvPr/>
        </p:nvSpPr>
        <p:spPr>
          <a:xfrm>
            <a:off x="392900" y="1047714"/>
            <a:ext cx="1952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Titolo timeline interattiva</a:t>
            </a:r>
            <a:endParaRPr lang="it-IT" sz="1400"/>
          </a:p>
        </p:txBody>
      </p:sp>
      <p:sp>
        <p:nvSpPr>
          <p:cNvPr id="33" name="Parentesi graffa chiusa 32">
            <a:extLst>
              <a:ext uri="{FF2B5EF4-FFF2-40B4-BE49-F238E27FC236}">
                <a16:creationId xmlns:a16="http://schemas.microsoft.com/office/drawing/2014/main" id="{C22DA6ED-C355-4842-AD88-4C38194454A6}"/>
              </a:ext>
            </a:extLst>
          </p:cNvPr>
          <p:cNvSpPr/>
          <p:nvPr/>
        </p:nvSpPr>
        <p:spPr>
          <a:xfrm>
            <a:off x="9620250" y="1685925"/>
            <a:ext cx="381000" cy="2133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AA177C0-FF1E-41BF-B447-15A0EEDCE1B3}"/>
              </a:ext>
            </a:extLst>
          </p:cNvPr>
          <p:cNvSpPr txBox="1"/>
          <p:nvPr/>
        </p:nvSpPr>
        <p:spPr>
          <a:xfrm>
            <a:off x="10083794" y="2350299"/>
            <a:ext cx="1746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Context negli ANNI: Descrizione del miglioramento della qualità dell’aria negli ultimi anni. Alcuni dati da qualche riferimento bigliografico.</a:t>
            </a:r>
            <a:endParaRPr lang="it-IT" sz="1000"/>
          </a:p>
        </p:txBody>
      </p: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88D08046-C06D-43B5-9B23-B264BD96100D}"/>
              </a:ext>
            </a:extLst>
          </p:cNvPr>
          <p:cNvCxnSpPr/>
          <p:nvPr/>
        </p:nvCxnSpPr>
        <p:spPr>
          <a:xfrm>
            <a:off x="181155" y="4895850"/>
            <a:ext cx="1186994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Parentesi graffa aperta 36">
            <a:extLst>
              <a:ext uri="{FF2B5EF4-FFF2-40B4-BE49-F238E27FC236}">
                <a16:creationId xmlns:a16="http://schemas.microsoft.com/office/drawing/2014/main" id="{C6A10DAE-F2A0-4FB4-BC6B-A6CC8B39A964}"/>
              </a:ext>
            </a:extLst>
          </p:cNvPr>
          <p:cNvSpPr/>
          <p:nvPr/>
        </p:nvSpPr>
        <p:spPr>
          <a:xfrm rot="16200000">
            <a:off x="2884416" y="3296746"/>
            <a:ext cx="308768" cy="15233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Parentesi graffa aperta 37">
            <a:extLst>
              <a:ext uri="{FF2B5EF4-FFF2-40B4-BE49-F238E27FC236}">
                <a16:creationId xmlns:a16="http://schemas.microsoft.com/office/drawing/2014/main" id="{176E67CF-EF25-4B04-9A22-941059C9564D}"/>
              </a:ext>
            </a:extLst>
          </p:cNvPr>
          <p:cNvSpPr/>
          <p:nvPr/>
        </p:nvSpPr>
        <p:spPr>
          <a:xfrm rot="16200000">
            <a:off x="6827766" y="3325933"/>
            <a:ext cx="308768" cy="15233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Parentesi graffa aperta 38">
            <a:extLst>
              <a:ext uri="{FF2B5EF4-FFF2-40B4-BE49-F238E27FC236}">
                <a16:creationId xmlns:a16="http://schemas.microsoft.com/office/drawing/2014/main" id="{BCD684B5-AB2C-4FFA-AA4D-C1875FAE5854}"/>
              </a:ext>
            </a:extLst>
          </p:cNvPr>
          <p:cNvSpPr/>
          <p:nvPr/>
        </p:nvSpPr>
        <p:spPr>
          <a:xfrm rot="16200000">
            <a:off x="4938792" y="3365541"/>
            <a:ext cx="308768" cy="15233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Arco 39">
            <a:extLst>
              <a:ext uri="{FF2B5EF4-FFF2-40B4-BE49-F238E27FC236}">
                <a16:creationId xmlns:a16="http://schemas.microsoft.com/office/drawing/2014/main" id="{9A1960F8-2D6B-4E17-8083-40BFB8259CC0}"/>
              </a:ext>
            </a:extLst>
          </p:cNvPr>
          <p:cNvSpPr/>
          <p:nvPr/>
        </p:nvSpPr>
        <p:spPr>
          <a:xfrm flipH="1" flipV="1">
            <a:off x="5116224" y="3784173"/>
            <a:ext cx="6517452" cy="876887"/>
          </a:xfrm>
          <a:prstGeom prst="arc">
            <a:avLst>
              <a:gd name="adj1" fmla="val 15714418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3C344A24-420E-41BD-BD11-97FCF5FA77F7}"/>
              </a:ext>
            </a:extLst>
          </p:cNvPr>
          <p:cNvSpPr txBox="1"/>
          <p:nvPr/>
        </p:nvSpPr>
        <p:spPr>
          <a:xfrm>
            <a:off x="8505825" y="4281600"/>
            <a:ext cx="34099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Context STAGIONALITÃ -&gt; ESTATE, riassunto delle cause del miglioramento in estate (inversiione termica, minori scarichi, però l’ozono aumenta (così invogliamo a vedere insight)</a:t>
            </a:r>
            <a:endParaRPr lang="it-IT" sz="900"/>
          </a:p>
        </p:txBody>
      </p:sp>
      <p:sp>
        <p:nvSpPr>
          <p:cNvPr id="42" name="Arco 41">
            <a:extLst>
              <a:ext uri="{FF2B5EF4-FFF2-40B4-BE49-F238E27FC236}">
                <a16:creationId xmlns:a16="http://schemas.microsoft.com/office/drawing/2014/main" id="{400CD546-3339-4DFA-ADEA-B836A0B79216}"/>
              </a:ext>
            </a:extLst>
          </p:cNvPr>
          <p:cNvSpPr/>
          <p:nvPr/>
        </p:nvSpPr>
        <p:spPr>
          <a:xfrm flipV="1">
            <a:off x="2028177" y="3803547"/>
            <a:ext cx="4942151" cy="876887"/>
          </a:xfrm>
          <a:prstGeom prst="arc">
            <a:avLst>
              <a:gd name="adj1" fmla="val 15714418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9A8B5181-79D2-4766-BBFC-40D571BACD18}"/>
              </a:ext>
            </a:extLst>
          </p:cNvPr>
          <p:cNvSpPr txBox="1"/>
          <p:nvPr/>
        </p:nvSpPr>
        <p:spPr>
          <a:xfrm>
            <a:off x="2048530" y="4354991"/>
            <a:ext cx="2785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CONTEXT STAGIONALITÀ -&gt; INVERNO, INIZIO PRIMAVERA E FINE AUTUNNO:</a:t>
            </a:r>
          </a:p>
          <a:p>
            <a:r>
              <a:rPr lang="en-US" sz="900"/>
              <a:t>Perchè aumenta, quali inquinanti contrinuiscono</a:t>
            </a:r>
            <a:endParaRPr lang="it-IT" sz="900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89C9775D-95E4-4C9A-9A01-ECD0C1E7B274}"/>
              </a:ext>
            </a:extLst>
          </p:cNvPr>
          <p:cNvSpPr txBox="1"/>
          <p:nvPr/>
        </p:nvSpPr>
        <p:spPr>
          <a:xfrm>
            <a:off x="7820025" y="1097254"/>
            <a:ext cx="162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Titolo per bar chart</a:t>
            </a:r>
            <a:endParaRPr lang="it-IT"/>
          </a:p>
        </p:txBody>
      </p: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C6015095-F10A-4D54-B650-69E3F44B6C39}"/>
              </a:ext>
            </a:extLst>
          </p:cNvPr>
          <p:cNvCxnSpPr/>
          <p:nvPr/>
        </p:nvCxnSpPr>
        <p:spPr>
          <a:xfrm flipV="1">
            <a:off x="5770173" y="1306464"/>
            <a:ext cx="4589706" cy="1277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E7BC204B-35E0-42D4-9564-5732230079FE}"/>
              </a:ext>
            </a:extLst>
          </p:cNvPr>
          <p:cNvSpPr txBox="1"/>
          <p:nvPr/>
        </p:nvSpPr>
        <p:spPr>
          <a:xfrm>
            <a:off x="10301304" y="1004620"/>
            <a:ext cx="174957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EVENTUALI CONTEXT PUNTUALI </a:t>
            </a:r>
          </a:p>
          <a:p>
            <a:pPr marL="171450" indent="-171450">
              <a:buFontTx/>
              <a:buChar char="-"/>
            </a:pPr>
            <a:r>
              <a:rPr lang="en-US" sz="900"/>
              <a:t>Es. Il giorno peggiore e il giorno/period migliore degli ultimi anni, c’è un motivo ?</a:t>
            </a:r>
          </a:p>
          <a:p>
            <a:pPr marL="171450" indent="-171450">
              <a:buFontTx/>
              <a:buChar char="-"/>
            </a:pPr>
            <a:r>
              <a:rPr lang="en-US" sz="900"/>
              <a:t>PROPOSTA: un tasto per mostrare/nascondere queste annotazioni</a:t>
            </a:r>
            <a:endParaRPr lang="it-IT" sz="900"/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C0C64E8C-135C-404F-AA73-EA4FD30DF277}"/>
              </a:ext>
            </a:extLst>
          </p:cNvPr>
          <p:cNvCxnSpPr/>
          <p:nvPr/>
        </p:nvCxnSpPr>
        <p:spPr>
          <a:xfrm>
            <a:off x="6000750" y="4895850"/>
            <a:ext cx="0" cy="18758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D7557451-33C1-410A-808D-CA140AAE0D01}"/>
              </a:ext>
            </a:extLst>
          </p:cNvPr>
          <p:cNvSpPr txBox="1"/>
          <p:nvPr/>
        </p:nvSpPr>
        <p:spPr>
          <a:xfrm>
            <a:off x="140897" y="4876476"/>
            <a:ext cx="5859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L’Indice di qualità dell’aria ? Da cosa dipende la qualità della nostra aria  ?</a:t>
            </a:r>
            <a:endParaRPr lang="it-IT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FAA106B6-1A08-4609-8377-9021AC708A15}"/>
              </a:ext>
            </a:extLst>
          </p:cNvPr>
          <p:cNvSpPr txBox="1"/>
          <p:nvPr/>
        </p:nvSpPr>
        <p:spPr>
          <a:xfrm>
            <a:off x="254105" y="5506588"/>
            <a:ext cx="56736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00"/>
              <a:t>Cos’è l’indice e quando/come è stabilito</a:t>
            </a:r>
          </a:p>
          <a:p>
            <a:pPr marL="171450" indent="-171450">
              <a:buFontTx/>
              <a:buChar char="-"/>
            </a:pPr>
            <a:r>
              <a:rPr lang="en-US" sz="1000"/>
              <a:t>Gli inquinanti che considera ed i limiti</a:t>
            </a:r>
          </a:p>
          <a:p>
            <a:pPr marL="171450" indent="-171450">
              <a:buFontTx/>
              <a:buChar char="-"/>
            </a:pPr>
            <a:r>
              <a:rPr lang="en-US" sz="1000"/>
              <a:t>Breve sunto degli effetti sulla salute</a:t>
            </a:r>
          </a:p>
          <a:p>
            <a:pPr marL="171450" indent="-171450">
              <a:buFontTx/>
              <a:buChar char="-"/>
            </a:pPr>
            <a:r>
              <a:rPr lang="en-US" sz="1000"/>
              <a:t>Inserire qui la legenda ? 		</a:t>
            </a:r>
          </a:p>
          <a:p>
            <a:pPr marL="171450" indent="-171450">
              <a:buFontTx/>
              <a:buChar char="-"/>
            </a:pPr>
            <a:endParaRPr lang="it-IT" sz="1000"/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3449219-9CE6-4EED-90FD-E762C8BBCABD}"/>
              </a:ext>
            </a:extLst>
          </p:cNvPr>
          <p:cNvSpPr txBox="1"/>
          <p:nvPr/>
        </p:nvSpPr>
        <p:spPr>
          <a:xfrm>
            <a:off x="6000746" y="4939372"/>
            <a:ext cx="591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 dati, la zona considerata ...</a:t>
            </a:r>
            <a:endParaRPr lang="it-IT"/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5DAAE115-0973-4FE9-ACF5-59E0FE6B4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398" y="5362435"/>
            <a:ext cx="1664775" cy="1281371"/>
          </a:xfrm>
          <a:prstGeom prst="rect">
            <a:avLst/>
          </a:prstGeom>
        </p:spPr>
      </p:pic>
      <p:pic>
        <p:nvPicPr>
          <p:cNvPr id="56" name="Immagine 55">
            <a:extLst>
              <a:ext uri="{FF2B5EF4-FFF2-40B4-BE49-F238E27FC236}">
                <a16:creationId xmlns:a16="http://schemas.microsoft.com/office/drawing/2014/main" id="{4B89A3E3-21EE-4E70-982A-D35A9D906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2117" y="4991206"/>
            <a:ext cx="1685274" cy="1690591"/>
          </a:xfrm>
          <a:prstGeom prst="rect">
            <a:avLst/>
          </a:prstGeom>
        </p:spPr>
      </p:pic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DBCE25A8-053C-4D33-9A24-3CD8D1310FAB}"/>
              </a:ext>
            </a:extLst>
          </p:cNvPr>
          <p:cNvSpPr txBox="1"/>
          <p:nvPr/>
        </p:nvSpPr>
        <p:spPr>
          <a:xfrm>
            <a:off x="6116128" y="5361544"/>
            <a:ext cx="3735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900"/>
              <a:t>Origine dei dati</a:t>
            </a:r>
          </a:p>
          <a:p>
            <a:pPr marL="171450" indent="-171450">
              <a:buFontTx/>
              <a:buChar char="-"/>
            </a:pPr>
            <a:r>
              <a:rPr lang="en-US" sz="900"/>
              <a:t>Le stazioni</a:t>
            </a:r>
          </a:p>
          <a:p>
            <a:pPr marL="171450" indent="-171450">
              <a:buFontTx/>
              <a:buChar char="-"/>
            </a:pPr>
            <a:r>
              <a:rPr lang="en-US" sz="900"/>
              <a:t>L’aggregato di Milano (struttura, perchè si considera così)</a:t>
            </a:r>
          </a:p>
          <a:p>
            <a:pPr marL="171450" indent="-171450">
              <a:buFontTx/>
              <a:buChar char="-"/>
            </a:pPr>
            <a:r>
              <a:rPr lang="en-US" sz="900"/>
              <a:t>Fonti</a:t>
            </a:r>
          </a:p>
          <a:p>
            <a:pPr marL="171450" indent="-171450">
              <a:buFontTx/>
              <a:buChar char="-"/>
            </a:pPr>
            <a:r>
              <a:rPr lang="en-US" sz="900"/>
              <a:t>Altro ?</a:t>
            </a:r>
            <a:endParaRPr lang="it-IT" sz="900"/>
          </a:p>
        </p:txBody>
      </p:sp>
      <p:sp>
        <p:nvSpPr>
          <p:cNvPr id="58" name="Fumetto: rettangolo 57">
            <a:extLst>
              <a:ext uri="{FF2B5EF4-FFF2-40B4-BE49-F238E27FC236}">
                <a16:creationId xmlns:a16="http://schemas.microsoft.com/office/drawing/2014/main" id="{A70305F4-EA39-4952-8221-184D8AF544F0}"/>
              </a:ext>
            </a:extLst>
          </p:cNvPr>
          <p:cNvSpPr/>
          <p:nvPr/>
        </p:nvSpPr>
        <p:spPr>
          <a:xfrm>
            <a:off x="4055856" y="1861387"/>
            <a:ext cx="1182893" cy="776038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>
                <a:solidFill>
                  <a:schemeClr val="tx1"/>
                </a:solidFill>
              </a:rPr>
              <a:t>Data: 10-May-21</a:t>
            </a:r>
          </a:p>
          <a:p>
            <a:r>
              <a:rPr lang="en-US" sz="900">
                <a:solidFill>
                  <a:schemeClr val="tx1"/>
                </a:solidFill>
              </a:rPr>
              <a:t>IQA: </a:t>
            </a:r>
            <a:r>
              <a:rPr lang="en-US" sz="900">
                <a:solidFill>
                  <a:schemeClr val="accent6">
                    <a:lumMod val="75000"/>
                  </a:schemeClr>
                </a:solidFill>
              </a:rPr>
              <a:t>Buono</a:t>
            </a:r>
          </a:p>
          <a:p>
            <a:r>
              <a:rPr lang="en-US" sz="900">
                <a:solidFill>
                  <a:schemeClr val="accent6">
                    <a:lumMod val="75000"/>
                  </a:schemeClr>
                </a:solidFill>
              </a:rPr>
              <a:t>---------------------------</a:t>
            </a:r>
          </a:p>
          <a:p>
            <a:r>
              <a:rPr lang="en-US" sz="900">
                <a:solidFill>
                  <a:schemeClr val="tx1"/>
                </a:solidFill>
              </a:rPr>
              <a:t>Ozono: </a:t>
            </a:r>
            <a:r>
              <a:rPr lang="en-US" sz="900">
                <a:solidFill>
                  <a:schemeClr val="accent2"/>
                </a:solidFill>
              </a:rPr>
              <a:t>Scarso</a:t>
            </a:r>
          </a:p>
          <a:p>
            <a:r>
              <a:rPr lang="en-US" sz="900">
                <a:solidFill>
                  <a:schemeClr val="tx1"/>
                </a:solidFill>
              </a:rPr>
              <a:t>PM: </a:t>
            </a:r>
            <a:r>
              <a:rPr lang="en-US" sz="900">
                <a:solidFill>
                  <a:schemeClr val="accent6">
                    <a:lumMod val="50000"/>
                  </a:schemeClr>
                </a:solidFill>
              </a:rPr>
              <a:t>Buono</a:t>
            </a:r>
            <a:endParaRPr lang="it-IT" sz="9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Fumetto: rettangolo 61">
            <a:extLst>
              <a:ext uri="{FF2B5EF4-FFF2-40B4-BE49-F238E27FC236}">
                <a16:creationId xmlns:a16="http://schemas.microsoft.com/office/drawing/2014/main" id="{EC0910A2-8346-4C29-83AD-C446E8CA351F}"/>
              </a:ext>
            </a:extLst>
          </p:cNvPr>
          <p:cNvSpPr/>
          <p:nvPr/>
        </p:nvSpPr>
        <p:spPr>
          <a:xfrm>
            <a:off x="7549786" y="2775867"/>
            <a:ext cx="1987920" cy="528767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>
                <a:solidFill>
                  <a:schemeClr val="tx1"/>
                </a:solidFill>
              </a:rPr>
              <a:t>Il </a:t>
            </a:r>
            <a:r>
              <a:rPr lang="en-US" sz="900" b="1">
                <a:solidFill>
                  <a:schemeClr val="tx1"/>
                </a:solidFill>
              </a:rPr>
              <a:t>29% </a:t>
            </a:r>
            <a:r>
              <a:rPr lang="en-US" sz="900">
                <a:solidFill>
                  <a:schemeClr val="tx1"/>
                </a:solidFill>
              </a:rPr>
              <a:t>dei giorni dell’anno </a:t>
            </a:r>
            <a:r>
              <a:rPr lang="en-US" sz="900" b="1">
                <a:solidFill>
                  <a:schemeClr val="tx1"/>
                </a:solidFill>
              </a:rPr>
              <a:t>2017</a:t>
            </a:r>
            <a:r>
              <a:rPr lang="en-US" sz="900">
                <a:solidFill>
                  <a:schemeClr val="tx1"/>
                </a:solidFill>
              </a:rPr>
              <a:t> ha ottenuto un punteggio </a:t>
            </a:r>
            <a:r>
              <a:rPr lang="en-US" sz="900" b="1">
                <a:solidFill>
                  <a:schemeClr val="accent6">
                    <a:lumMod val="75000"/>
                  </a:schemeClr>
                </a:solidFill>
              </a:rPr>
              <a:t>Buono</a:t>
            </a:r>
            <a:r>
              <a:rPr lang="en-US" sz="90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it-IT" sz="90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42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FE832713-D6E2-4F30-B537-E00F5C780B26}"/>
              </a:ext>
            </a:extLst>
          </p:cNvPr>
          <p:cNvSpPr/>
          <p:nvPr/>
        </p:nvSpPr>
        <p:spPr>
          <a:xfrm>
            <a:off x="181155" y="560717"/>
            <a:ext cx="11869947" cy="62110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B4EDAC5-B76E-47BE-8656-54694F3A6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095" y="1128093"/>
            <a:ext cx="7654561" cy="2756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E5029C-8622-4C6C-81CD-0076159C4B47}"/>
              </a:ext>
            </a:extLst>
          </p:cNvPr>
          <p:cNvSpPr txBox="1"/>
          <p:nvPr/>
        </p:nvSpPr>
        <p:spPr>
          <a:xfrm>
            <a:off x="181155" y="138545"/>
            <a:ext cx="788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Titolo Approfondimento: L’ozono</a:t>
            </a:r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ACD8D66-B90B-45DC-BF51-22755B6E0398}"/>
              </a:ext>
            </a:extLst>
          </p:cNvPr>
          <p:cNvSpPr/>
          <p:nvPr/>
        </p:nvSpPr>
        <p:spPr>
          <a:xfrm>
            <a:off x="7934036" y="138545"/>
            <a:ext cx="4117066" cy="4221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IQA            NO2          PM         SO2</a:t>
            </a:r>
            <a:endParaRPr lang="it-IT">
              <a:solidFill>
                <a:schemeClr val="tx1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C24C54F-0257-4D4B-BB05-5882008E797A}"/>
              </a:ext>
            </a:extLst>
          </p:cNvPr>
          <p:cNvSpPr/>
          <p:nvPr/>
        </p:nvSpPr>
        <p:spPr>
          <a:xfrm>
            <a:off x="6659418" y="138545"/>
            <a:ext cx="1274618" cy="4221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Ozono</a:t>
            </a:r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54C55230-96F5-465B-BD87-0795DB673B23}"/>
              </a:ext>
            </a:extLst>
          </p:cNvPr>
          <p:cNvCxnSpPr>
            <a:cxnSpLocks/>
          </p:cNvCxnSpPr>
          <p:nvPr/>
        </p:nvCxnSpPr>
        <p:spPr>
          <a:xfrm>
            <a:off x="8894618" y="138545"/>
            <a:ext cx="0" cy="422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9CEF9793-DD89-4C5D-A7A8-965589C86C74}"/>
              </a:ext>
            </a:extLst>
          </p:cNvPr>
          <p:cNvCxnSpPr>
            <a:cxnSpLocks/>
          </p:cNvCxnSpPr>
          <p:nvPr/>
        </p:nvCxnSpPr>
        <p:spPr>
          <a:xfrm>
            <a:off x="9804400" y="138545"/>
            <a:ext cx="0" cy="422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DEE551E5-D2BD-422A-8051-3B17E863F583}"/>
              </a:ext>
            </a:extLst>
          </p:cNvPr>
          <p:cNvCxnSpPr>
            <a:cxnSpLocks/>
          </p:cNvCxnSpPr>
          <p:nvPr/>
        </p:nvCxnSpPr>
        <p:spPr>
          <a:xfrm>
            <a:off x="10644909" y="138545"/>
            <a:ext cx="0" cy="422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A4B538C-CC41-4A45-AFB5-A10E31518A9F}"/>
              </a:ext>
            </a:extLst>
          </p:cNvPr>
          <p:cNvSpPr txBox="1"/>
          <p:nvPr/>
        </p:nvSpPr>
        <p:spPr>
          <a:xfrm>
            <a:off x="181155" y="613557"/>
            <a:ext cx="118296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900"/>
              <a:t>Context relative ai rischi di salute dell’ozono</a:t>
            </a:r>
          </a:p>
          <a:p>
            <a:pPr marL="171450" indent="-171450">
              <a:buFontTx/>
              <a:buChar char="-"/>
            </a:pPr>
            <a:r>
              <a:rPr lang="en-US" sz="900"/>
              <a:t>I limiti</a:t>
            </a:r>
          </a:p>
          <a:p>
            <a:pPr marL="171450" indent="-171450">
              <a:buFontTx/>
              <a:buChar char="-"/>
            </a:pPr>
            <a:r>
              <a:rPr lang="it-IT" sz="900"/>
              <a:t>Riassunto processo di formazione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C60E0C-639E-4876-B433-BB68A5B5EBEA}"/>
              </a:ext>
            </a:extLst>
          </p:cNvPr>
          <p:cNvSpPr txBox="1"/>
          <p:nvPr/>
        </p:nvSpPr>
        <p:spPr>
          <a:xfrm>
            <a:off x="6659418" y="613557"/>
            <a:ext cx="5256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Piccola spiegazione sul funzionamento dei tasti qui sopra (per farli notare)</a:t>
            </a:r>
            <a:endParaRPr lang="it-IT" sz="900"/>
          </a:p>
        </p:txBody>
      </p:sp>
      <p:sp>
        <p:nvSpPr>
          <p:cNvPr id="33" name="Parentesi graffa chiusa 32">
            <a:extLst>
              <a:ext uri="{FF2B5EF4-FFF2-40B4-BE49-F238E27FC236}">
                <a16:creationId xmlns:a16="http://schemas.microsoft.com/office/drawing/2014/main" id="{C22DA6ED-C355-4842-AD88-4C38194454A6}"/>
              </a:ext>
            </a:extLst>
          </p:cNvPr>
          <p:cNvSpPr/>
          <p:nvPr/>
        </p:nvSpPr>
        <p:spPr>
          <a:xfrm>
            <a:off x="9620250" y="1685925"/>
            <a:ext cx="381000" cy="2133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AA177C0-FF1E-41BF-B447-15A0EEDCE1B3}"/>
              </a:ext>
            </a:extLst>
          </p:cNvPr>
          <p:cNvSpPr txBox="1"/>
          <p:nvPr/>
        </p:nvSpPr>
        <p:spPr>
          <a:xfrm>
            <a:off x="10083794" y="2350299"/>
            <a:ext cx="17462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Context negli ANNI: Descrizione della staticità dell’ozono negli anni</a:t>
            </a:r>
            <a:endParaRPr lang="it-IT" sz="1000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89C9775D-95E4-4C9A-9A01-ECD0C1E7B274}"/>
              </a:ext>
            </a:extLst>
          </p:cNvPr>
          <p:cNvSpPr txBox="1"/>
          <p:nvPr/>
        </p:nvSpPr>
        <p:spPr>
          <a:xfrm>
            <a:off x="7820025" y="1097254"/>
            <a:ext cx="162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Titolo per bar chart</a:t>
            </a:r>
            <a:endParaRPr lang="it-IT"/>
          </a:p>
        </p:txBody>
      </p: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C6015095-F10A-4D54-B650-69E3F44B6C39}"/>
              </a:ext>
            </a:extLst>
          </p:cNvPr>
          <p:cNvCxnSpPr/>
          <p:nvPr/>
        </p:nvCxnSpPr>
        <p:spPr>
          <a:xfrm flipV="1">
            <a:off x="5770173" y="1306464"/>
            <a:ext cx="4589706" cy="1277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E7BC204B-35E0-42D4-9564-5732230079FE}"/>
              </a:ext>
            </a:extLst>
          </p:cNvPr>
          <p:cNvSpPr txBox="1"/>
          <p:nvPr/>
        </p:nvSpPr>
        <p:spPr>
          <a:xfrm>
            <a:off x="10301304" y="1004620"/>
            <a:ext cx="174957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EVENTUALI CONTEXT PUNTUALI </a:t>
            </a:r>
          </a:p>
          <a:p>
            <a:pPr marL="171450" indent="-171450">
              <a:buFontTx/>
              <a:buChar char="-"/>
            </a:pPr>
            <a:r>
              <a:rPr lang="en-US" sz="900"/>
              <a:t>Es. Il giorno peggiore e il giorno/period migliore degli ultimi anni, c’è un motivo ?</a:t>
            </a:r>
          </a:p>
          <a:p>
            <a:pPr marL="171450" indent="-171450">
              <a:buFontTx/>
              <a:buChar char="-"/>
            </a:pPr>
            <a:r>
              <a:rPr lang="en-US" sz="900"/>
              <a:t>PROPOSTA: un tasto per mostrare/nascondere queste annotazioni</a:t>
            </a:r>
            <a:endParaRPr lang="it-IT" sz="900"/>
          </a:p>
        </p:txBody>
      </p:sp>
      <p:sp>
        <p:nvSpPr>
          <p:cNvPr id="58" name="Fumetto: rettangolo 57">
            <a:extLst>
              <a:ext uri="{FF2B5EF4-FFF2-40B4-BE49-F238E27FC236}">
                <a16:creationId xmlns:a16="http://schemas.microsoft.com/office/drawing/2014/main" id="{A70305F4-EA39-4952-8221-184D8AF544F0}"/>
              </a:ext>
            </a:extLst>
          </p:cNvPr>
          <p:cNvSpPr/>
          <p:nvPr/>
        </p:nvSpPr>
        <p:spPr>
          <a:xfrm>
            <a:off x="4055856" y="1756612"/>
            <a:ext cx="1577267" cy="880813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>
                <a:solidFill>
                  <a:schemeClr val="tx1"/>
                </a:solidFill>
              </a:rPr>
              <a:t>Data: 10-May-21</a:t>
            </a:r>
          </a:p>
          <a:p>
            <a:r>
              <a:rPr lang="en-US" sz="900">
                <a:solidFill>
                  <a:schemeClr val="tx1"/>
                </a:solidFill>
              </a:rPr>
              <a:t>IQA per il solo ozono: </a:t>
            </a:r>
            <a:r>
              <a:rPr lang="en-US" sz="900">
                <a:solidFill>
                  <a:schemeClr val="accent6">
                    <a:lumMod val="75000"/>
                  </a:schemeClr>
                </a:solidFill>
              </a:rPr>
              <a:t>Buono</a:t>
            </a:r>
          </a:p>
          <a:p>
            <a:r>
              <a:rPr lang="en-US" sz="900">
                <a:solidFill>
                  <a:schemeClr val="accent6">
                    <a:lumMod val="75000"/>
                  </a:schemeClr>
                </a:solidFill>
              </a:rPr>
              <a:t>---------------------------</a:t>
            </a:r>
          </a:p>
          <a:p>
            <a:r>
              <a:rPr lang="en-US" sz="900">
                <a:solidFill>
                  <a:schemeClr val="tx1"/>
                </a:solidFill>
              </a:rPr>
              <a:t>Opzionali</a:t>
            </a:r>
            <a:endParaRPr lang="en-US" sz="900">
              <a:solidFill>
                <a:schemeClr val="accent2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900">
                <a:solidFill>
                  <a:schemeClr val="tx1"/>
                </a:solidFill>
              </a:rPr>
              <a:t>Temperatura -&gt;</a:t>
            </a:r>
          </a:p>
          <a:p>
            <a:pPr marL="171450" indent="-171450">
              <a:buFontTx/>
              <a:buChar char="-"/>
            </a:pPr>
            <a:r>
              <a:rPr lang="en-US" sz="900">
                <a:solidFill>
                  <a:schemeClr val="tx1"/>
                </a:solidFill>
              </a:rPr>
              <a:t>Irraggiamento -&gt;</a:t>
            </a:r>
            <a:endParaRPr lang="it-IT" sz="9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Fumetto: rettangolo 61">
            <a:extLst>
              <a:ext uri="{FF2B5EF4-FFF2-40B4-BE49-F238E27FC236}">
                <a16:creationId xmlns:a16="http://schemas.microsoft.com/office/drawing/2014/main" id="{EC0910A2-8346-4C29-83AD-C446E8CA351F}"/>
              </a:ext>
            </a:extLst>
          </p:cNvPr>
          <p:cNvSpPr/>
          <p:nvPr/>
        </p:nvSpPr>
        <p:spPr>
          <a:xfrm>
            <a:off x="7549786" y="2775867"/>
            <a:ext cx="1987920" cy="528767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>
                <a:solidFill>
                  <a:schemeClr val="tx1"/>
                </a:solidFill>
              </a:rPr>
              <a:t>Il </a:t>
            </a:r>
            <a:r>
              <a:rPr lang="en-US" sz="900" b="1">
                <a:solidFill>
                  <a:schemeClr val="tx1"/>
                </a:solidFill>
              </a:rPr>
              <a:t>29% </a:t>
            </a:r>
            <a:r>
              <a:rPr lang="en-US" sz="900">
                <a:solidFill>
                  <a:schemeClr val="tx1"/>
                </a:solidFill>
              </a:rPr>
              <a:t>dei giorni dell’anno </a:t>
            </a:r>
            <a:r>
              <a:rPr lang="en-US" sz="900" b="1">
                <a:solidFill>
                  <a:schemeClr val="tx1"/>
                </a:solidFill>
              </a:rPr>
              <a:t>2017</a:t>
            </a:r>
            <a:r>
              <a:rPr lang="en-US" sz="900">
                <a:solidFill>
                  <a:schemeClr val="tx1"/>
                </a:solidFill>
              </a:rPr>
              <a:t> ha ottenuto un punteggio </a:t>
            </a:r>
            <a:r>
              <a:rPr lang="en-US" sz="900" b="1">
                <a:solidFill>
                  <a:schemeClr val="accent6">
                    <a:lumMod val="75000"/>
                  </a:schemeClr>
                </a:solidFill>
              </a:rPr>
              <a:t>Buono</a:t>
            </a:r>
            <a:r>
              <a:rPr lang="en-US" sz="90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it-IT" sz="90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F21329EE-841A-4593-8DE9-58FBE9A2A3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5354910"/>
              </p:ext>
            </p:extLst>
          </p:nvPr>
        </p:nvGraphicFramePr>
        <p:xfrm>
          <a:off x="2032000" y="3959940"/>
          <a:ext cx="7300531" cy="2186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3" name="Parentesi graffa aperta 52">
            <a:extLst>
              <a:ext uri="{FF2B5EF4-FFF2-40B4-BE49-F238E27FC236}">
                <a16:creationId xmlns:a16="http://schemas.microsoft.com/office/drawing/2014/main" id="{E5F50954-FA64-4CFB-AEE7-BCA2E4F62DEF}"/>
              </a:ext>
            </a:extLst>
          </p:cNvPr>
          <p:cNvSpPr/>
          <p:nvPr/>
        </p:nvSpPr>
        <p:spPr>
          <a:xfrm rot="16200000">
            <a:off x="4745473" y="5178940"/>
            <a:ext cx="308768" cy="20403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07BAE55D-2DAC-416C-877D-D722093AC563}"/>
              </a:ext>
            </a:extLst>
          </p:cNvPr>
          <p:cNvSpPr txBox="1"/>
          <p:nvPr/>
        </p:nvSpPr>
        <p:spPr>
          <a:xfrm>
            <a:off x="9270546" y="4493255"/>
            <a:ext cx="19879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CONTEXT STAGIONALITÀ -&gt; INVERNO, INIZIO PRIMAVERA E FINE AUTUNNO:</a:t>
            </a:r>
          </a:p>
          <a:p>
            <a:r>
              <a:rPr lang="en-US" sz="900"/>
              <a:t>Perchè diminuisce</a:t>
            </a:r>
            <a:endParaRPr lang="it-IT" sz="900"/>
          </a:p>
        </p:txBody>
      </p:sp>
      <p:sp>
        <p:nvSpPr>
          <p:cNvPr id="11" name="Figura a mano libera: forma 10">
            <a:extLst>
              <a:ext uri="{FF2B5EF4-FFF2-40B4-BE49-F238E27FC236}">
                <a16:creationId xmlns:a16="http://schemas.microsoft.com/office/drawing/2014/main" id="{657B6830-EB77-404D-8D9B-EEEA1E644F30}"/>
              </a:ext>
            </a:extLst>
          </p:cNvPr>
          <p:cNvSpPr/>
          <p:nvPr/>
        </p:nvSpPr>
        <p:spPr>
          <a:xfrm>
            <a:off x="3817856" y="6381946"/>
            <a:ext cx="1084082" cy="235889"/>
          </a:xfrm>
          <a:custGeom>
            <a:avLst/>
            <a:gdLst>
              <a:gd name="connsiteX0" fmla="*/ 1084082 w 1084082"/>
              <a:gd name="connsiteY0" fmla="*/ 0 h 235889"/>
              <a:gd name="connsiteX1" fmla="*/ 895546 w 1084082"/>
              <a:gd name="connsiteY1" fmla="*/ 197963 h 235889"/>
              <a:gd name="connsiteX2" fmla="*/ 0 w 1084082"/>
              <a:gd name="connsiteY2" fmla="*/ 235670 h 235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4082" h="235889">
                <a:moveTo>
                  <a:pt x="1084082" y="0"/>
                </a:moveTo>
                <a:cubicBezTo>
                  <a:pt x="1080154" y="79342"/>
                  <a:pt x="1076226" y="158685"/>
                  <a:pt x="895546" y="197963"/>
                </a:cubicBezTo>
                <a:cubicBezTo>
                  <a:pt x="714866" y="237241"/>
                  <a:pt x="357433" y="236455"/>
                  <a:pt x="0" y="23567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4143DF9B-343F-4923-A2BE-F816FBBACD88}"/>
              </a:ext>
            </a:extLst>
          </p:cNvPr>
          <p:cNvSpPr/>
          <p:nvPr/>
        </p:nvSpPr>
        <p:spPr>
          <a:xfrm>
            <a:off x="666963" y="5915249"/>
            <a:ext cx="3179173" cy="753716"/>
          </a:xfrm>
          <a:custGeom>
            <a:avLst/>
            <a:gdLst>
              <a:gd name="connsiteX0" fmla="*/ 3179173 w 3179173"/>
              <a:gd name="connsiteY0" fmla="*/ 692941 h 753716"/>
              <a:gd name="connsiteX1" fmla="*/ 633936 w 3179173"/>
              <a:gd name="connsiteY1" fmla="*/ 692941 h 753716"/>
              <a:gd name="connsiteX2" fmla="*/ 115462 w 3179173"/>
              <a:gd name="connsiteY2" fmla="*/ 61345 h 753716"/>
              <a:gd name="connsiteX3" fmla="*/ 49474 w 3179173"/>
              <a:gd name="connsiteY3" fmla="*/ 33064 h 753716"/>
              <a:gd name="connsiteX4" fmla="*/ 68328 w 3179173"/>
              <a:gd name="connsiteY4" fmla="*/ 4784 h 753716"/>
              <a:gd name="connsiteX5" fmla="*/ 2340 w 3179173"/>
              <a:gd name="connsiteY5" fmla="*/ 4784 h 753716"/>
              <a:gd name="connsiteX6" fmla="*/ 21194 w 3179173"/>
              <a:gd name="connsiteY6" fmla="*/ 51918 h 75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9173" h="753716">
                <a:moveTo>
                  <a:pt x="3179173" y="692941"/>
                </a:moveTo>
                <a:cubicBezTo>
                  <a:pt x="2161863" y="745574"/>
                  <a:pt x="1144554" y="798207"/>
                  <a:pt x="633936" y="692941"/>
                </a:cubicBezTo>
                <a:cubicBezTo>
                  <a:pt x="123317" y="587675"/>
                  <a:pt x="212872" y="171324"/>
                  <a:pt x="115462" y="61345"/>
                </a:cubicBezTo>
                <a:cubicBezTo>
                  <a:pt x="18052" y="-48634"/>
                  <a:pt x="57330" y="42491"/>
                  <a:pt x="49474" y="33064"/>
                </a:cubicBezTo>
                <a:cubicBezTo>
                  <a:pt x="41618" y="23637"/>
                  <a:pt x="76184" y="9497"/>
                  <a:pt x="68328" y="4784"/>
                </a:cubicBezTo>
                <a:cubicBezTo>
                  <a:pt x="60472" y="71"/>
                  <a:pt x="10196" y="-3072"/>
                  <a:pt x="2340" y="4784"/>
                </a:cubicBezTo>
                <a:cubicBezTo>
                  <a:pt x="-5516" y="12640"/>
                  <a:pt x="7839" y="32279"/>
                  <a:pt x="21194" y="5191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C6B9F18-171B-4738-8C93-4E40DD38BEF6}"/>
              </a:ext>
            </a:extLst>
          </p:cNvPr>
          <p:cNvSpPr txBox="1"/>
          <p:nvPr/>
        </p:nvSpPr>
        <p:spPr>
          <a:xfrm>
            <a:off x="302496" y="4677921"/>
            <a:ext cx="1443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Context STAGIONALITÃ -&gt; ESTATE, riassunto delle cause del peggioramento in estate</a:t>
            </a:r>
            <a:endParaRPr lang="it-IT" sz="900"/>
          </a:p>
        </p:txBody>
      </p:sp>
      <p:sp>
        <p:nvSpPr>
          <p:cNvPr id="60" name="Parentesi graffa aperta 59">
            <a:extLst>
              <a:ext uri="{FF2B5EF4-FFF2-40B4-BE49-F238E27FC236}">
                <a16:creationId xmlns:a16="http://schemas.microsoft.com/office/drawing/2014/main" id="{36F4212C-F352-4804-936C-BDD406492E45}"/>
              </a:ext>
            </a:extLst>
          </p:cNvPr>
          <p:cNvSpPr/>
          <p:nvPr/>
        </p:nvSpPr>
        <p:spPr>
          <a:xfrm rot="16200000">
            <a:off x="7142343" y="5178940"/>
            <a:ext cx="308768" cy="20403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Parentesi graffa aperta 60">
            <a:extLst>
              <a:ext uri="{FF2B5EF4-FFF2-40B4-BE49-F238E27FC236}">
                <a16:creationId xmlns:a16="http://schemas.microsoft.com/office/drawing/2014/main" id="{658C99D7-32A0-492A-BA6A-83BC419C5ABA}"/>
              </a:ext>
            </a:extLst>
          </p:cNvPr>
          <p:cNvSpPr/>
          <p:nvPr/>
        </p:nvSpPr>
        <p:spPr>
          <a:xfrm rot="16200000">
            <a:off x="2929027" y="5559588"/>
            <a:ext cx="308768" cy="13369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56954452-3CAB-409C-A174-267A2C952320}"/>
              </a:ext>
            </a:extLst>
          </p:cNvPr>
          <p:cNvSpPr/>
          <p:nvPr/>
        </p:nvSpPr>
        <p:spPr>
          <a:xfrm>
            <a:off x="7225783" y="5090474"/>
            <a:ext cx="2711097" cy="1640569"/>
          </a:xfrm>
          <a:custGeom>
            <a:avLst/>
            <a:gdLst>
              <a:gd name="connsiteX0" fmla="*/ 89417 w 2711097"/>
              <a:gd name="connsiteY0" fmla="*/ 1253765 h 1640569"/>
              <a:gd name="connsiteX1" fmla="*/ 268526 w 2711097"/>
              <a:gd name="connsiteY1" fmla="*/ 1517716 h 1640569"/>
              <a:gd name="connsiteX2" fmla="*/ 2342423 w 2711097"/>
              <a:gd name="connsiteY2" fmla="*/ 1517716 h 1640569"/>
              <a:gd name="connsiteX3" fmla="*/ 2710069 w 2711097"/>
              <a:gd name="connsiteY3" fmla="*/ 0 h 1640569"/>
              <a:gd name="connsiteX4" fmla="*/ 2710069 w 2711097"/>
              <a:gd name="connsiteY4" fmla="*/ 0 h 1640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1097" h="1640569">
                <a:moveTo>
                  <a:pt x="89417" y="1253765"/>
                </a:moveTo>
                <a:cubicBezTo>
                  <a:pt x="-8779" y="1363744"/>
                  <a:pt x="-106975" y="1473724"/>
                  <a:pt x="268526" y="1517716"/>
                </a:cubicBezTo>
                <a:cubicBezTo>
                  <a:pt x="644027" y="1561708"/>
                  <a:pt x="1935499" y="1770669"/>
                  <a:pt x="2342423" y="1517716"/>
                </a:cubicBezTo>
                <a:cubicBezTo>
                  <a:pt x="2749347" y="1264763"/>
                  <a:pt x="2710069" y="0"/>
                  <a:pt x="2710069" y="0"/>
                </a:cubicBezTo>
                <a:lnTo>
                  <a:pt x="2710069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93E9812B-E02B-4A4B-A1E8-06000D1BF121}"/>
              </a:ext>
            </a:extLst>
          </p:cNvPr>
          <p:cNvSpPr/>
          <p:nvPr/>
        </p:nvSpPr>
        <p:spPr>
          <a:xfrm>
            <a:off x="2612674" y="6372520"/>
            <a:ext cx="4711953" cy="230690"/>
          </a:xfrm>
          <a:custGeom>
            <a:avLst/>
            <a:gdLst>
              <a:gd name="connsiteX0" fmla="*/ 460464 w 4711953"/>
              <a:gd name="connsiteY0" fmla="*/ 0 h 230690"/>
              <a:gd name="connsiteX1" fmla="*/ 394477 w 4711953"/>
              <a:gd name="connsiteY1" fmla="*/ 207389 h 230690"/>
              <a:gd name="connsiteX2" fmla="*/ 4711953 w 4711953"/>
              <a:gd name="connsiteY2" fmla="*/ 216816 h 230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1953" h="230690">
                <a:moveTo>
                  <a:pt x="460464" y="0"/>
                </a:moveTo>
                <a:cubicBezTo>
                  <a:pt x="73179" y="85626"/>
                  <a:pt x="-314105" y="171253"/>
                  <a:pt x="394477" y="207389"/>
                </a:cubicBezTo>
                <a:cubicBezTo>
                  <a:pt x="1103059" y="243525"/>
                  <a:pt x="2907506" y="230170"/>
                  <a:pt x="4711953" y="21681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Registrazione schermo 1">
            <a:hlinkClick r:id="" action="ppaction://media"/>
            <a:extLst>
              <a:ext uri="{FF2B5EF4-FFF2-40B4-BE49-F238E27FC236}">
                <a16:creationId xmlns:a16="http://schemas.microsoft.com/office/drawing/2014/main" id="{212EAC1E-A4AC-4C42-8AF5-CF6F3C82860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385888" y="0"/>
            <a:ext cx="9418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9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1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391</Words>
  <Application>Microsoft Office PowerPoint</Application>
  <PresentationFormat>Widescreen</PresentationFormat>
  <Paragraphs>55</Paragraphs>
  <Slides>2</Slides>
  <Notes>0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g.carbone8@campus.unimib.it</dc:creator>
  <cp:lastModifiedBy>g.carbone8@campus.unimib.it</cp:lastModifiedBy>
  <cp:revision>1</cp:revision>
  <dcterms:created xsi:type="dcterms:W3CDTF">2022-01-26T14:05:57Z</dcterms:created>
  <dcterms:modified xsi:type="dcterms:W3CDTF">2022-01-28T03:34:24Z</dcterms:modified>
</cp:coreProperties>
</file>