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324" r:id="rId5"/>
    <p:sldId id="405" r:id="rId6"/>
    <p:sldId id="367" r:id="rId7"/>
    <p:sldId id="368" r:id="rId8"/>
    <p:sldId id="369" r:id="rId9"/>
    <p:sldId id="371" r:id="rId10"/>
    <p:sldId id="408" r:id="rId11"/>
    <p:sldId id="370" r:id="rId12"/>
    <p:sldId id="403" r:id="rId13"/>
    <p:sldId id="404" r:id="rId14"/>
    <p:sldId id="372" r:id="rId15"/>
    <p:sldId id="406" r:id="rId16"/>
    <p:sldId id="407" r:id="rId17"/>
    <p:sldId id="373" r:id="rId18"/>
    <p:sldId id="374" r:id="rId19"/>
    <p:sldId id="375" r:id="rId20"/>
    <p:sldId id="377" r:id="rId21"/>
    <p:sldId id="376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2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</p:sldIdLst>
  <p:sldSz cx="12192000" cy="6858000"/>
  <p:notesSz cx="6858000" cy="9144000"/>
  <p:custDataLst>
    <p:tags r:id="rId47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5722" userDrawn="1">
          <p15:clr>
            <a:srgbClr val="A4A3A4"/>
          </p15:clr>
        </p15:guide>
        <p15:guide id="6" pos="7200" userDrawn="1">
          <p15:clr>
            <a:srgbClr val="A4A3A4"/>
          </p15:clr>
        </p15:guide>
        <p15:guide id="7" pos="3772" userDrawn="1">
          <p15:clr>
            <a:srgbClr val="A4A3A4"/>
          </p15:clr>
        </p15:guide>
        <p15:guide id="8" orient="horz" pos="1344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0" pos="1776" userDrawn="1">
          <p15:clr>
            <a:srgbClr val="A4A3A4"/>
          </p15:clr>
        </p15:guide>
        <p15:guide id="11" pos="2160" userDrawn="1">
          <p15:clr>
            <a:srgbClr val="A4A3A4"/>
          </p15:clr>
        </p15:guide>
        <p15:guide id="12" pos="5473" userDrawn="1">
          <p15:clr>
            <a:srgbClr val="A4A3A4"/>
          </p15:clr>
        </p15:guide>
        <p15:guide id="1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.carbone8@campus.unimib.it" initials="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654" y="132"/>
      </p:cViewPr>
      <p:guideLst>
        <p:guide orient="horz" pos="336"/>
        <p:guide pos="461"/>
        <p:guide orient="horz" pos="3997"/>
        <p:guide orient="horz" pos="1911"/>
        <p:guide pos="5722"/>
        <p:guide pos="7200"/>
        <p:guide pos="3772"/>
        <p:guide orient="horz" pos="1344"/>
        <p:guide pos="3999"/>
        <p:guide pos="1776"/>
        <p:guide pos="2160"/>
        <p:guide pos="5473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marconzini@campus.unimib.it" userId="9c95fcbe-ad7a-4a23-a499-2a706b83b828" providerId="ADAL" clId="{FB09BFFA-4952-469E-8D23-41EAB14F3681}"/>
    <pc:docChg chg="undo redo custSel addSld delSld modSld sldOrd">
      <pc:chgData name="r.marconzini@campus.unimib.it" userId="9c95fcbe-ad7a-4a23-a499-2a706b83b828" providerId="ADAL" clId="{FB09BFFA-4952-469E-8D23-41EAB14F3681}" dt="2022-09-20T22:43:24.189" v="7158" actId="5793"/>
      <pc:docMkLst>
        <pc:docMk/>
      </pc:docMkLst>
      <pc:sldChg chg="addSp delSp modSp mod">
        <pc:chgData name="r.marconzini@campus.unimib.it" userId="9c95fcbe-ad7a-4a23-a499-2a706b83b828" providerId="ADAL" clId="{FB09BFFA-4952-469E-8D23-41EAB14F3681}" dt="2022-09-20T22:29:58.415" v="7079" actId="20577"/>
        <pc:sldMkLst>
          <pc:docMk/>
          <pc:sldMk cId="2637756520" sldId="370"/>
        </pc:sldMkLst>
        <pc:spChg chg="add mod">
          <ac:chgData name="r.marconzini@campus.unimib.it" userId="9c95fcbe-ad7a-4a23-a499-2a706b83b828" providerId="ADAL" clId="{FB09BFFA-4952-469E-8D23-41EAB14F3681}" dt="2022-09-20T22:29:58.415" v="7079" actId="20577"/>
          <ac:spMkLst>
            <pc:docMk/>
            <pc:sldMk cId="2637756520" sldId="370"/>
            <ac:spMk id="2" creationId="{DA6ABE56-2F47-B4AC-FC5C-6C7FA4318424}"/>
          </ac:spMkLst>
        </pc:spChg>
        <pc:spChg chg="mod">
          <ac:chgData name="r.marconzini@campus.unimib.it" userId="9c95fcbe-ad7a-4a23-a499-2a706b83b828" providerId="ADAL" clId="{FB09BFFA-4952-469E-8D23-41EAB14F3681}" dt="2022-09-20T19:46:26.173" v="36" actId="20577"/>
          <ac:spMkLst>
            <pc:docMk/>
            <pc:sldMk cId="2637756520" sldId="370"/>
            <ac:spMk id="5" creationId="{89B91983-B758-4281-AC68-D9F7AB480AD9}"/>
          </ac:spMkLst>
        </pc:spChg>
        <pc:spChg chg="del mod">
          <ac:chgData name="r.marconzini@campus.unimib.it" userId="9c95fcbe-ad7a-4a23-a499-2a706b83b828" providerId="ADAL" clId="{FB09BFFA-4952-469E-8D23-41EAB14F3681}" dt="2022-09-20T21:29:53.297" v="4783"/>
          <ac:spMkLst>
            <pc:docMk/>
            <pc:sldMk cId="2637756520" sldId="370"/>
            <ac:spMk id="6" creationId="{D13A722D-E148-4971-82F3-1C191AFD95ED}"/>
          </ac:spMkLst>
        </pc:spChg>
        <pc:spChg chg="del">
          <ac:chgData name="r.marconzini@campus.unimib.it" userId="9c95fcbe-ad7a-4a23-a499-2a706b83b828" providerId="ADAL" clId="{FB09BFFA-4952-469E-8D23-41EAB14F3681}" dt="2022-09-20T19:51:51.410" v="38" actId="478"/>
          <ac:spMkLst>
            <pc:docMk/>
            <pc:sldMk cId="2637756520" sldId="370"/>
            <ac:spMk id="7" creationId="{B0DADB91-4E74-C42E-7782-7BC6805BCB4D}"/>
          </ac:spMkLst>
        </pc:spChg>
        <pc:spChg chg="del">
          <ac:chgData name="r.marconzini@campus.unimib.it" userId="9c95fcbe-ad7a-4a23-a499-2a706b83b828" providerId="ADAL" clId="{FB09BFFA-4952-469E-8D23-41EAB14F3681}" dt="2022-09-20T20:21:30.031" v="1718" actId="478"/>
          <ac:spMkLst>
            <pc:docMk/>
            <pc:sldMk cId="2637756520" sldId="370"/>
            <ac:spMk id="11" creationId="{84B38855-D186-B93A-2139-E249CFAD371B}"/>
          </ac:spMkLst>
        </pc:spChg>
        <pc:spChg chg="del">
          <ac:chgData name="r.marconzini@campus.unimib.it" userId="9c95fcbe-ad7a-4a23-a499-2a706b83b828" providerId="ADAL" clId="{FB09BFFA-4952-469E-8D23-41EAB14F3681}" dt="2022-09-20T20:21:30.031" v="1718" actId="478"/>
          <ac:spMkLst>
            <pc:docMk/>
            <pc:sldMk cId="2637756520" sldId="370"/>
            <ac:spMk id="15" creationId="{68EC98F1-DE06-B3C4-8BFD-5E941DD895CC}"/>
          </ac:spMkLst>
        </pc:spChg>
        <pc:spChg chg="del">
          <ac:chgData name="r.marconzini@campus.unimib.it" userId="9c95fcbe-ad7a-4a23-a499-2a706b83b828" providerId="ADAL" clId="{FB09BFFA-4952-469E-8D23-41EAB14F3681}" dt="2022-09-20T20:21:30.031" v="1718" actId="478"/>
          <ac:spMkLst>
            <pc:docMk/>
            <pc:sldMk cId="2637756520" sldId="370"/>
            <ac:spMk id="23" creationId="{F7DE69C8-F0BC-CAB3-3E4C-CE3E841BB354}"/>
          </ac:spMkLst>
        </pc:spChg>
        <pc:spChg chg="del">
          <ac:chgData name="r.marconzini@campus.unimib.it" userId="9c95fcbe-ad7a-4a23-a499-2a706b83b828" providerId="ADAL" clId="{FB09BFFA-4952-469E-8D23-41EAB14F3681}" dt="2022-09-20T20:21:30.031" v="1718" actId="478"/>
          <ac:spMkLst>
            <pc:docMk/>
            <pc:sldMk cId="2637756520" sldId="370"/>
            <ac:spMk id="29" creationId="{69AA571C-D0AC-B72B-00E9-799395104748}"/>
          </ac:spMkLst>
        </pc:spChg>
        <pc:picChg chg="del">
          <ac:chgData name="r.marconzini@campus.unimib.it" userId="9c95fcbe-ad7a-4a23-a499-2a706b83b828" providerId="ADAL" clId="{FB09BFFA-4952-469E-8D23-41EAB14F3681}" dt="2022-09-20T20:21:30.031" v="1718" actId="478"/>
          <ac:picMkLst>
            <pc:docMk/>
            <pc:sldMk cId="2637756520" sldId="370"/>
            <ac:picMk id="9" creationId="{D9BB275A-3583-1A51-A2E9-018EB98F7D21}"/>
          </ac:picMkLst>
        </pc:picChg>
        <pc:picChg chg="del">
          <ac:chgData name="r.marconzini@campus.unimib.it" userId="9c95fcbe-ad7a-4a23-a499-2a706b83b828" providerId="ADAL" clId="{FB09BFFA-4952-469E-8D23-41EAB14F3681}" dt="2022-09-20T20:21:30.031" v="1718" actId="478"/>
          <ac:picMkLst>
            <pc:docMk/>
            <pc:sldMk cId="2637756520" sldId="370"/>
            <ac:picMk id="22" creationId="{9B5B150E-22F6-9BF0-988C-E0B54B209064}"/>
          </ac:picMkLst>
        </pc:picChg>
        <pc:picChg chg="del">
          <ac:chgData name="r.marconzini@campus.unimib.it" userId="9c95fcbe-ad7a-4a23-a499-2a706b83b828" providerId="ADAL" clId="{FB09BFFA-4952-469E-8D23-41EAB14F3681}" dt="2022-09-20T20:21:30.031" v="1718" actId="478"/>
          <ac:picMkLst>
            <pc:docMk/>
            <pc:sldMk cId="2637756520" sldId="370"/>
            <ac:picMk id="26" creationId="{64167DC2-EA8D-D504-5A87-4384BF8BA48F}"/>
          </ac:picMkLst>
        </pc:picChg>
        <pc:picChg chg="del">
          <ac:chgData name="r.marconzini@campus.unimib.it" userId="9c95fcbe-ad7a-4a23-a499-2a706b83b828" providerId="ADAL" clId="{FB09BFFA-4952-469E-8D23-41EAB14F3681}" dt="2022-09-20T20:21:30.031" v="1718" actId="478"/>
          <ac:picMkLst>
            <pc:docMk/>
            <pc:sldMk cId="2637756520" sldId="370"/>
            <ac:picMk id="32" creationId="{EE559B6A-9A85-27CD-855D-663909B08601}"/>
          </ac:picMkLst>
        </pc:picChg>
        <pc:cxnChg chg="del">
          <ac:chgData name="r.marconzini@campus.unimib.it" userId="9c95fcbe-ad7a-4a23-a499-2a706b83b828" providerId="ADAL" clId="{FB09BFFA-4952-469E-8D23-41EAB14F3681}" dt="2022-09-20T20:21:30.031" v="1718" actId="478"/>
          <ac:cxnSpMkLst>
            <pc:docMk/>
            <pc:sldMk cId="2637756520" sldId="370"/>
            <ac:cxnSpMk id="12" creationId="{816C1012-E516-697B-E7B1-BE4864F915A8}"/>
          </ac:cxnSpMkLst>
        </pc:cxnChg>
        <pc:cxnChg chg="del">
          <ac:chgData name="r.marconzini@campus.unimib.it" userId="9c95fcbe-ad7a-4a23-a499-2a706b83b828" providerId="ADAL" clId="{FB09BFFA-4952-469E-8D23-41EAB14F3681}" dt="2022-09-20T20:21:30.031" v="1718" actId="478"/>
          <ac:cxnSpMkLst>
            <pc:docMk/>
            <pc:sldMk cId="2637756520" sldId="370"/>
            <ac:cxnSpMk id="16" creationId="{7DB0ACA0-06A1-1F72-A55E-5C972A7B79F3}"/>
          </ac:cxnSpMkLst>
        </pc:cxnChg>
        <pc:cxnChg chg="del">
          <ac:chgData name="r.marconzini@campus.unimib.it" userId="9c95fcbe-ad7a-4a23-a499-2a706b83b828" providerId="ADAL" clId="{FB09BFFA-4952-469E-8D23-41EAB14F3681}" dt="2022-09-20T20:21:30.031" v="1718" actId="478"/>
          <ac:cxnSpMkLst>
            <pc:docMk/>
            <pc:sldMk cId="2637756520" sldId="370"/>
            <ac:cxnSpMk id="24" creationId="{F960BE3C-34A7-B988-970B-36FD65289CA0}"/>
          </ac:cxnSpMkLst>
        </pc:cxnChg>
        <pc:cxnChg chg="del">
          <ac:chgData name="r.marconzini@campus.unimib.it" userId="9c95fcbe-ad7a-4a23-a499-2a706b83b828" providerId="ADAL" clId="{FB09BFFA-4952-469E-8D23-41EAB14F3681}" dt="2022-09-20T20:21:30.031" v="1718" actId="478"/>
          <ac:cxnSpMkLst>
            <pc:docMk/>
            <pc:sldMk cId="2637756520" sldId="370"/>
            <ac:cxnSpMk id="30" creationId="{9E07D8AD-C7E3-929A-9D8A-719DFF7F5559}"/>
          </ac:cxnSpMkLst>
        </pc:cxnChg>
      </pc:sldChg>
      <pc:sldChg chg="addSp delSp modSp mod">
        <pc:chgData name="r.marconzini@campus.unimib.it" userId="9c95fcbe-ad7a-4a23-a499-2a706b83b828" providerId="ADAL" clId="{FB09BFFA-4952-469E-8D23-41EAB14F3681}" dt="2022-09-20T22:42:13.258" v="7155" actId="15"/>
        <pc:sldMkLst>
          <pc:docMk/>
          <pc:sldMk cId="1029843259" sldId="372"/>
        </pc:sldMkLst>
        <pc:spChg chg="add del mod">
          <ac:chgData name="r.marconzini@campus.unimib.it" userId="9c95fcbe-ad7a-4a23-a499-2a706b83b828" providerId="ADAL" clId="{FB09BFFA-4952-469E-8D23-41EAB14F3681}" dt="2022-09-20T22:17:16.796" v="6823"/>
          <ac:spMkLst>
            <pc:docMk/>
            <pc:sldMk cId="1029843259" sldId="372"/>
            <ac:spMk id="2" creationId="{85224775-ADFB-D8D4-85A9-5CEE1B63AEDB}"/>
          </ac:spMkLst>
        </pc:spChg>
        <pc:spChg chg="add del mod">
          <ac:chgData name="r.marconzini@campus.unimib.it" userId="9c95fcbe-ad7a-4a23-a499-2a706b83b828" providerId="ADAL" clId="{FB09BFFA-4952-469E-8D23-41EAB14F3681}" dt="2022-09-20T21:01:01.555" v="4047" actId="478"/>
          <ac:spMkLst>
            <pc:docMk/>
            <pc:sldMk cId="1029843259" sldId="372"/>
            <ac:spMk id="3" creationId="{A9761915-82EC-E908-BC67-CBE625001B3B}"/>
          </ac:spMkLst>
        </pc:spChg>
        <pc:spChg chg="mod">
          <ac:chgData name="r.marconzini@campus.unimib.it" userId="9c95fcbe-ad7a-4a23-a499-2a706b83b828" providerId="ADAL" clId="{FB09BFFA-4952-469E-8D23-41EAB14F3681}" dt="2022-09-20T22:42:13.258" v="7155" actId="15"/>
          <ac:spMkLst>
            <pc:docMk/>
            <pc:sldMk cId="1029843259" sldId="372"/>
            <ac:spMk id="6" creationId="{D13A722D-E148-4971-82F3-1C191AFD95ED}"/>
          </ac:spMkLst>
        </pc:spChg>
        <pc:spChg chg="add del mod">
          <ac:chgData name="r.marconzini@campus.unimib.it" userId="9c95fcbe-ad7a-4a23-a499-2a706b83b828" providerId="ADAL" clId="{FB09BFFA-4952-469E-8D23-41EAB14F3681}" dt="2022-09-20T21:06:26.648" v="4505"/>
          <ac:spMkLst>
            <pc:docMk/>
            <pc:sldMk cId="1029843259" sldId="372"/>
            <ac:spMk id="7" creationId="{10303DD4-8600-47A2-D891-D4CB2580DF76}"/>
          </ac:spMkLst>
        </pc:spChg>
      </pc:sldChg>
      <pc:sldChg chg="modSp mod ord">
        <pc:chgData name="r.marconzini@campus.unimib.it" userId="9c95fcbe-ad7a-4a23-a499-2a706b83b828" providerId="ADAL" clId="{FB09BFFA-4952-469E-8D23-41EAB14F3681}" dt="2022-09-20T22:19:54.483" v="6932" actId="2711"/>
        <pc:sldMkLst>
          <pc:docMk/>
          <pc:sldMk cId="3539157328" sldId="373"/>
        </pc:sldMkLst>
        <pc:spChg chg="mod">
          <ac:chgData name="r.marconzini@campus.unimib.it" userId="9c95fcbe-ad7a-4a23-a499-2a706b83b828" providerId="ADAL" clId="{FB09BFFA-4952-469E-8D23-41EAB14F3681}" dt="2022-09-20T22:19:54.483" v="6932" actId="2711"/>
          <ac:spMkLst>
            <pc:docMk/>
            <pc:sldMk cId="3539157328" sldId="373"/>
            <ac:spMk id="6" creationId="{D13A722D-E148-4971-82F3-1C191AFD95ED}"/>
          </ac:spMkLst>
        </pc:spChg>
      </pc:sldChg>
      <pc:sldChg chg="addSp delSp modSp del mod ord">
        <pc:chgData name="r.marconzini@campus.unimib.it" userId="9c95fcbe-ad7a-4a23-a499-2a706b83b828" providerId="ADAL" clId="{FB09BFFA-4952-469E-8D23-41EAB14F3681}" dt="2022-09-20T22:22:06.357" v="6938" actId="2696"/>
        <pc:sldMkLst>
          <pc:docMk/>
          <pc:sldMk cId="2316804632" sldId="393"/>
        </pc:sldMkLst>
        <pc:spChg chg="mod">
          <ac:chgData name="r.marconzini@campus.unimib.it" userId="9c95fcbe-ad7a-4a23-a499-2a706b83b828" providerId="ADAL" clId="{FB09BFFA-4952-469E-8D23-41EAB14F3681}" dt="2022-09-20T21:33:56.318" v="4804" actId="20577"/>
          <ac:spMkLst>
            <pc:docMk/>
            <pc:sldMk cId="2316804632" sldId="393"/>
            <ac:spMk id="5" creationId="{89B91983-B758-4281-AC68-D9F7AB480AD9}"/>
          </ac:spMkLst>
        </pc:spChg>
        <pc:spChg chg="add del mod">
          <ac:chgData name="r.marconzini@campus.unimib.it" userId="9c95fcbe-ad7a-4a23-a499-2a706b83b828" providerId="ADAL" clId="{FB09BFFA-4952-469E-8D23-41EAB14F3681}" dt="2022-09-20T22:21:56.595" v="6937" actId="21"/>
          <ac:spMkLst>
            <pc:docMk/>
            <pc:sldMk cId="2316804632" sldId="393"/>
            <ac:spMk id="6" creationId="{D13A722D-E148-4971-82F3-1C191AFD95ED}"/>
          </ac:spMkLst>
        </pc:spChg>
      </pc:sldChg>
      <pc:sldChg chg="modSp mod">
        <pc:chgData name="r.marconzini@campus.unimib.it" userId="9c95fcbe-ad7a-4a23-a499-2a706b83b828" providerId="ADAL" clId="{FB09BFFA-4952-469E-8D23-41EAB14F3681}" dt="2022-09-20T22:31:05.209" v="7096" actId="20577"/>
        <pc:sldMkLst>
          <pc:docMk/>
          <pc:sldMk cId="2196509146" sldId="402"/>
        </pc:sldMkLst>
        <pc:spChg chg="mod">
          <ac:chgData name="r.marconzini@campus.unimib.it" userId="9c95fcbe-ad7a-4a23-a499-2a706b83b828" providerId="ADAL" clId="{FB09BFFA-4952-469E-8D23-41EAB14F3681}" dt="2022-09-20T22:31:05.209" v="7096" actId="20577"/>
          <ac:spMkLst>
            <pc:docMk/>
            <pc:sldMk cId="2196509146" sldId="402"/>
            <ac:spMk id="6" creationId="{D13A722D-E148-4971-82F3-1C191AFD95ED}"/>
          </ac:spMkLst>
        </pc:spChg>
      </pc:sldChg>
      <pc:sldChg chg="addSp delSp modSp add mod">
        <pc:chgData name="r.marconzini@campus.unimib.it" userId="9c95fcbe-ad7a-4a23-a499-2a706b83b828" providerId="ADAL" clId="{FB09BFFA-4952-469E-8D23-41EAB14F3681}" dt="2022-09-20T22:28:42.804" v="7062" actId="20577"/>
        <pc:sldMkLst>
          <pc:docMk/>
          <pc:sldMk cId="3494012104" sldId="403"/>
        </pc:sldMkLst>
        <pc:spChg chg="add del mod">
          <ac:chgData name="r.marconzini@campus.unimib.it" userId="9c95fcbe-ad7a-4a23-a499-2a706b83b828" providerId="ADAL" clId="{FB09BFFA-4952-469E-8D23-41EAB14F3681}" dt="2022-09-20T22:27:03.908" v="7005"/>
          <ac:spMkLst>
            <pc:docMk/>
            <pc:sldMk cId="3494012104" sldId="403"/>
            <ac:spMk id="2" creationId="{458F83AE-3655-C175-A0AC-1B5A3692F141}"/>
          </ac:spMkLst>
        </pc:spChg>
        <pc:spChg chg="mod">
          <ac:chgData name="r.marconzini@campus.unimib.it" userId="9c95fcbe-ad7a-4a23-a499-2a706b83b828" providerId="ADAL" clId="{FB09BFFA-4952-469E-8D23-41EAB14F3681}" dt="2022-09-20T20:01:03.443" v="758" actId="20577"/>
          <ac:spMkLst>
            <pc:docMk/>
            <pc:sldMk cId="3494012104" sldId="403"/>
            <ac:spMk id="5" creationId="{89B91983-B758-4281-AC68-D9F7AB480AD9}"/>
          </ac:spMkLst>
        </pc:spChg>
        <pc:spChg chg="mod">
          <ac:chgData name="r.marconzini@campus.unimib.it" userId="9c95fcbe-ad7a-4a23-a499-2a706b83b828" providerId="ADAL" clId="{FB09BFFA-4952-469E-8D23-41EAB14F3681}" dt="2022-09-20T22:28:42.804" v="7062" actId="20577"/>
          <ac:spMkLst>
            <pc:docMk/>
            <pc:sldMk cId="3494012104" sldId="403"/>
            <ac:spMk id="6" creationId="{D13A722D-E148-4971-82F3-1C191AFD95ED}"/>
          </ac:spMkLst>
        </pc:spChg>
        <pc:spChg chg="del">
          <ac:chgData name="r.marconzini@campus.unimib.it" userId="9c95fcbe-ad7a-4a23-a499-2a706b83b828" providerId="ADAL" clId="{FB09BFFA-4952-469E-8D23-41EAB14F3681}" dt="2022-09-20T20:08:01.058" v="1008" actId="478"/>
          <ac:spMkLst>
            <pc:docMk/>
            <pc:sldMk cId="3494012104" sldId="403"/>
            <ac:spMk id="7" creationId="{B0DADB91-4E74-C42E-7782-7BC6805BCB4D}"/>
          </ac:spMkLst>
        </pc:spChg>
        <pc:spChg chg="del">
          <ac:chgData name="r.marconzini@campus.unimib.it" userId="9c95fcbe-ad7a-4a23-a499-2a706b83b828" providerId="ADAL" clId="{FB09BFFA-4952-469E-8D23-41EAB14F3681}" dt="2022-09-20T20:19:48.796" v="1702" actId="478"/>
          <ac:spMkLst>
            <pc:docMk/>
            <pc:sldMk cId="3494012104" sldId="403"/>
            <ac:spMk id="11" creationId="{84B38855-D186-B93A-2139-E249CFAD371B}"/>
          </ac:spMkLst>
        </pc:spChg>
        <pc:spChg chg="del">
          <ac:chgData name="r.marconzini@campus.unimib.it" userId="9c95fcbe-ad7a-4a23-a499-2a706b83b828" providerId="ADAL" clId="{FB09BFFA-4952-469E-8D23-41EAB14F3681}" dt="2022-09-20T20:19:48.796" v="1702" actId="478"/>
          <ac:spMkLst>
            <pc:docMk/>
            <pc:sldMk cId="3494012104" sldId="403"/>
            <ac:spMk id="15" creationId="{68EC98F1-DE06-B3C4-8BFD-5E941DD895CC}"/>
          </ac:spMkLst>
        </pc:spChg>
        <pc:spChg chg="del">
          <ac:chgData name="r.marconzini@campus.unimib.it" userId="9c95fcbe-ad7a-4a23-a499-2a706b83b828" providerId="ADAL" clId="{FB09BFFA-4952-469E-8D23-41EAB14F3681}" dt="2022-09-20T20:19:48.796" v="1702" actId="478"/>
          <ac:spMkLst>
            <pc:docMk/>
            <pc:sldMk cId="3494012104" sldId="403"/>
            <ac:spMk id="23" creationId="{F7DE69C8-F0BC-CAB3-3E4C-CE3E841BB354}"/>
          </ac:spMkLst>
        </pc:spChg>
        <pc:spChg chg="del">
          <ac:chgData name="r.marconzini@campus.unimib.it" userId="9c95fcbe-ad7a-4a23-a499-2a706b83b828" providerId="ADAL" clId="{FB09BFFA-4952-469E-8D23-41EAB14F3681}" dt="2022-09-20T20:19:48.796" v="1702" actId="478"/>
          <ac:spMkLst>
            <pc:docMk/>
            <pc:sldMk cId="3494012104" sldId="403"/>
            <ac:spMk id="29" creationId="{69AA571C-D0AC-B72B-00E9-799395104748}"/>
          </ac:spMkLst>
        </pc:spChg>
        <pc:picChg chg="del">
          <ac:chgData name="r.marconzini@campus.unimib.it" userId="9c95fcbe-ad7a-4a23-a499-2a706b83b828" providerId="ADAL" clId="{FB09BFFA-4952-469E-8D23-41EAB14F3681}" dt="2022-09-20T20:19:48.796" v="1702" actId="478"/>
          <ac:picMkLst>
            <pc:docMk/>
            <pc:sldMk cId="3494012104" sldId="403"/>
            <ac:picMk id="9" creationId="{D9BB275A-3583-1A51-A2E9-018EB98F7D21}"/>
          </ac:picMkLst>
        </pc:picChg>
        <pc:picChg chg="del">
          <ac:chgData name="r.marconzini@campus.unimib.it" userId="9c95fcbe-ad7a-4a23-a499-2a706b83b828" providerId="ADAL" clId="{FB09BFFA-4952-469E-8D23-41EAB14F3681}" dt="2022-09-20T20:19:48.796" v="1702" actId="478"/>
          <ac:picMkLst>
            <pc:docMk/>
            <pc:sldMk cId="3494012104" sldId="403"/>
            <ac:picMk id="22" creationId="{9B5B150E-22F6-9BF0-988C-E0B54B209064}"/>
          </ac:picMkLst>
        </pc:picChg>
        <pc:picChg chg="del">
          <ac:chgData name="r.marconzini@campus.unimib.it" userId="9c95fcbe-ad7a-4a23-a499-2a706b83b828" providerId="ADAL" clId="{FB09BFFA-4952-469E-8D23-41EAB14F3681}" dt="2022-09-20T20:19:48.796" v="1702" actId="478"/>
          <ac:picMkLst>
            <pc:docMk/>
            <pc:sldMk cId="3494012104" sldId="403"/>
            <ac:picMk id="26" creationId="{64167DC2-EA8D-D504-5A87-4384BF8BA48F}"/>
          </ac:picMkLst>
        </pc:picChg>
        <pc:picChg chg="del">
          <ac:chgData name="r.marconzini@campus.unimib.it" userId="9c95fcbe-ad7a-4a23-a499-2a706b83b828" providerId="ADAL" clId="{FB09BFFA-4952-469E-8D23-41EAB14F3681}" dt="2022-09-20T20:19:48.796" v="1702" actId="478"/>
          <ac:picMkLst>
            <pc:docMk/>
            <pc:sldMk cId="3494012104" sldId="403"/>
            <ac:picMk id="32" creationId="{EE559B6A-9A85-27CD-855D-663909B08601}"/>
          </ac:picMkLst>
        </pc:picChg>
        <pc:cxnChg chg="del">
          <ac:chgData name="r.marconzini@campus.unimib.it" userId="9c95fcbe-ad7a-4a23-a499-2a706b83b828" providerId="ADAL" clId="{FB09BFFA-4952-469E-8D23-41EAB14F3681}" dt="2022-09-20T20:19:48.796" v="1702" actId="478"/>
          <ac:cxnSpMkLst>
            <pc:docMk/>
            <pc:sldMk cId="3494012104" sldId="403"/>
            <ac:cxnSpMk id="12" creationId="{816C1012-E516-697B-E7B1-BE4864F915A8}"/>
          </ac:cxnSpMkLst>
        </pc:cxnChg>
        <pc:cxnChg chg="del">
          <ac:chgData name="r.marconzini@campus.unimib.it" userId="9c95fcbe-ad7a-4a23-a499-2a706b83b828" providerId="ADAL" clId="{FB09BFFA-4952-469E-8D23-41EAB14F3681}" dt="2022-09-20T20:19:48.796" v="1702" actId="478"/>
          <ac:cxnSpMkLst>
            <pc:docMk/>
            <pc:sldMk cId="3494012104" sldId="403"/>
            <ac:cxnSpMk id="16" creationId="{7DB0ACA0-06A1-1F72-A55E-5C972A7B79F3}"/>
          </ac:cxnSpMkLst>
        </pc:cxnChg>
        <pc:cxnChg chg="del">
          <ac:chgData name="r.marconzini@campus.unimib.it" userId="9c95fcbe-ad7a-4a23-a499-2a706b83b828" providerId="ADAL" clId="{FB09BFFA-4952-469E-8D23-41EAB14F3681}" dt="2022-09-20T20:19:48.796" v="1702" actId="478"/>
          <ac:cxnSpMkLst>
            <pc:docMk/>
            <pc:sldMk cId="3494012104" sldId="403"/>
            <ac:cxnSpMk id="24" creationId="{F960BE3C-34A7-B988-970B-36FD65289CA0}"/>
          </ac:cxnSpMkLst>
        </pc:cxnChg>
        <pc:cxnChg chg="del">
          <ac:chgData name="r.marconzini@campus.unimib.it" userId="9c95fcbe-ad7a-4a23-a499-2a706b83b828" providerId="ADAL" clId="{FB09BFFA-4952-469E-8D23-41EAB14F3681}" dt="2022-09-20T20:19:48.796" v="1702" actId="478"/>
          <ac:cxnSpMkLst>
            <pc:docMk/>
            <pc:sldMk cId="3494012104" sldId="403"/>
            <ac:cxnSpMk id="30" creationId="{9E07D8AD-C7E3-929A-9D8A-719DFF7F5559}"/>
          </ac:cxnSpMkLst>
        </pc:cxnChg>
      </pc:sldChg>
      <pc:sldChg chg="delSp modSp add mod">
        <pc:chgData name="r.marconzini@campus.unimib.it" userId="9c95fcbe-ad7a-4a23-a499-2a706b83b828" providerId="ADAL" clId="{FB09BFFA-4952-469E-8D23-41EAB14F3681}" dt="2022-09-20T20:52:53.405" v="3598" actId="1076"/>
        <pc:sldMkLst>
          <pc:docMk/>
          <pc:sldMk cId="36061371" sldId="404"/>
        </pc:sldMkLst>
        <pc:spChg chg="mod">
          <ac:chgData name="r.marconzini@campus.unimib.it" userId="9c95fcbe-ad7a-4a23-a499-2a706b83b828" providerId="ADAL" clId="{FB09BFFA-4952-469E-8D23-41EAB14F3681}" dt="2022-09-20T20:45:27.694" v="2985" actId="2711"/>
          <ac:spMkLst>
            <pc:docMk/>
            <pc:sldMk cId="36061371" sldId="404"/>
            <ac:spMk id="6" creationId="{D13A722D-E148-4971-82F3-1C191AFD95ED}"/>
          </ac:spMkLst>
        </pc:spChg>
        <pc:spChg chg="del mod">
          <ac:chgData name="r.marconzini@campus.unimib.it" userId="9c95fcbe-ad7a-4a23-a499-2a706b83b828" providerId="ADAL" clId="{FB09BFFA-4952-469E-8D23-41EAB14F3681}" dt="2022-09-20T20:37:51.886" v="2236" actId="478"/>
          <ac:spMkLst>
            <pc:docMk/>
            <pc:sldMk cId="36061371" sldId="404"/>
            <ac:spMk id="7" creationId="{B0DADB91-4E74-C42E-7782-7BC6805BCB4D}"/>
          </ac:spMkLst>
        </pc:spChg>
        <pc:spChg chg="mod">
          <ac:chgData name="r.marconzini@campus.unimib.it" userId="9c95fcbe-ad7a-4a23-a499-2a706b83b828" providerId="ADAL" clId="{FB09BFFA-4952-469E-8D23-41EAB14F3681}" dt="2022-09-20T20:52:53.405" v="3598" actId="1076"/>
          <ac:spMkLst>
            <pc:docMk/>
            <pc:sldMk cId="36061371" sldId="404"/>
            <ac:spMk id="11" creationId="{84B38855-D186-B93A-2139-E249CFAD371B}"/>
          </ac:spMkLst>
        </pc:spChg>
        <pc:spChg chg="mod">
          <ac:chgData name="r.marconzini@campus.unimib.it" userId="9c95fcbe-ad7a-4a23-a499-2a706b83b828" providerId="ADAL" clId="{FB09BFFA-4952-469E-8D23-41EAB14F3681}" dt="2022-09-20T20:52:53.405" v="3598" actId="1076"/>
          <ac:spMkLst>
            <pc:docMk/>
            <pc:sldMk cId="36061371" sldId="404"/>
            <ac:spMk id="15" creationId="{68EC98F1-DE06-B3C4-8BFD-5E941DD895CC}"/>
          </ac:spMkLst>
        </pc:spChg>
        <pc:spChg chg="mod">
          <ac:chgData name="r.marconzini@campus.unimib.it" userId="9c95fcbe-ad7a-4a23-a499-2a706b83b828" providerId="ADAL" clId="{FB09BFFA-4952-469E-8D23-41EAB14F3681}" dt="2022-09-20T20:52:53.405" v="3598" actId="1076"/>
          <ac:spMkLst>
            <pc:docMk/>
            <pc:sldMk cId="36061371" sldId="404"/>
            <ac:spMk id="23" creationId="{F7DE69C8-F0BC-CAB3-3E4C-CE3E841BB354}"/>
          </ac:spMkLst>
        </pc:spChg>
        <pc:spChg chg="mod">
          <ac:chgData name="r.marconzini@campus.unimib.it" userId="9c95fcbe-ad7a-4a23-a499-2a706b83b828" providerId="ADAL" clId="{FB09BFFA-4952-469E-8D23-41EAB14F3681}" dt="2022-09-20T20:52:53.405" v="3598" actId="1076"/>
          <ac:spMkLst>
            <pc:docMk/>
            <pc:sldMk cId="36061371" sldId="404"/>
            <ac:spMk id="29" creationId="{69AA571C-D0AC-B72B-00E9-799395104748}"/>
          </ac:spMkLst>
        </pc:spChg>
        <pc:picChg chg="mod">
          <ac:chgData name="r.marconzini@campus.unimib.it" userId="9c95fcbe-ad7a-4a23-a499-2a706b83b828" providerId="ADAL" clId="{FB09BFFA-4952-469E-8D23-41EAB14F3681}" dt="2022-09-20T20:52:53.405" v="3598" actId="1076"/>
          <ac:picMkLst>
            <pc:docMk/>
            <pc:sldMk cId="36061371" sldId="404"/>
            <ac:picMk id="9" creationId="{D9BB275A-3583-1A51-A2E9-018EB98F7D21}"/>
          </ac:picMkLst>
        </pc:picChg>
        <pc:picChg chg="mod">
          <ac:chgData name="r.marconzini@campus.unimib.it" userId="9c95fcbe-ad7a-4a23-a499-2a706b83b828" providerId="ADAL" clId="{FB09BFFA-4952-469E-8D23-41EAB14F3681}" dt="2022-09-20T20:52:53.405" v="3598" actId="1076"/>
          <ac:picMkLst>
            <pc:docMk/>
            <pc:sldMk cId="36061371" sldId="404"/>
            <ac:picMk id="22" creationId="{9B5B150E-22F6-9BF0-988C-E0B54B209064}"/>
          </ac:picMkLst>
        </pc:picChg>
        <pc:picChg chg="mod">
          <ac:chgData name="r.marconzini@campus.unimib.it" userId="9c95fcbe-ad7a-4a23-a499-2a706b83b828" providerId="ADAL" clId="{FB09BFFA-4952-469E-8D23-41EAB14F3681}" dt="2022-09-20T20:52:53.405" v="3598" actId="1076"/>
          <ac:picMkLst>
            <pc:docMk/>
            <pc:sldMk cId="36061371" sldId="404"/>
            <ac:picMk id="26" creationId="{64167DC2-EA8D-D504-5A87-4384BF8BA48F}"/>
          </ac:picMkLst>
        </pc:picChg>
        <pc:picChg chg="mod">
          <ac:chgData name="r.marconzini@campus.unimib.it" userId="9c95fcbe-ad7a-4a23-a499-2a706b83b828" providerId="ADAL" clId="{FB09BFFA-4952-469E-8D23-41EAB14F3681}" dt="2022-09-20T20:52:53.405" v="3598" actId="1076"/>
          <ac:picMkLst>
            <pc:docMk/>
            <pc:sldMk cId="36061371" sldId="404"/>
            <ac:picMk id="32" creationId="{EE559B6A-9A85-27CD-855D-663909B08601}"/>
          </ac:picMkLst>
        </pc:picChg>
        <pc:cxnChg chg="mod">
          <ac:chgData name="r.marconzini@campus.unimib.it" userId="9c95fcbe-ad7a-4a23-a499-2a706b83b828" providerId="ADAL" clId="{FB09BFFA-4952-469E-8D23-41EAB14F3681}" dt="2022-09-20T20:52:53.405" v="3598" actId="1076"/>
          <ac:cxnSpMkLst>
            <pc:docMk/>
            <pc:sldMk cId="36061371" sldId="404"/>
            <ac:cxnSpMk id="12" creationId="{816C1012-E516-697B-E7B1-BE4864F915A8}"/>
          </ac:cxnSpMkLst>
        </pc:cxnChg>
        <pc:cxnChg chg="mod">
          <ac:chgData name="r.marconzini@campus.unimib.it" userId="9c95fcbe-ad7a-4a23-a499-2a706b83b828" providerId="ADAL" clId="{FB09BFFA-4952-469E-8D23-41EAB14F3681}" dt="2022-09-20T20:52:53.405" v="3598" actId="1076"/>
          <ac:cxnSpMkLst>
            <pc:docMk/>
            <pc:sldMk cId="36061371" sldId="404"/>
            <ac:cxnSpMk id="16" creationId="{7DB0ACA0-06A1-1F72-A55E-5C972A7B79F3}"/>
          </ac:cxnSpMkLst>
        </pc:cxnChg>
        <pc:cxnChg chg="mod">
          <ac:chgData name="r.marconzini@campus.unimib.it" userId="9c95fcbe-ad7a-4a23-a499-2a706b83b828" providerId="ADAL" clId="{FB09BFFA-4952-469E-8D23-41EAB14F3681}" dt="2022-09-20T20:52:53.405" v="3598" actId="1076"/>
          <ac:cxnSpMkLst>
            <pc:docMk/>
            <pc:sldMk cId="36061371" sldId="404"/>
            <ac:cxnSpMk id="24" creationId="{F960BE3C-34A7-B988-970B-36FD65289CA0}"/>
          </ac:cxnSpMkLst>
        </pc:cxnChg>
        <pc:cxnChg chg="mod">
          <ac:chgData name="r.marconzini@campus.unimib.it" userId="9c95fcbe-ad7a-4a23-a499-2a706b83b828" providerId="ADAL" clId="{FB09BFFA-4952-469E-8D23-41EAB14F3681}" dt="2022-09-20T20:52:53.405" v="3598" actId="1076"/>
          <ac:cxnSpMkLst>
            <pc:docMk/>
            <pc:sldMk cId="36061371" sldId="404"/>
            <ac:cxnSpMk id="30" creationId="{9E07D8AD-C7E3-929A-9D8A-719DFF7F5559}"/>
          </ac:cxnSpMkLst>
        </pc:cxnChg>
      </pc:sldChg>
      <pc:sldChg chg="add del">
        <pc:chgData name="r.marconzini@campus.unimib.it" userId="9c95fcbe-ad7a-4a23-a499-2a706b83b828" providerId="ADAL" clId="{FB09BFFA-4952-469E-8D23-41EAB14F3681}" dt="2022-09-20T21:10:43.063" v="4508" actId="47"/>
        <pc:sldMkLst>
          <pc:docMk/>
          <pc:sldMk cId="1292863967" sldId="406"/>
        </pc:sldMkLst>
      </pc:sldChg>
      <pc:sldChg chg="modSp add mod ord">
        <pc:chgData name="r.marconzini@campus.unimib.it" userId="9c95fcbe-ad7a-4a23-a499-2a706b83b828" providerId="ADAL" clId="{FB09BFFA-4952-469E-8D23-41EAB14F3681}" dt="2022-09-20T22:31:39.901" v="7098" actId="20577"/>
        <pc:sldMkLst>
          <pc:docMk/>
          <pc:sldMk cId="3659430595" sldId="406"/>
        </pc:sldMkLst>
        <pc:spChg chg="mod">
          <ac:chgData name="r.marconzini@campus.unimib.it" userId="9c95fcbe-ad7a-4a23-a499-2a706b83b828" providerId="ADAL" clId="{FB09BFFA-4952-469E-8D23-41EAB14F3681}" dt="2022-09-20T21:53:57.425" v="5818" actId="20577"/>
          <ac:spMkLst>
            <pc:docMk/>
            <pc:sldMk cId="3659430595" sldId="406"/>
            <ac:spMk id="5" creationId="{89B91983-B758-4281-AC68-D9F7AB480AD9}"/>
          </ac:spMkLst>
        </pc:spChg>
        <pc:spChg chg="mod">
          <ac:chgData name="r.marconzini@campus.unimib.it" userId="9c95fcbe-ad7a-4a23-a499-2a706b83b828" providerId="ADAL" clId="{FB09BFFA-4952-469E-8D23-41EAB14F3681}" dt="2022-09-20T22:31:39.901" v="7098" actId="20577"/>
          <ac:spMkLst>
            <pc:docMk/>
            <pc:sldMk cId="3659430595" sldId="406"/>
            <ac:spMk id="6" creationId="{D13A722D-E148-4971-82F3-1C191AFD95ED}"/>
          </ac:spMkLst>
        </pc:spChg>
      </pc:sldChg>
      <pc:sldChg chg="new del">
        <pc:chgData name="r.marconzini@campus.unimib.it" userId="9c95fcbe-ad7a-4a23-a499-2a706b83b828" providerId="ADAL" clId="{FB09BFFA-4952-469E-8D23-41EAB14F3681}" dt="2022-09-20T22:00:42.670" v="6366" actId="680"/>
        <pc:sldMkLst>
          <pc:docMk/>
          <pc:sldMk cId="1503295698" sldId="407"/>
        </pc:sldMkLst>
      </pc:sldChg>
      <pc:sldChg chg="modSp add mod ord">
        <pc:chgData name="r.marconzini@campus.unimib.it" userId="9c95fcbe-ad7a-4a23-a499-2a706b83b828" providerId="ADAL" clId="{FB09BFFA-4952-469E-8D23-41EAB14F3681}" dt="2022-09-20T22:43:24.189" v="7158" actId="5793"/>
        <pc:sldMkLst>
          <pc:docMk/>
          <pc:sldMk cId="3798396963" sldId="407"/>
        </pc:sldMkLst>
        <pc:spChg chg="mod">
          <ac:chgData name="r.marconzini@campus.unimib.it" userId="9c95fcbe-ad7a-4a23-a499-2a706b83b828" providerId="ADAL" clId="{FB09BFFA-4952-469E-8D23-41EAB14F3681}" dt="2022-09-20T22:43:24.189" v="7158" actId="5793"/>
          <ac:spMkLst>
            <pc:docMk/>
            <pc:sldMk cId="3798396963" sldId="407"/>
            <ac:spMk id="6" creationId="{D13A722D-E148-4971-82F3-1C191AFD95ED}"/>
          </ac:spMkLst>
        </pc:spChg>
      </pc:sldChg>
    </pc:docChg>
  </pc:docChgLst>
  <pc:docChgLst>
    <pc:chgData name="g.carbone8@campus.unimib.it" userId="b00d38c9-59ca-445d-a206-84026ffe8624" providerId="ADAL" clId="{EA09400F-3D92-4949-B7C3-C07080366529}"/>
    <pc:docChg chg="modSld">
      <pc:chgData name="g.carbone8@campus.unimib.it" userId="b00d38c9-59ca-445d-a206-84026ffe8624" providerId="ADAL" clId="{EA09400F-3D92-4949-B7C3-C07080366529}" dt="2022-09-27T14:41:13.621" v="31" actId="2711"/>
      <pc:docMkLst>
        <pc:docMk/>
      </pc:docMkLst>
      <pc:sldChg chg="modSp mod">
        <pc:chgData name="g.carbone8@campus.unimib.it" userId="b00d38c9-59ca-445d-a206-84026ffe8624" providerId="ADAL" clId="{EA09400F-3D92-4949-B7C3-C07080366529}" dt="2022-09-27T14:41:13.621" v="31" actId="2711"/>
        <pc:sldMkLst>
          <pc:docMk/>
          <pc:sldMk cId="3818049158" sldId="368"/>
        </pc:sldMkLst>
        <pc:spChg chg="mod">
          <ac:chgData name="g.carbone8@campus.unimib.it" userId="b00d38c9-59ca-445d-a206-84026ffe8624" providerId="ADAL" clId="{EA09400F-3D92-4949-B7C3-C07080366529}" dt="2022-09-27T14:41:13.621" v="31" actId="2711"/>
          <ac:spMkLst>
            <pc:docMk/>
            <pc:sldMk cId="3818049158" sldId="368"/>
            <ac:spMk id="6" creationId="{D13A722D-E148-4971-82F3-1C191AFD95ED}"/>
          </ac:spMkLst>
        </pc:spChg>
      </pc:sldChg>
    </pc:docChg>
  </pc:docChgLst>
  <pc:docChgLst>
    <pc:chgData name="g.cavallaro@campus.unimib.it" userId="19fd2b7e-d3a3-4429-8eb1-25d80fbf4264" providerId="ADAL" clId="{389D7753-1CAE-46C6-BED5-BAF958C42D40}"/>
    <pc:docChg chg="undo custSel addSld delSld modSld sldOrd">
      <pc:chgData name="g.cavallaro@campus.unimib.it" userId="19fd2b7e-d3a3-4429-8eb1-25d80fbf4264" providerId="ADAL" clId="{389D7753-1CAE-46C6-BED5-BAF958C42D40}" dt="2022-09-20T15:04:57.024" v="14109" actId="14100"/>
      <pc:docMkLst>
        <pc:docMk/>
      </pc:docMkLst>
      <pc:sldChg chg="modSp mod">
        <pc:chgData name="g.cavallaro@campus.unimib.it" userId="19fd2b7e-d3a3-4429-8eb1-25d80fbf4264" providerId="ADAL" clId="{389D7753-1CAE-46C6-BED5-BAF958C42D40}" dt="2022-09-20T13:31:03.691" v="12043" actId="20577"/>
        <pc:sldMkLst>
          <pc:docMk/>
          <pc:sldMk cId="3313455303" sldId="324"/>
        </pc:sldMkLst>
        <pc:spChg chg="mod">
          <ac:chgData name="g.cavallaro@campus.unimib.it" userId="19fd2b7e-d3a3-4429-8eb1-25d80fbf4264" providerId="ADAL" clId="{389D7753-1CAE-46C6-BED5-BAF958C42D40}" dt="2022-09-20T13:31:03.691" v="12043" actId="20577"/>
          <ac:spMkLst>
            <pc:docMk/>
            <pc:sldMk cId="3313455303" sldId="324"/>
            <ac:spMk id="13" creationId="{0ECBF396-0BC5-4206-BEF6-CAAEE8E4E9AD}"/>
          </ac:spMkLst>
        </pc:spChg>
      </pc:sldChg>
      <pc:sldChg chg="modSp mod">
        <pc:chgData name="g.cavallaro@campus.unimib.it" userId="19fd2b7e-d3a3-4429-8eb1-25d80fbf4264" providerId="ADAL" clId="{389D7753-1CAE-46C6-BED5-BAF958C42D40}" dt="2022-09-20T13:53:56.456" v="12054" actId="20577"/>
        <pc:sldMkLst>
          <pc:docMk/>
          <pc:sldMk cId="3539157328" sldId="373"/>
        </pc:sldMkLst>
        <pc:spChg chg="mod">
          <ac:chgData name="g.cavallaro@campus.unimib.it" userId="19fd2b7e-d3a3-4429-8eb1-25d80fbf4264" providerId="ADAL" clId="{389D7753-1CAE-46C6-BED5-BAF958C42D40}" dt="2022-09-20T13:53:56.456" v="12054" actId="20577"/>
          <ac:spMkLst>
            <pc:docMk/>
            <pc:sldMk cId="3539157328" sldId="373"/>
            <ac:spMk id="6" creationId="{D13A722D-E148-4971-82F3-1C191AFD95ED}"/>
          </ac:spMkLst>
        </pc:spChg>
      </pc:sldChg>
      <pc:sldChg chg="modSp mod">
        <pc:chgData name="g.cavallaro@campus.unimib.it" userId="19fd2b7e-d3a3-4429-8eb1-25d80fbf4264" providerId="ADAL" clId="{389D7753-1CAE-46C6-BED5-BAF958C42D40}" dt="2022-09-20T14:25:44.049" v="13544" actId="2711"/>
        <pc:sldMkLst>
          <pc:docMk/>
          <pc:sldMk cId="2040069293" sldId="375"/>
        </pc:sldMkLst>
        <pc:spChg chg="mod">
          <ac:chgData name="g.cavallaro@campus.unimib.it" userId="19fd2b7e-d3a3-4429-8eb1-25d80fbf4264" providerId="ADAL" clId="{389D7753-1CAE-46C6-BED5-BAF958C42D40}" dt="2022-09-20T14:25:44.049" v="13544" actId="2711"/>
          <ac:spMkLst>
            <pc:docMk/>
            <pc:sldMk cId="2040069293" sldId="375"/>
            <ac:spMk id="6" creationId="{D13A722D-E148-4971-82F3-1C191AFD95ED}"/>
          </ac:spMkLst>
        </pc:spChg>
      </pc:sldChg>
      <pc:sldChg chg="addSp delSp modSp add mod ord">
        <pc:chgData name="g.cavallaro@campus.unimib.it" userId="19fd2b7e-d3a3-4429-8eb1-25d80fbf4264" providerId="ADAL" clId="{389D7753-1CAE-46C6-BED5-BAF958C42D40}" dt="2022-09-18T15:44:18.163" v="826" actId="1076"/>
        <pc:sldMkLst>
          <pc:docMk/>
          <pc:sldMk cId="3380778105" sldId="376"/>
        </pc:sldMkLst>
        <pc:spChg chg="add mod">
          <ac:chgData name="g.cavallaro@campus.unimib.it" userId="19fd2b7e-d3a3-4429-8eb1-25d80fbf4264" providerId="ADAL" clId="{389D7753-1CAE-46C6-BED5-BAF958C42D40}" dt="2022-09-18T15:40:09.418" v="767" actId="20577"/>
          <ac:spMkLst>
            <pc:docMk/>
            <pc:sldMk cId="3380778105" sldId="376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5:14:02.265" v="22" actId="20577"/>
          <ac:spMkLst>
            <pc:docMk/>
            <pc:sldMk cId="3380778105" sldId="376"/>
            <ac:spMk id="5" creationId="{89B91983-B758-4281-AC68-D9F7AB480AD9}"/>
          </ac:spMkLst>
        </pc:spChg>
        <pc:spChg chg="del mod">
          <ac:chgData name="g.cavallaro@campus.unimib.it" userId="19fd2b7e-d3a3-4429-8eb1-25d80fbf4264" providerId="ADAL" clId="{389D7753-1CAE-46C6-BED5-BAF958C42D40}" dt="2022-09-18T15:40:00.500" v="765" actId="478"/>
          <ac:spMkLst>
            <pc:docMk/>
            <pc:sldMk cId="3380778105" sldId="376"/>
            <ac:spMk id="6" creationId="{D13A722D-E148-4971-82F3-1C191AFD95ED}"/>
          </ac:spMkLst>
        </pc:spChg>
        <pc:spChg chg="add mod">
          <ac:chgData name="g.cavallaro@campus.unimib.it" userId="19fd2b7e-d3a3-4429-8eb1-25d80fbf4264" providerId="ADAL" clId="{389D7753-1CAE-46C6-BED5-BAF958C42D40}" dt="2022-09-18T15:41:22.843" v="789" actId="1076"/>
          <ac:spMkLst>
            <pc:docMk/>
            <pc:sldMk cId="3380778105" sldId="376"/>
            <ac:spMk id="7" creationId="{65026F4A-4775-2789-E005-9FB236763940}"/>
          </ac:spMkLst>
        </pc:spChg>
        <pc:spChg chg="add del mod">
          <ac:chgData name="g.cavallaro@campus.unimib.it" userId="19fd2b7e-d3a3-4429-8eb1-25d80fbf4264" providerId="ADAL" clId="{389D7753-1CAE-46C6-BED5-BAF958C42D40}" dt="2022-09-18T15:37:17.874" v="744" actId="478"/>
          <ac:spMkLst>
            <pc:docMk/>
            <pc:sldMk cId="3380778105" sldId="376"/>
            <ac:spMk id="11" creationId="{29E1AE14-EFC3-3562-D0F8-99E45CBD2E5F}"/>
          </ac:spMkLst>
        </pc:spChg>
        <pc:spChg chg="add mod">
          <ac:chgData name="g.cavallaro@campus.unimib.it" userId="19fd2b7e-d3a3-4429-8eb1-25d80fbf4264" providerId="ADAL" clId="{389D7753-1CAE-46C6-BED5-BAF958C42D40}" dt="2022-09-18T15:42:57.405" v="803" actId="1076"/>
          <ac:spMkLst>
            <pc:docMk/>
            <pc:sldMk cId="3380778105" sldId="376"/>
            <ac:spMk id="15" creationId="{DBD4C801-F97D-8429-A64F-519D13357C15}"/>
          </ac:spMkLst>
        </pc:spChg>
        <pc:spChg chg="add mod">
          <ac:chgData name="g.cavallaro@campus.unimib.it" userId="19fd2b7e-d3a3-4429-8eb1-25d80fbf4264" providerId="ADAL" clId="{389D7753-1CAE-46C6-BED5-BAF958C42D40}" dt="2022-09-18T15:43:12.574" v="815" actId="20577"/>
          <ac:spMkLst>
            <pc:docMk/>
            <pc:sldMk cId="3380778105" sldId="376"/>
            <ac:spMk id="19" creationId="{24F31BB6-41A3-4C07-97E2-223E6B0C43FC}"/>
          </ac:spMkLst>
        </pc:spChg>
        <pc:picChg chg="add del mod">
          <ac:chgData name="g.cavallaro@campus.unimib.it" userId="19fd2b7e-d3a3-4429-8eb1-25d80fbf4264" providerId="ADAL" clId="{389D7753-1CAE-46C6-BED5-BAF958C42D40}" dt="2022-09-18T15:39:56.511" v="764" actId="478"/>
          <ac:picMkLst>
            <pc:docMk/>
            <pc:sldMk cId="3380778105" sldId="376"/>
            <ac:picMk id="10" creationId="{CA2F93A6-95EE-E593-BA94-30593789FA66}"/>
          </ac:picMkLst>
        </pc:picChg>
        <pc:picChg chg="add mod">
          <ac:chgData name="g.cavallaro@campus.unimib.it" userId="19fd2b7e-d3a3-4429-8eb1-25d80fbf4264" providerId="ADAL" clId="{389D7753-1CAE-46C6-BED5-BAF958C42D40}" dt="2022-09-18T15:44:18.163" v="826" actId="1076"/>
          <ac:picMkLst>
            <pc:docMk/>
            <pc:sldMk cId="3380778105" sldId="376"/>
            <ac:picMk id="14" creationId="{54216244-C5D4-1D3D-2FDB-1E4EB27DA0F3}"/>
          </ac:picMkLst>
        </pc:picChg>
        <pc:picChg chg="add mod">
          <ac:chgData name="g.cavallaro@campus.unimib.it" userId="19fd2b7e-d3a3-4429-8eb1-25d80fbf4264" providerId="ADAL" clId="{389D7753-1CAE-46C6-BED5-BAF958C42D40}" dt="2022-09-18T15:42:57.405" v="803" actId="1076"/>
          <ac:picMkLst>
            <pc:docMk/>
            <pc:sldMk cId="3380778105" sldId="376"/>
            <ac:picMk id="18" creationId="{A09652ED-B671-5586-815C-F4E45E4E7208}"/>
          </ac:picMkLst>
        </pc:picChg>
        <pc:picChg chg="add mod">
          <ac:chgData name="g.cavallaro@campus.unimib.it" userId="19fd2b7e-d3a3-4429-8eb1-25d80fbf4264" providerId="ADAL" clId="{389D7753-1CAE-46C6-BED5-BAF958C42D40}" dt="2022-09-18T15:43:44.314" v="820" actId="14100"/>
          <ac:picMkLst>
            <pc:docMk/>
            <pc:sldMk cId="3380778105" sldId="376"/>
            <ac:picMk id="22" creationId="{CBA7E711-0349-4CCD-E1DC-F56B6D7B99AF}"/>
          </ac:picMkLst>
        </pc:picChg>
        <pc:cxnChg chg="mod">
          <ac:chgData name="g.cavallaro@campus.unimib.it" userId="19fd2b7e-d3a3-4429-8eb1-25d80fbf4264" providerId="ADAL" clId="{389D7753-1CAE-46C6-BED5-BAF958C42D40}" dt="2022-09-18T15:14:08.621" v="23" actId="14100"/>
          <ac:cxnSpMkLst>
            <pc:docMk/>
            <pc:sldMk cId="3380778105" sldId="376"/>
            <ac:cxnSpMk id="4" creationId="{51FD34F7-E331-45F9-984B-6D3860116CA5}"/>
          </ac:cxnSpMkLst>
        </pc:cxnChg>
        <pc:cxnChg chg="add mod">
          <ac:chgData name="g.cavallaro@campus.unimib.it" userId="19fd2b7e-d3a3-4429-8eb1-25d80fbf4264" providerId="ADAL" clId="{389D7753-1CAE-46C6-BED5-BAF958C42D40}" dt="2022-09-18T15:41:22.843" v="789" actId="1076"/>
          <ac:cxnSpMkLst>
            <pc:docMk/>
            <pc:sldMk cId="3380778105" sldId="376"/>
            <ac:cxnSpMk id="8" creationId="{06A77C8E-2081-0D2F-953A-52433FF6EDA8}"/>
          </ac:cxnSpMkLst>
        </pc:cxnChg>
        <pc:cxnChg chg="add del mod">
          <ac:chgData name="g.cavallaro@campus.unimib.it" userId="19fd2b7e-d3a3-4429-8eb1-25d80fbf4264" providerId="ADAL" clId="{389D7753-1CAE-46C6-BED5-BAF958C42D40}" dt="2022-09-18T15:37:17.874" v="744" actId="478"/>
          <ac:cxnSpMkLst>
            <pc:docMk/>
            <pc:sldMk cId="3380778105" sldId="376"/>
            <ac:cxnSpMk id="12" creationId="{DC792571-B089-9D2B-B48D-6614726ED67F}"/>
          </ac:cxnSpMkLst>
        </pc:cxnChg>
        <pc:cxnChg chg="add mod">
          <ac:chgData name="g.cavallaro@campus.unimib.it" userId="19fd2b7e-d3a3-4429-8eb1-25d80fbf4264" providerId="ADAL" clId="{389D7753-1CAE-46C6-BED5-BAF958C42D40}" dt="2022-09-18T15:42:57.405" v="803" actId="1076"/>
          <ac:cxnSpMkLst>
            <pc:docMk/>
            <pc:sldMk cId="3380778105" sldId="376"/>
            <ac:cxnSpMk id="16" creationId="{831A6C74-D8CD-4958-89F1-488D7A2B5CA6}"/>
          </ac:cxnSpMkLst>
        </pc:cxnChg>
        <pc:cxnChg chg="add mod">
          <ac:chgData name="g.cavallaro@campus.unimib.it" userId="19fd2b7e-d3a3-4429-8eb1-25d80fbf4264" providerId="ADAL" clId="{389D7753-1CAE-46C6-BED5-BAF958C42D40}" dt="2022-09-18T15:43:09.987" v="805" actId="1076"/>
          <ac:cxnSpMkLst>
            <pc:docMk/>
            <pc:sldMk cId="3380778105" sldId="376"/>
            <ac:cxnSpMk id="20" creationId="{E9441768-7E3C-8A1B-0716-02B27B9538E9}"/>
          </ac:cxnSpMkLst>
        </pc:cxnChg>
      </pc:sldChg>
      <pc:sldChg chg="modSp add mod">
        <pc:chgData name="g.cavallaro@campus.unimib.it" userId="19fd2b7e-d3a3-4429-8eb1-25d80fbf4264" providerId="ADAL" clId="{389D7753-1CAE-46C6-BED5-BAF958C42D40}" dt="2022-09-20T14:01:52.414" v="12374" actId="20577"/>
        <pc:sldMkLst>
          <pc:docMk/>
          <pc:sldMk cId="2204281824" sldId="377"/>
        </pc:sldMkLst>
        <pc:spChg chg="mod">
          <ac:chgData name="g.cavallaro@campus.unimib.it" userId="19fd2b7e-d3a3-4429-8eb1-25d80fbf4264" providerId="ADAL" clId="{389D7753-1CAE-46C6-BED5-BAF958C42D40}" dt="2022-09-20T14:01:52.414" v="12374" actId="20577"/>
          <ac:spMkLst>
            <pc:docMk/>
            <pc:sldMk cId="2204281824" sldId="377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20T14:01:41.152" v="12339" actId="20577"/>
          <ac:spMkLst>
            <pc:docMk/>
            <pc:sldMk cId="2204281824" sldId="377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5:39:37.971" v="762" actId="1076"/>
          <ac:spMkLst>
            <pc:docMk/>
            <pc:sldMk cId="2204281824" sldId="377"/>
            <ac:spMk id="7" creationId="{65026F4A-4775-2789-E005-9FB236763940}"/>
          </ac:spMkLst>
        </pc:spChg>
        <pc:picChg chg="mod">
          <ac:chgData name="g.cavallaro@campus.unimib.it" userId="19fd2b7e-d3a3-4429-8eb1-25d80fbf4264" providerId="ADAL" clId="{389D7753-1CAE-46C6-BED5-BAF958C42D40}" dt="2022-09-18T15:39:45.092" v="763" actId="1076"/>
          <ac:picMkLst>
            <pc:docMk/>
            <pc:sldMk cId="2204281824" sldId="377"/>
            <ac:picMk id="10" creationId="{CA2F93A6-95EE-E593-BA94-30593789FA66}"/>
          </ac:picMkLst>
        </pc:picChg>
        <pc:cxnChg chg="mod">
          <ac:chgData name="g.cavallaro@campus.unimib.it" userId="19fd2b7e-d3a3-4429-8eb1-25d80fbf4264" providerId="ADAL" clId="{389D7753-1CAE-46C6-BED5-BAF958C42D40}" dt="2022-09-18T15:39:37.971" v="762" actId="1076"/>
          <ac:cxnSpMkLst>
            <pc:docMk/>
            <pc:sldMk cId="2204281824" sldId="377"/>
            <ac:cxnSpMk id="8" creationId="{06A77C8E-2081-0D2F-953A-52433FF6EDA8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03:15.804" v="12407" actId="20577"/>
        <pc:sldMkLst>
          <pc:docMk/>
          <pc:sldMk cId="2833121983" sldId="378"/>
        </pc:sldMkLst>
        <pc:spChg chg="mod">
          <ac:chgData name="g.cavallaro@campus.unimib.it" userId="19fd2b7e-d3a3-4429-8eb1-25d80fbf4264" providerId="ADAL" clId="{389D7753-1CAE-46C6-BED5-BAF958C42D40}" dt="2022-09-20T14:03:15.804" v="12407" actId="20577"/>
          <ac:spMkLst>
            <pc:docMk/>
            <pc:sldMk cId="2833121983" sldId="378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5:54:24.919" v="1149" actId="20577"/>
          <ac:spMkLst>
            <pc:docMk/>
            <pc:sldMk cId="2833121983" sldId="378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6:20:55.855" v="1912" actId="20577"/>
          <ac:spMkLst>
            <pc:docMk/>
            <pc:sldMk cId="2833121983" sldId="378"/>
            <ac:spMk id="15" creationId="{DBD4C801-F97D-8429-A64F-519D13357C15}"/>
          </ac:spMkLst>
        </pc:spChg>
        <pc:spChg chg="mod">
          <ac:chgData name="g.cavallaro@campus.unimib.it" userId="19fd2b7e-d3a3-4429-8eb1-25d80fbf4264" providerId="ADAL" clId="{389D7753-1CAE-46C6-BED5-BAF958C42D40}" dt="2022-09-18T16:00:18.977" v="1264" actId="1076"/>
          <ac:spMkLst>
            <pc:docMk/>
            <pc:sldMk cId="2833121983" sldId="378"/>
            <ac:spMk id="19" creationId="{24F31BB6-41A3-4C07-97E2-223E6B0C43FC}"/>
          </ac:spMkLst>
        </pc:spChg>
        <pc:spChg chg="add mod">
          <ac:chgData name="g.cavallaro@campus.unimib.it" userId="19fd2b7e-d3a3-4429-8eb1-25d80fbf4264" providerId="ADAL" clId="{389D7753-1CAE-46C6-BED5-BAF958C42D40}" dt="2022-09-18T15:59:15.115" v="1257" actId="14100"/>
          <ac:spMkLst>
            <pc:docMk/>
            <pc:sldMk cId="2833121983" sldId="378"/>
            <ac:spMk id="21" creationId="{BFD1DBF7-2A2D-9F8C-9911-809275F7E1B1}"/>
          </ac:spMkLst>
        </pc:spChg>
        <pc:spChg chg="add mod">
          <ac:chgData name="g.cavallaro@campus.unimib.it" userId="19fd2b7e-d3a3-4429-8eb1-25d80fbf4264" providerId="ADAL" clId="{389D7753-1CAE-46C6-BED5-BAF958C42D40}" dt="2022-09-18T16:02:11.708" v="1377" actId="1076"/>
          <ac:spMkLst>
            <pc:docMk/>
            <pc:sldMk cId="2833121983" sldId="378"/>
            <ac:spMk id="27" creationId="{F1784E02-1F2E-8C29-B94F-429DA38B6AD9}"/>
          </ac:spMkLst>
        </pc:spChg>
        <pc:picChg chg="add mod">
          <ac:chgData name="g.cavallaro@campus.unimib.it" userId="19fd2b7e-d3a3-4429-8eb1-25d80fbf4264" providerId="ADAL" clId="{389D7753-1CAE-46C6-BED5-BAF958C42D40}" dt="2022-09-18T15:54:44.306" v="1152" actId="208"/>
          <ac:picMkLst>
            <pc:docMk/>
            <pc:sldMk cId="2833121983" sldId="378"/>
            <ac:picMk id="6" creationId="{87208B54-80D7-6314-D84A-C78E0B55F3B9}"/>
          </ac:picMkLst>
        </pc:picChg>
        <pc:picChg chg="add mod">
          <ac:chgData name="g.cavallaro@campus.unimib.it" userId="19fd2b7e-d3a3-4429-8eb1-25d80fbf4264" providerId="ADAL" clId="{389D7753-1CAE-46C6-BED5-BAF958C42D40}" dt="2022-09-18T15:58:30.318" v="1229" actId="1076"/>
          <ac:picMkLst>
            <pc:docMk/>
            <pc:sldMk cId="2833121983" sldId="378"/>
            <ac:picMk id="12" creationId="{7A5552CC-37B5-7822-7653-3D0AD5D4033A}"/>
          </ac:picMkLst>
        </pc:picChg>
        <pc:picChg chg="del">
          <ac:chgData name="g.cavallaro@campus.unimib.it" userId="19fd2b7e-d3a3-4429-8eb1-25d80fbf4264" providerId="ADAL" clId="{389D7753-1CAE-46C6-BED5-BAF958C42D40}" dt="2022-09-18T15:54:11.302" v="1132" actId="478"/>
          <ac:picMkLst>
            <pc:docMk/>
            <pc:sldMk cId="2833121983" sldId="378"/>
            <ac:picMk id="14" creationId="{54216244-C5D4-1D3D-2FDB-1E4EB27DA0F3}"/>
          </ac:picMkLst>
        </pc:picChg>
        <pc:picChg chg="add mod">
          <ac:chgData name="g.cavallaro@campus.unimib.it" userId="19fd2b7e-d3a3-4429-8eb1-25d80fbf4264" providerId="ADAL" clId="{389D7753-1CAE-46C6-BED5-BAF958C42D40}" dt="2022-09-18T15:58:34.693" v="1230" actId="1076"/>
          <ac:picMkLst>
            <pc:docMk/>
            <pc:sldMk cId="2833121983" sldId="378"/>
            <ac:picMk id="17" creationId="{CEEFAE19-454A-A0A2-98A0-DE5F90E48DFE}"/>
          </ac:picMkLst>
        </pc:picChg>
        <pc:picChg chg="del">
          <ac:chgData name="g.cavallaro@campus.unimib.it" userId="19fd2b7e-d3a3-4429-8eb1-25d80fbf4264" providerId="ADAL" clId="{389D7753-1CAE-46C6-BED5-BAF958C42D40}" dt="2022-09-18T15:54:15.744" v="1133" actId="478"/>
          <ac:picMkLst>
            <pc:docMk/>
            <pc:sldMk cId="2833121983" sldId="378"/>
            <ac:picMk id="18" creationId="{A09652ED-B671-5586-815C-F4E45E4E7208}"/>
          </ac:picMkLst>
        </pc:picChg>
        <pc:picChg chg="del">
          <ac:chgData name="g.cavallaro@campus.unimib.it" userId="19fd2b7e-d3a3-4429-8eb1-25d80fbf4264" providerId="ADAL" clId="{389D7753-1CAE-46C6-BED5-BAF958C42D40}" dt="2022-09-18T15:54:16.685" v="1134" actId="478"/>
          <ac:picMkLst>
            <pc:docMk/>
            <pc:sldMk cId="2833121983" sldId="378"/>
            <ac:picMk id="22" creationId="{CBA7E711-0349-4CCD-E1DC-F56B6D7B99AF}"/>
          </ac:picMkLst>
        </pc:picChg>
        <pc:picChg chg="add mod">
          <ac:chgData name="g.cavallaro@campus.unimib.it" userId="19fd2b7e-d3a3-4429-8eb1-25d80fbf4264" providerId="ADAL" clId="{389D7753-1CAE-46C6-BED5-BAF958C42D40}" dt="2022-09-18T15:59:56.739" v="1263" actId="1076"/>
          <ac:picMkLst>
            <pc:docMk/>
            <pc:sldMk cId="2833121983" sldId="378"/>
            <ac:picMk id="26" creationId="{8D19C3E6-A6C3-574E-80FA-03CA55C82729}"/>
          </ac:picMkLst>
        </pc:picChg>
        <pc:cxnChg chg="mod">
          <ac:chgData name="g.cavallaro@campus.unimib.it" userId="19fd2b7e-d3a3-4429-8eb1-25d80fbf4264" providerId="ADAL" clId="{389D7753-1CAE-46C6-BED5-BAF958C42D40}" dt="2022-09-18T15:58:30.318" v="1229" actId="1076"/>
          <ac:cxnSpMkLst>
            <pc:docMk/>
            <pc:sldMk cId="2833121983" sldId="378"/>
            <ac:cxnSpMk id="16" creationId="{831A6C74-D8CD-4958-89F1-488D7A2B5CA6}"/>
          </ac:cxnSpMkLst>
        </pc:cxnChg>
        <pc:cxnChg chg="mod">
          <ac:chgData name="g.cavallaro@campus.unimib.it" userId="19fd2b7e-d3a3-4429-8eb1-25d80fbf4264" providerId="ADAL" clId="{389D7753-1CAE-46C6-BED5-BAF958C42D40}" dt="2022-09-18T15:58:51.859" v="1232" actId="1076"/>
          <ac:cxnSpMkLst>
            <pc:docMk/>
            <pc:sldMk cId="2833121983" sldId="378"/>
            <ac:cxnSpMk id="20" creationId="{E9441768-7E3C-8A1B-0716-02B27B9538E9}"/>
          </ac:cxnSpMkLst>
        </pc:cxnChg>
        <pc:cxnChg chg="add mod">
          <ac:chgData name="g.cavallaro@campus.unimib.it" userId="19fd2b7e-d3a3-4429-8eb1-25d80fbf4264" providerId="ADAL" clId="{389D7753-1CAE-46C6-BED5-BAF958C42D40}" dt="2022-09-18T15:59:19.358" v="1258" actId="14100"/>
          <ac:cxnSpMkLst>
            <pc:docMk/>
            <pc:sldMk cId="2833121983" sldId="378"/>
            <ac:cxnSpMk id="23" creationId="{66517BCD-384C-1D72-2BD5-6322250E2825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08:22.269" v="12649" actId="20577"/>
        <pc:sldMkLst>
          <pc:docMk/>
          <pc:sldMk cId="4124055420" sldId="379"/>
        </pc:sldMkLst>
        <pc:spChg chg="mod">
          <ac:chgData name="g.cavallaro@campus.unimib.it" userId="19fd2b7e-d3a3-4429-8eb1-25d80fbf4264" providerId="ADAL" clId="{389D7753-1CAE-46C6-BED5-BAF958C42D40}" dt="2022-09-20T14:04:52.493" v="12445" actId="1076"/>
          <ac:spMkLst>
            <pc:docMk/>
            <pc:sldMk cId="4124055420" sldId="379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6:07:04.747" v="1391" actId="20577"/>
          <ac:spMkLst>
            <pc:docMk/>
            <pc:sldMk cId="4124055420" sldId="379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08:22.269" v="12649" actId="20577"/>
          <ac:spMkLst>
            <pc:docMk/>
            <pc:sldMk cId="4124055420" sldId="379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6:11:59.233" v="1622" actId="14100"/>
          <ac:spMkLst>
            <pc:docMk/>
            <pc:sldMk cId="4124055420" sldId="379"/>
            <ac:spMk id="7" creationId="{65026F4A-4775-2789-E005-9FB236763940}"/>
          </ac:spMkLst>
        </pc:spChg>
        <pc:spChg chg="add del mod">
          <ac:chgData name="g.cavallaro@campus.unimib.it" userId="19fd2b7e-d3a3-4429-8eb1-25d80fbf4264" providerId="ADAL" clId="{389D7753-1CAE-46C6-BED5-BAF958C42D40}" dt="2022-09-18T16:11:54.827" v="1620"/>
          <ac:spMkLst>
            <pc:docMk/>
            <pc:sldMk cId="4124055420" sldId="379"/>
            <ac:spMk id="11" creationId="{64299378-C767-6073-889F-A5E56118823B}"/>
          </ac:spMkLst>
        </pc:spChg>
        <pc:spChg chg="add mod">
          <ac:chgData name="g.cavallaro@campus.unimib.it" userId="19fd2b7e-d3a3-4429-8eb1-25d80fbf4264" providerId="ADAL" clId="{389D7753-1CAE-46C6-BED5-BAF958C42D40}" dt="2022-09-18T16:12:54.454" v="1652" actId="20577"/>
          <ac:spMkLst>
            <pc:docMk/>
            <pc:sldMk cId="4124055420" sldId="379"/>
            <ac:spMk id="15" creationId="{DBB2265B-7BEE-013B-33E7-F80241D13082}"/>
          </ac:spMkLst>
        </pc:spChg>
        <pc:spChg chg="add del mod">
          <ac:chgData name="g.cavallaro@campus.unimib.it" userId="19fd2b7e-d3a3-4429-8eb1-25d80fbf4264" providerId="ADAL" clId="{389D7753-1CAE-46C6-BED5-BAF958C42D40}" dt="2022-09-18T16:12:09.867" v="1628"/>
          <ac:spMkLst>
            <pc:docMk/>
            <pc:sldMk cId="4124055420" sldId="379"/>
            <ac:spMk id="18" creationId="{B291D504-F60E-3F20-788B-0181747CCCC9}"/>
          </ac:spMkLst>
        </pc:spChg>
        <pc:spChg chg="add mod">
          <ac:chgData name="g.cavallaro@campus.unimib.it" userId="19fd2b7e-d3a3-4429-8eb1-25d80fbf4264" providerId="ADAL" clId="{389D7753-1CAE-46C6-BED5-BAF958C42D40}" dt="2022-09-18T16:12:50.748" v="1640" actId="20577"/>
          <ac:spMkLst>
            <pc:docMk/>
            <pc:sldMk cId="4124055420" sldId="379"/>
            <ac:spMk id="21" creationId="{6CD1F582-EE4B-2476-F97B-503C9A3CBC16}"/>
          </ac:spMkLst>
        </pc:spChg>
        <pc:picChg chg="add mod">
          <ac:chgData name="g.cavallaro@campus.unimib.it" userId="19fd2b7e-d3a3-4429-8eb1-25d80fbf4264" providerId="ADAL" clId="{389D7753-1CAE-46C6-BED5-BAF958C42D40}" dt="2022-09-18T16:12:01.734" v="1623" actId="14100"/>
          <ac:picMkLst>
            <pc:docMk/>
            <pc:sldMk cId="4124055420" sldId="379"/>
            <ac:picMk id="9" creationId="{D2CD849E-1003-A760-3920-4B55153C327E}"/>
          </ac:picMkLst>
        </pc:picChg>
        <pc:picChg chg="del mod">
          <ac:chgData name="g.cavallaro@campus.unimib.it" userId="19fd2b7e-d3a3-4429-8eb1-25d80fbf4264" providerId="ADAL" clId="{389D7753-1CAE-46C6-BED5-BAF958C42D40}" dt="2022-09-18T16:11:18.524" v="1607" actId="478"/>
          <ac:picMkLst>
            <pc:docMk/>
            <pc:sldMk cId="4124055420" sldId="379"/>
            <ac:picMk id="10" creationId="{CA2F93A6-95EE-E593-BA94-30593789FA66}"/>
          </ac:picMkLst>
        </pc:picChg>
        <pc:picChg chg="add del mod">
          <ac:chgData name="g.cavallaro@campus.unimib.it" userId="19fd2b7e-d3a3-4429-8eb1-25d80fbf4264" providerId="ADAL" clId="{389D7753-1CAE-46C6-BED5-BAF958C42D40}" dt="2022-09-18T16:11:54.827" v="1620"/>
          <ac:picMkLst>
            <pc:docMk/>
            <pc:sldMk cId="4124055420" sldId="379"/>
            <ac:picMk id="13" creationId="{C42E1CF8-F8B3-626D-F67C-8582EAED7947}"/>
          </ac:picMkLst>
        </pc:picChg>
        <pc:picChg chg="add del mod">
          <ac:chgData name="g.cavallaro@campus.unimib.it" userId="19fd2b7e-d3a3-4429-8eb1-25d80fbf4264" providerId="ADAL" clId="{389D7753-1CAE-46C6-BED5-BAF958C42D40}" dt="2022-09-18T16:13:43.699" v="1661" actId="478"/>
          <ac:picMkLst>
            <pc:docMk/>
            <pc:sldMk cId="4124055420" sldId="379"/>
            <ac:picMk id="17" creationId="{0263D040-A416-760B-996A-78DD4BD8DA39}"/>
          </ac:picMkLst>
        </pc:picChg>
        <pc:picChg chg="add del mod">
          <ac:chgData name="g.cavallaro@campus.unimib.it" userId="19fd2b7e-d3a3-4429-8eb1-25d80fbf4264" providerId="ADAL" clId="{389D7753-1CAE-46C6-BED5-BAF958C42D40}" dt="2022-09-18T16:12:09.867" v="1628"/>
          <ac:picMkLst>
            <pc:docMk/>
            <pc:sldMk cId="4124055420" sldId="379"/>
            <ac:picMk id="20" creationId="{6C1A5FFD-A7A0-F114-DF25-5854ABDCF89C}"/>
          </ac:picMkLst>
        </pc:picChg>
        <pc:picChg chg="add del mod">
          <ac:chgData name="g.cavallaro@campus.unimib.it" userId="19fd2b7e-d3a3-4429-8eb1-25d80fbf4264" providerId="ADAL" clId="{389D7753-1CAE-46C6-BED5-BAF958C42D40}" dt="2022-09-18T16:13:27.143" v="1658" actId="478"/>
          <ac:picMkLst>
            <pc:docMk/>
            <pc:sldMk cId="4124055420" sldId="379"/>
            <ac:picMk id="23" creationId="{82268DBA-8F79-A055-7A8B-A3588078EDFB}"/>
          </ac:picMkLst>
        </pc:picChg>
        <pc:picChg chg="add mod">
          <ac:chgData name="g.cavallaro@campus.unimib.it" userId="19fd2b7e-d3a3-4429-8eb1-25d80fbf4264" providerId="ADAL" clId="{389D7753-1CAE-46C6-BED5-BAF958C42D40}" dt="2022-09-18T16:13:39.735" v="1660" actId="14100"/>
          <ac:picMkLst>
            <pc:docMk/>
            <pc:sldMk cId="4124055420" sldId="379"/>
            <ac:picMk id="25" creationId="{0E508BEB-9B70-66CB-D210-A2766D4CFEC3}"/>
          </ac:picMkLst>
        </pc:picChg>
        <pc:picChg chg="add mod">
          <ac:chgData name="g.cavallaro@campus.unimib.it" userId="19fd2b7e-d3a3-4429-8eb1-25d80fbf4264" providerId="ADAL" clId="{389D7753-1CAE-46C6-BED5-BAF958C42D40}" dt="2022-09-18T16:14:15.792" v="1666" actId="1076"/>
          <ac:picMkLst>
            <pc:docMk/>
            <pc:sldMk cId="4124055420" sldId="379"/>
            <ac:picMk id="27" creationId="{2738DD75-426F-0349-9D72-0086A56BAD25}"/>
          </ac:picMkLst>
        </pc:picChg>
        <pc:cxnChg chg="mod">
          <ac:chgData name="g.cavallaro@campus.unimib.it" userId="19fd2b7e-d3a3-4429-8eb1-25d80fbf4264" providerId="ADAL" clId="{389D7753-1CAE-46C6-BED5-BAF958C42D40}" dt="2022-09-18T16:11:59.233" v="1622" actId="14100"/>
          <ac:cxnSpMkLst>
            <pc:docMk/>
            <pc:sldMk cId="4124055420" sldId="379"/>
            <ac:cxnSpMk id="8" creationId="{06A77C8E-2081-0D2F-953A-52433FF6EDA8}"/>
          </ac:cxnSpMkLst>
        </pc:cxnChg>
        <pc:cxnChg chg="add del mod">
          <ac:chgData name="g.cavallaro@campus.unimib.it" userId="19fd2b7e-d3a3-4429-8eb1-25d80fbf4264" providerId="ADAL" clId="{389D7753-1CAE-46C6-BED5-BAF958C42D40}" dt="2022-09-18T16:11:54.827" v="1620"/>
          <ac:cxnSpMkLst>
            <pc:docMk/>
            <pc:sldMk cId="4124055420" sldId="379"/>
            <ac:cxnSpMk id="12" creationId="{6982123C-1BCE-DC4E-D027-F416EBEC5D06}"/>
          </ac:cxnSpMkLst>
        </pc:cxnChg>
        <pc:cxnChg chg="add mod">
          <ac:chgData name="g.cavallaro@campus.unimib.it" userId="19fd2b7e-d3a3-4429-8eb1-25d80fbf4264" providerId="ADAL" clId="{389D7753-1CAE-46C6-BED5-BAF958C42D40}" dt="2022-09-18T16:12:17.425" v="1629" actId="1076"/>
          <ac:cxnSpMkLst>
            <pc:docMk/>
            <pc:sldMk cId="4124055420" sldId="379"/>
            <ac:cxnSpMk id="16" creationId="{3D8EDB3F-808C-9AA6-A5D8-48FD7EFFBDEE}"/>
          </ac:cxnSpMkLst>
        </pc:cxnChg>
        <pc:cxnChg chg="add del mod">
          <ac:chgData name="g.cavallaro@campus.unimib.it" userId="19fd2b7e-d3a3-4429-8eb1-25d80fbf4264" providerId="ADAL" clId="{389D7753-1CAE-46C6-BED5-BAF958C42D40}" dt="2022-09-18T16:12:09.867" v="1628"/>
          <ac:cxnSpMkLst>
            <pc:docMk/>
            <pc:sldMk cId="4124055420" sldId="379"/>
            <ac:cxnSpMk id="19" creationId="{CE16AECA-DF5B-6F04-28ED-54E89572259E}"/>
          </ac:cxnSpMkLst>
        </pc:cxnChg>
        <pc:cxnChg chg="add mod">
          <ac:chgData name="g.cavallaro@campus.unimib.it" userId="19fd2b7e-d3a3-4429-8eb1-25d80fbf4264" providerId="ADAL" clId="{389D7753-1CAE-46C6-BED5-BAF958C42D40}" dt="2022-09-18T16:12:34.438" v="1632" actId="1076"/>
          <ac:cxnSpMkLst>
            <pc:docMk/>
            <pc:sldMk cId="4124055420" sldId="379"/>
            <ac:cxnSpMk id="22" creationId="{0D7B4148-1658-869F-3068-1560D2F83DFE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05:16.842" v="12454" actId="20577"/>
        <pc:sldMkLst>
          <pc:docMk/>
          <pc:sldMk cId="489891735" sldId="380"/>
        </pc:sldMkLst>
        <pc:spChg chg="mod">
          <ac:chgData name="g.cavallaro@campus.unimib.it" userId="19fd2b7e-d3a3-4429-8eb1-25d80fbf4264" providerId="ADAL" clId="{389D7753-1CAE-46C6-BED5-BAF958C42D40}" dt="2022-09-20T14:05:16.842" v="12454" actId="20577"/>
          <ac:spMkLst>
            <pc:docMk/>
            <pc:sldMk cId="489891735" sldId="380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6:14:39.341" v="1668" actId="478"/>
          <ac:spMkLst>
            <pc:docMk/>
            <pc:sldMk cId="489891735" sldId="380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6:21:09.015" v="1948" actId="20577"/>
          <ac:spMkLst>
            <pc:docMk/>
            <pc:sldMk cId="489891735" sldId="380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6:23:03.937" v="2118" actId="1076"/>
          <ac:spMkLst>
            <pc:docMk/>
            <pc:sldMk cId="489891735" sldId="380"/>
            <ac:spMk id="15" creationId="{DBB2265B-7BEE-013B-33E7-F80241D13082}"/>
          </ac:spMkLst>
        </pc:spChg>
        <pc:spChg chg="mod">
          <ac:chgData name="g.cavallaro@campus.unimib.it" userId="19fd2b7e-d3a3-4429-8eb1-25d80fbf4264" providerId="ADAL" clId="{389D7753-1CAE-46C6-BED5-BAF958C42D40}" dt="2022-09-18T16:23:03.937" v="2118" actId="1076"/>
          <ac:spMkLst>
            <pc:docMk/>
            <pc:sldMk cId="489891735" sldId="380"/>
            <ac:spMk id="21" creationId="{6CD1F582-EE4B-2476-F97B-503C9A3CBC16}"/>
          </ac:spMkLst>
        </pc:spChg>
        <pc:picChg chg="del mod">
          <ac:chgData name="g.cavallaro@campus.unimib.it" userId="19fd2b7e-d3a3-4429-8eb1-25d80fbf4264" providerId="ADAL" clId="{389D7753-1CAE-46C6-BED5-BAF958C42D40}" dt="2022-09-18T16:21:15.826" v="1950" actId="478"/>
          <ac:picMkLst>
            <pc:docMk/>
            <pc:sldMk cId="489891735" sldId="380"/>
            <ac:picMk id="9" creationId="{D2CD849E-1003-A760-3920-4B55153C327E}"/>
          </ac:picMkLst>
        </pc:picChg>
        <pc:picChg chg="add mod">
          <ac:chgData name="g.cavallaro@campus.unimib.it" userId="19fd2b7e-d3a3-4429-8eb1-25d80fbf4264" providerId="ADAL" clId="{389D7753-1CAE-46C6-BED5-BAF958C42D40}" dt="2022-09-18T16:23:31.211" v="2122" actId="1076"/>
          <ac:picMkLst>
            <pc:docMk/>
            <pc:sldMk cId="489891735" sldId="380"/>
            <ac:picMk id="12" creationId="{2E7319A8-FAF2-A424-C0BE-359FC024CFF5}"/>
          </ac:picMkLst>
        </pc:picChg>
        <pc:picChg chg="add mod">
          <ac:chgData name="g.cavallaro@campus.unimib.it" userId="19fd2b7e-d3a3-4429-8eb1-25d80fbf4264" providerId="ADAL" clId="{389D7753-1CAE-46C6-BED5-BAF958C42D40}" dt="2022-09-18T16:23:53.723" v="2128" actId="1076"/>
          <ac:picMkLst>
            <pc:docMk/>
            <pc:sldMk cId="489891735" sldId="380"/>
            <ac:picMk id="14" creationId="{5212A092-65A0-C8A6-6397-35E66D61B748}"/>
          </ac:picMkLst>
        </pc:picChg>
        <pc:picChg chg="add del mod">
          <ac:chgData name="g.cavallaro@campus.unimib.it" userId="19fd2b7e-d3a3-4429-8eb1-25d80fbf4264" providerId="ADAL" clId="{389D7753-1CAE-46C6-BED5-BAF958C42D40}" dt="2022-09-18T16:24:50.798" v="2155" actId="478"/>
          <ac:picMkLst>
            <pc:docMk/>
            <pc:sldMk cId="489891735" sldId="380"/>
            <ac:picMk id="18" creationId="{AAADB5DA-0E7E-6BB1-3A2B-0AFC7FC98F3D}"/>
          </ac:picMkLst>
        </pc:picChg>
        <pc:picChg chg="add mod">
          <ac:chgData name="g.cavallaro@campus.unimib.it" userId="19fd2b7e-d3a3-4429-8eb1-25d80fbf4264" providerId="ADAL" clId="{389D7753-1CAE-46C6-BED5-BAF958C42D40}" dt="2022-09-18T16:25:15.958" v="2159" actId="1076"/>
          <ac:picMkLst>
            <pc:docMk/>
            <pc:sldMk cId="489891735" sldId="380"/>
            <ac:picMk id="20" creationId="{9A6B9CA2-BEAA-A960-475E-4787DD67272F}"/>
          </ac:picMkLst>
        </pc:picChg>
        <pc:picChg chg="del mod">
          <ac:chgData name="g.cavallaro@campus.unimib.it" userId="19fd2b7e-d3a3-4429-8eb1-25d80fbf4264" providerId="ADAL" clId="{389D7753-1CAE-46C6-BED5-BAF958C42D40}" dt="2022-09-18T16:23:32.574" v="2123" actId="478"/>
          <ac:picMkLst>
            <pc:docMk/>
            <pc:sldMk cId="489891735" sldId="380"/>
            <ac:picMk id="25" creationId="{0E508BEB-9B70-66CB-D210-A2766D4CFEC3}"/>
          </ac:picMkLst>
        </pc:picChg>
        <pc:picChg chg="del mod">
          <ac:chgData name="g.cavallaro@campus.unimib.it" userId="19fd2b7e-d3a3-4429-8eb1-25d80fbf4264" providerId="ADAL" clId="{389D7753-1CAE-46C6-BED5-BAF958C42D40}" dt="2022-09-18T16:23:34.206" v="2124" actId="478"/>
          <ac:picMkLst>
            <pc:docMk/>
            <pc:sldMk cId="489891735" sldId="380"/>
            <ac:picMk id="27" creationId="{2738DD75-426F-0349-9D72-0086A56BAD25}"/>
          </ac:picMkLst>
        </pc:picChg>
        <pc:cxnChg chg="mod">
          <ac:chgData name="g.cavallaro@campus.unimib.it" userId="19fd2b7e-d3a3-4429-8eb1-25d80fbf4264" providerId="ADAL" clId="{389D7753-1CAE-46C6-BED5-BAF958C42D40}" dt="2022-09-18T16:23:09.854" v="2119" actId="14100"/>
          <ac:cxnSpMkLst>
            <pc:docMk/>
            <pc:sldMk cId="489891735" sldId="380"/>
            <ac:cxnSpMk id="8" creationId="{06A77C8E-2081-0D2F-953A-52433FF6EDA8}"/>
          </ac:cxnSpMkLst>
        </pc:cxnChg>
        <pc:cxnChg chg="mod">
          <ac:chgData name="g.cavallaro@campus.unimib.it" userId="19fd2b7e-d3a3-4429-8eb1-25d80fbf4264" providerId="ADAL" clId="{389D7753-1CAE-46C6-BED5-BAF958C42D40}" dt="2022-09-18T16:43:22.428" v="2697" actId="14100"/>
          <ac:cxnSpMkLst>
            <pc:docMk/>
            <pc:sldMk cId="489891735" sldId="380"/>
            <ac:cxnSpMk id="16" creationId="{3D8EDB3F-808C-9AA6-A5D8-48FD7EFFBDEE}"/>
          </ac:cxnSpMkLst>
        </pc:cxnChg>
        <pc:cxnChg chg="mod">
          <ac:chgData name="g.cavallaro@campus.unimib.it" userId="19fd2b7e-d3a3-4429-8eb1-25d80fbf4264" providerId="ADAL" clId="{389D7753-1CAE-46C6-BED5-BAF958C42D40}" dt="2022-09-18T16:43:19.756" v="2696" actId="14100"/>
          <ac:cxnSpMkLst>
            <pc:docMk/>
            <pc:sldMk cId="489891735" sldId="380"/>
            <ac:cxnSpMk id="22" creationId="{0D7B4148-1658-869F-3068-1560D2F83DFE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07:41.967" v="12638" actId="20577"/>
        <pc:sldMkLst>
          <pc:docMk/>
          <pc:sldMk cId="191963298" sldId="381"/>
        </pc:sldMkLst>
        <pc:spChg chg="mod">
          <ac:chgData name="g.cavallaro@campus.unimib.it" userId="19fd2b7e-d3a3-4429-8eb1-25d80fbf4264" providerId="ADAL" clId="{389D7753-1CAE-46C6-BED5-BAF958C42D40}" dt="2022-09-20T14:07:41.967" v="12638" actId="20577"/>
          <ac:spMkLst>
            <pc:docMk/>
            <pc:sldMk cId="191963298" sldId="381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6:35:57.585" v="2226" actId="478"/>
          <ac:spMkLst>
            <pc:docMk/>
            <pc:sldMk cId="191963298" sldId="381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6:43:49.954" v="2746" actId="20577"/>
          <ac:spMkLst>
            <pc:docMk/>
            <pc:sldMk cId="191963298" sldId="381"/>
            <ac:spMk id="15" creationId="{DBB2265B-7BEE-013B-33E7-F80241D13082}"/>
          </ac:spMkLst>
        </pc:spChg>
        <pc:spChg chg="mod">
          <ac:chgData name="g.cavallaro@campus.unimib.it" userId="19fd2b7e-d3a3-4429-8eb1-25d80fbf4264" providerId="ADAL" clId="{389D7753-1CAE-46C6-BED5-BAF958C42D40}" dt="2022-09-18T16:43:39.348" v="2713" actId="20577"/>
          <ac:spMkLst>
            <pc:docMk/>
            <pc:sldMk cId="191963298" sldId="381"/>
            <ac:spMk id="21" creationId="{6CD1F582-EE4B-2476-F97B-503C9A3CBC16}"/>
          </ac:spMkLst>
        </pc:spChg>
        <pc:picChg chg="add mod">
          <ac:chgData name="g.cavallaro@campus.unimib.it" userId="19fd2b7e-d3a3-4429-8eb1-25d80fbf4264" providerId="ADAL" clId="{389D7753-1CAE-46C6-BED5-BAF958C42D40}" dt="2022-09-18T16:44:28.526" v="2752" actId="1076"/>
          <ac:picMkLst>
            <pc:docMk/>
            <pc:sldMk cId="191963298" sldId="381"/>
            <ac:picMk id="9" creationId="{3AE9498B-C4CC-F069-D86B-A50F84B1505D}"/>
          </ac:picMkLst>
        </pc:picChg>
        <pc:picChg chg="add mod">
          <ac:chgData name="g.cavallaro@campus.unimib.it" userId="19fd2b7e-d3a3-4429-8eb1-25d80fbf4264" providerId="ADAL" clId="{389D7753-1CAE-46C6-BED5-BAF958C42D40}" dt="2022-09-18T16:44:52.482" v="2755" actId="1076"/>
          <ac:picMkLst>
            <pc:docMk/>
            <pc:sldMk cId="191963298" sldId="381"/>
            <ac:picMk id="11" creationId="{AA2A7FD9-09E7-1C4D-D76C-2AA8FFEFA7DD}"/>
          </ac:picMkLst>
        </pc:picChg>
        <pc:picChg chg="del">
          <ac:chgData name="g.cavallaro@campus.unimib.it" userId="19fd2b7e-d3a3-4429-8eb1-25d80fbf4264" providerId="ADAL" clId="{389D7753-1CAE-46C6-BED5-BAF958C42D40}" dt="2022-09-18T16:35:57.585" v="2226" actId="478"/>
          <ac:picMkLst>
            <pc:docMk/>
            <pc:sldMk cId="191963298" sldId="381"/>
            <ac:picMk id="12" creationId="{2E7319A8-FAF2-A424-C0BE-359FC024CFF5}"/>
          </ac:picMkLst>
        </pc:picChg>
        <pc:picChg chg="del">
          <ac:chgData name="g.cavallaro@campus.unimib.it" userId="19fd2b7e-d3a3-4429-8eb1-25d80fbf4264" providerId="ADAL" clId="{389D7753-1CAE-46C6-BED5-BAF958C42D40}" dt="2022-09-18T16:43:55.177" v="2748" actId="478"/>
          <ac:picMkLst>
            <pc:docMk/>
            <pc:sldMk cId="191963298" sldId="381"/>
            <ac:picMk id="14" creationId="{5212A092-65A0-C8A6-6397-35E66D61B748}"/>
          </ac:picMkLst>
        </pc:picChg>
        <pc:picChg chg="del">
          <ac:chgData name="g.cavallaro@campus.unimib.it" userId="19fd2b7e-d3a3-4429-8eb1-25d80fbf4264" providerId="ADAL" clId="{389D7753-1CAE-46C6-BED5-BAF958C42D40}" dt="2022-09-18T16:43:56.660" v="2749" actId="478"/>
          <ac:picMkLst>
            <pc:docMk/>
            <pc:sldMk cId="191963298" sldId="381"/>
            <ac:picMk id="20" creationId="{9A6B9CA2-BEAA-A960-475E-4787DD67272F}"/>
          </ac:picMkLst>
        </pc:picChg>
        <pc:cxnChg chg="del">
          <ac:chgData name="g.cavallaro@campus.unimib.it" userId="19fd2b7e-d3a3-4429-8eb1-25d80fbf4264" providerId="ADAL" clId="{389D7753-1CAE-46C6-BED5-BAF958C42D40}" dt="2022-09-18T16:35:57.585" v="2226" actId="478"/>
          <ac:cxnSpMkLst>
            <pc:docMk/>
            <pc:sldMk cId="191963298" sldId="381"/>
            <ac:cxnSpMk id="8" creationId="{06A77C8E-2081-0D2F-953A-52433FF6EDA8}"/>
          </ac:cxnSpMkLst>
        </pc:cxnChg>
        <pc:cxnChg chg="mod">
          <ac:chgData name="g.cavallaro@campus.unimib.it" userId="19fd2b7e-d3a3-4429-8eb1-25d80fbf4264" providerId="ADAL" clId="{389D7753-1CAE-46C6-BED5-BAF958C42D40}" dt="2022-09-18T16:43:54.207" v="2747" actId="14100"/>
          <ac:cxnSpMkLst>
            <pc:docMk/>
            <pc:sldMk cId="191963298" sldId="381"/>
            <ac:cxnSpMk id="16" creationId="{3D8EDB3F-808C-9AA6-A5D8-48FD7EFFBDEE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09:10.263" v="12744" actId="20577"/>
        <pc:sldMkLst>
          <pc:docMk/>
          <pc:sldMk cId="2054379559" sldId="382"/>
        </pc:sldMkLst>
        <pc:spChg chg="mod">
          <ac:chgData name="g.cavallaro@campus.unimib.it" userId="19fd2b7e-d3a3-4429-8eb1-25d80fbf4264" providerId="ADAL" clId="{389D7753-1CAE-46C6-BED5-BAF958C42D40}" dt="2022-09-20T14:09:10.263" v="12744" actId="20577"/>
          <ac:spMkLst>
            <pc:docMk/>
            <pc:sldMk cId="2054379559" sldId="382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8:49:36.750" v="2772" actId="20577"/>
          <ac:spMkLst>
            <pc:docMk/>
            <pc:sldMk cId="2054379559" sldId="382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08:29.123" v="12652" actId="20577"/>
          <ac:spMkLst>
            <pc:docMk/>
            <pc:sldMk cId="2054379559" sldId="382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8:55:34.456" v="3105" actId="20577"/>
          <ac:spMkLst>
            <pc:docMk/>
            <pc:sldMk cId="2054379559" sldId="382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8:56:50.988" v="3135" actId="20577"/>
          <ac:spMkLst>
            <pc:docMk/>
            <pc:sldMk cId="2054379559" sldId="382"/>
            <ac:spMk id="15" creationId="{DBB2265B-7BEE-013B-33E7-F80241D13082}"/>
          </ac:spMkLst>
        </pc:spChg>
        <pc:spChg chg="mod">
          <ac:chgData name="g.cavallaro@campus.unimib.it" userId="19fd2b7e-d3a3-4429-8eb1-25d80fbf4264" providerId="ADAL" clId="{389D7753-1CAE-46C6-BED5-BAF958C42D40}" dt="2022-09-18T18:56:18.602" v="3121" actId="20577"/>
          <ac:spMkLst>
            <pc:docMk/>
            <pc:sldMk cId="2054379559" sldId="382"/>
            <ac:spMk id="21" creationId="{6CD1F582-EE4B-2476-F97B-503C9A3CBC16}"/>
          </ac:spMkLst>
        </pc:spChg>
        <pc:picChg chg="del">
          <ac:chgData name="g.cavallaro@campus.unimib.it" userId="19fd2b7e-d3a3-4429-8eb1-25d80fbf4264" providerId="ADAL" clId="{389D7753-1CAE-46C6-BED5-BAF958C42D40}" dt="2022-09-18T18:56:02.296" v="3106" actId="478"/>
          <ac:picMkLst>
            <pc:docMk/>
            <pc:sldMk cId="2054379559" sldId="382"/>
            <ac:picMk id="9" creationId="{D2CD849E-1003-A760-3920-4B55153C327E}"/>
          </ac:picMkLst>
        </pc:picChg>
        <pc:picChg chg="add mod">
          <ac:chgData name="g.cavallaro@campus.unimib.it" userId="19fd2b7e-d3a3-4429-8eb1-25d80fbf4264" providerId="ADAL" clId="{389D7753-1CAE-46C6-BED5-BAF958C42D40}" dt="2022-09-18T18:56:09.480" v="3109" actId="1076"/>
          <ac:picMkLst>
            <pc:docMk/>
            <pc:sldMk cId="2054379559" sldId="382"/>
            <ac:picMk id="10" creationId="{BBE8FCC4-76CD-3FA1-2565-77519C29D3EF}"/>
          </ac:picMkLst>
        </pc:picChg>
        <pc:picChg chg="add mod">
          <ac:chgData name="g.cavallaro@campus.unimib.it" userId="19fd2b7e-d3a3-4429-8eb1-25d80fbf4264" providerId="ADAL" clId="{389D7753-1CAE-46C6-BED5-BAF958C42D40}" dt="2022-09-18T18:56:47.470" v="3125" actId="208"/>
          <ac:picMkLst>
            <pc:docMk/>
            <pc:sldMk cId="2054379559" sldId="382"/>
            <ac:picMk id="12" creationId="{4220DAE3-21E9-A494-7D88-BD4169902EC3}"/>
          </ac:picMkLst>
        </pc:picChg>
        <pc:picChg chg="add mod">
          <ac:chgData name="g.cavallaro@campus.unimib.it" userId="19fd2b7e-d3a3-4429-8eb1-25d80fbf4264" providerId="ADAL" clId="{389D7753-1CAE-46C6-BED5-BAF958C42D40}" dt="2022-09-18T18:57:11.155" v="3139" actId="1076"/>
          <ac:picMkLst>
            <pc:docMk/>
            <pc:sldMk cId="2054379559" sldId="382"/>
            <ac:picMk id="14" creationId="{942F5C73-F1C1-0647-D5CE-4AA4E4A3CB51}"/>
          </ac:picMkLst>
        </pc:picChg>
        <pc:picChg chg="del">
          <ac:chgData name="g.cavallaro@campus.unimib.it" userId="19fd2b7e-d3a3-4429-8eb1-25d80fbf4264" providerId="ADAL" clId="{389D7753-1CAE-46C6-BED5-BAF958C42D40}" dt="2022-09-18T18:56:20.188" v="3122" actId="478"/>
          <ac:picMkLst>
            <pc:docMk/>
            <pc:sldMk cId="2054379559" sldId="382"/>
            <ac:picMk id="25" creationId="{0E508BEB-9B70-66CB-D210-A2766D4CFEC3}"/>
          </ac:picMkLst>
        </pc:picChg>
        <pc:picChg chg="del">
          <ac:chgData name="g.cavallaro@campus.unimib.it" userId="19fd2b7e-d3a3-4429-8eb1-25d80fbf4264" providerId="ADAL" clId="{389D7753-1CAE-46C6-BED5-BAF958C42D40}" dt="2022-09-18T18:56:52.649" v="3136" actId="478"/>
          <ac:picMkLst>
            <pc:docMk/>
            <pc:sldMk cId="2054379559" sldId="382"/>
            <ac:picMk id="27" creationId="{2738DD75-426F-0349-9D72-0086A56BAD25}"/>
          </ac:picMkLst>
        </pc:picChg>
      </pc:sldChg>
      <pc:sldChg chg="addSp delSp modSp add mod">
        <pc:chgData name="g.cavallaro@campus.unimib.it" userId="19fd2b7e-d3a3-4429-8eb1-25d80fbf4264" providerId="ADAL" clId="{389D7753-1CAE-46C6-BED5-BAF958C42D40}" dt="2022-09-20T14:09:45.712" v="12772" actId="20577"/>
        <pc:sldMkLst>
          <pc:docMk/>
          <pc:sldMk cId="2520723999" sldId="383"/>
        </pc:sldMkLst>
        <pc:spChg chg="mod">
          <ac:chgData name="g.cavallaro@campus.unimib.it" userId="19fd2b7e-d3a3-4429-8eb1-25d80fbf4264" providerId="ADAL" clId="{389D7753-1CAE-46C6-BED5-BAF958C42D40}" dt="2022-09-20T14:09:45.712" v="12772" actId="20577"/>
          <ac:spMkLst>
            <pc:docMk/>
            <pc:sldMk cId="2520723999" sldId="383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8:57:21.043" v="3141" actId="478"/>
          <ac:spMkLst>
            <pc:docMk/>
            <pc:sldMk cId="2520723999" sldId="383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9:00:31.806" v="3325" actId="20577"/>
          <ac:spMkLst>
            <pc:docMk/>
            <pc:sldMk cId="2520723999" sldId="383"/>
            <ac:spMk id="7" creationId="{65026F4A-4775-2789-E005-9FB236763940}"/>
          </ac:spMkLst>
        </pc:spChg>
        <pc:spChg chg="add mod">
          <ac:chgData name="g.cavallaro@campus.unimib.it" userId="19fd2b7e-d3a3-4429-8eb1-25d80fbf4264" providerId="ADAL" clId="{389D7753-1CAE-46C6-BED5-BAF958C42D40}" dt="2022-09-18T19:01:31.855" v="3334" actId="1076"/>
          <ac:spMkLst>
            <pc:docMk/>
            <pc:sldMk cId="2520723999" sldId="383"/>
            <ac:spMk id="11" creationId="{4E7E903D-BDA1-AF82-27EC-1C347A61F4B3}"/>
          </ac:spMkLst>
        </pc:spChg>
        <pc:spChg chg="mod">
          <ac:chgData name="g.cavallaro@campus.unimib.it" userId="19fd2b7e-d3a3-4429-8eb1-25d80fbf4264" providerId="ADAL" clId="{389D7753-1CAE-46C6-BED5-BAF958C42D40}" dt="2022-09-18T19:03:36.536" v="3428" actId="1076"/>
          <ac:spMkLst>
            <pc:docMk/>
            <pc:sldMk cId="2520723999" sldId="383"/>
            <ac:spMk id="15" creationId="{DBB2265B-7BEE-013B-33E7-F80241D13082}"/>
          </ac:spMkLst>
        </pc:spChg>
        <pc:spChg chg="add mod">
          <ac:chgData name="g.cavallaro@campus.unimib.it" userId="19fd2b7e-d3a3-4429-8eb1-25d80fbf4264" providerId="ADAL" clId="{389D7753-1CAE-46C6-BED5-BAF958C42D40}" dt="2022-09-18T19:17:37.297" v="4059" actId="1076"/>
          <ac:spMkLst>
            <pc:docMk/>
            <pc:sldMk cId="2520723999" sldId="383"/>
            <ac:spMk id="19" creationId="{27AA1A5F-4D7F-CB7C-BFF5-3892E815563B}"/>
          </ac:spMkLst>
        </pc:spChg>
        <pc:spChg chg="del mod">
          <ac:chgData name="g.cavallaro@campus.unimib.it" userId="19fd2b7e-d3a3-4429-8eb1-25d80fbf4264" providerId="ADAL" clId="{389D7753-1CAE-46C6-BED5-BAF958C42D40}" dt="2022-09-18T19:01:23.460" v="3331" actId="478"/>
          <ac:spMkLst>
            <pc:docMk/>
            <pc:sldMk cId="2520723999" sldId="383"/>
            <ac:spMk id="21" creationId="{6CD1F582-EE4B-2476-F97B-503C9A3CBC16}"/>
          </ac:spMkLst>
        </pc:spChg>
        <pc:picChg chg="add mod">
          <ac:chgData name="g.cavallaro@campus.unimib.it" userId="19fd2b7e-d3a3-4429-8eb1-25d80fbf4264" providerId="ADAL" clId="{389D7753-1CAE-46C6-BED5-BAF958C42D40}" dt="2022-09-18T19:00:55.203" v="3329" actId="208"/>
          <ac:picMkLst>
            <pc:docMk/>
            <pc:sldMk cId="2520723999" sldId="383"/>
            <ac:picMk id="9" creationId="{4A828D4A-6BCA-A79F-C106-27DFEB7304C0}"/>
          </ac:picMkLst>
        </pc:picChg>
        <pc:picChg chg="del mod">
          <ac:chgData name="g.cavallaro@campus.unimib.it" userId="19fd2b7e-d3a3-4429-8eb1-25d80fbf4264" providerId="ADAL" clId="{389D7753-1CAE-46C6-BED5-BAF958C42D40}" dt="2022-09-18T19:00:33.232" v="3326" actId="478"/>
          <ac:picMkLst>
            <pc:docMk/>
            <pc:sldMk cId="2520723999" sldId="383"/>
            <ac:picMk id="10" creationId="{BBE8FCC4-76CD-3FA1-2565-77519C29D3EF}"/>
          </ac:picMkLst>
        </pc:picChg>
        <pc:picChg chg="del mod">
          <ac:chgData name="g.cavallaro@campus.unimib.it" userId="19fd2b7e-d3a3-4429-8eb1-25d80fbf4264" providerId="ADAL" clId="{389D7753-1CAE-46C6-BED5-BAF958C42D40}" dt="2022-09-18T19:01:32.956" v="3335" actId="478"/>
          <ac:picMkLst>
            <pc:docMk/>
            <pc:sldMk cId="2520723999" sldId="383"/>
            <ac:picMk id="12" creationId="{4220DAE3-21E9-A494-7D88-BD4169902EC3}"/>
          </ac:picMkLst>
        </pc:picChg>
        <pc:picChg chg="del mod">
          <ac:chgData name="g.cavallaro@campus.unimib.it" userId="19fd2b7e-d3a3-4429-8eb1-25d80fbf4264" providerId="ADAL" clId="{389D7753-1CAE-46C6-BED5-BAF958C42D40}" dt="2022-09-18T19:03:10.371" v="3405" actId="478"/>
          <ac:picMkLst>
            <pc:docMk/>
            <pc:sldMk cId="2520723999" sldId="383"/>
            <ac:picMk id="14" creationId="{942F5C73-F1C1-0647-D5CE-4AA4E4A3CB51}"/>
          </ac:picMkLst>
        </pc:picChg>
        <pc:picChg chg="add mod">
          <ac:chgData name="g.cavallaro@campus.unimib.it" userId="19fd2b7e-d3a3-4429-8eb1-25d80fbf4264" providerId="ADAL" clId="{389D7753-1CAE-46C6-BED5-BAF958C42D40}" dt="2022-09-18T19:01:53.439" v="3338" actId="208"/>
          <ac:picMkLst>
            <pc:docMk/>
            <pc:sldMk cId="2520723999" sldId="383"/>
            <ac:picMk id="18" creationId="{7CCE1CC6-DB9E-0AD8-7003-5A9B28E4CE78}"/>
          </ac:picMkLst>
        </pc:picChg>
        <pc:picChg chg="add mod">
          <ac:chgData name="g.cavallaro@campus.unimib.it" userId="19fd2b7e-d3a3-4429-8eb1-25d80fbf4264" providerId="ADAL" clId="{389D7753-1CAE-46C6-BED5-BAF958C42D40}" dt="2022-09-18T19:03:27.385" v="3427" actId="1076"/>
          <ac:picMkLst>
            <pc:docMk/>
            <pc:sldMk cId="2520723999" sldId="383"/>
            <ac:picMk id="24" creationId="{B1A9A518-70E4-A849-A86E-BB1334CA3BA5}"/>
          </ac:picMkLst>
        </pc:picChg>
        <pc:cxnChg chg="mod">
          <ac:chgData name="g.cavallaro@campus.unimib.it" userId="19fd2b7e-d3a3-4429-8eb1-25d80fbf4264" providerId="ADAL" clId="{389D7753-1CAE-46C6-BED5-BAF958C42D40}" dt="2022-09-18T19:00:23.918" v="3310" actId="1076"/>
          <ac:cxnSpMkLst>
            <pc:docMk/>
            <pc:sldMk cId="2520723999" sldId="383"/>
            <ac:cxnSpMk id="8" creationId="{06A77C8E-2081-0D2F-953A-52433FF6EDA8}"/>
          </ac:cxnSpMkLst>
        </pc:cxnChg>
        <pc:cxnChg chg="add mod">
          <ac:chgData name="g.cavallaro@campus.unimib.it" userId="19fd2b7e-d3a3-4429-8eb1-25d80fbf4264" providerId="ADAL" clId="{389D7753-1CAE-46C6-BED5-BAF958C42D40}" dt="2022-09-18T19:01:31.855" v="3334" actId="1076"/>
          <ac:cxnSpMkLst>
            <pc:docMk/>
            <pc:sldMk cId="2520723999" sldId="383"/>
            <ac:cxnSpMk id="13" creationId="{14E8DC8F-8306-4F4B-41AF-ABC91F61B1A7}"/>
          </ac:cxnSpMkLst>
        </pc:cxnChg>
        <pc:cxnChg chg="mod">
          <ac:chgData name="g.cavallaro@campus.unimib.it" userId="19fd2b7e-d3a3-4429-8eb1-25d80fbf4264" providerId="ADAL" clId="{389D7753-1CAE-46C6-BED5-BAF958C42D40}" dt="2022-09-18T19:03:36.536" v="3428" actId="1076"/>
          <ac:cxnSpMkLst>
            <pc:docMk/>
            <pc:sldMk cId="2520723999" sldId="383"/>
            <ac:cxnSpMk id="16" creationId="{3D8EDB3F-808C-9AA6-A5D8-48FD7EFFBDEE}"/>
          </ac:cxnSpMkLst>
        </pc:cxnChg>
        <pc:cxnChg chg="del mod">
          <ac:chgData name="g.cavallaro@campus.unimib.it" userId="19fd2b7e-d3a3-4429-8eb1-25d80fbf4264" providerId="ADAL" clId="{389D7753-1CAE-46C6-BED5-BAF958C42D40}" dt="2022-09-18T19:01:26.720" v="3332" actId="478"/>
          <ac:cxnSpMkLst>
            <pc:docMk/>
            <pc:sldMk cId="2520723999" sldId="383"/>
            <ac:cxnSpMk id="22" creationId="{0D7B4148-1658-869F-3068-1560D2F83DFE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10:16.031" v="12777" actId="20577"/>
        <pc:sldMkLst>
          <pc:docMk/>
          <pc:sldMk cId="2397797045" sldId="384"/>
        </pc:sldMkLst>
        <pc:spChg chg="mod">
          <ac:chgData name="g.cavallaro@campus.unimib.it" userId="19fd2b7e-d3a3-4429-8eb1-25d80fbf4264" providerId="ADAL" clId="{389D7753-1CAE-46C6-BED5-BAF958C42D40}" dt="2022-09-20T14:10:16.031" v="12777" actId="20577"/>
          <ac:spMkLst>
            <pc:docMk/>
            <pc:sldMk cId="2397797045" sldId="384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9:06:05.338" v="3520" actId="478"/>
          <ac:spMkLst>
            <pc:docMk/>
            <pc:sldMk cId="2397797045" sldId="384"/>
            <ac:spMk id="19" creationId="{27AA1A5F-4D7F-CB7C-BFF5-3892E815563B}"/>
          </ac:spMkLst>
        </pc:spChg>
        <pc:picChg chg="add mod">
          <ac:chgData name="g.cavallaro@campus.unimib.it" userId="19fd2b7e-d3a3-4429-8eb1-25d80fbf4264" providerId="ADAL" clId="{389D7753-1CAE-46C6-BED5-BAF958C42D40}" dt="2022-09-18T19:06:26.263" v="3523" actId="1076"/>
          <ac:picMkLst>
            <pc:docMk/>
            <pc:sldMk cId="2397797045" sldId="384"/>
            <ac:picMk id="6" creationId="{BD05FB5D-7A01-03A8-3D54-92D62F299462}"/>
          </ac:picMkLst>
        </pc:picChg>
        <pc:picChg chg="del">
          <ac:chgData name="g.cavallaro@campus.unimib.it" userId="19fd2b7e-d3a3-4429-8eb1-25d80fbf4264" providerId="ADAL" clId="{389D7753-1CAE-46C6-BED5-BAF958C42D40}" dt="2022-09-18T19:06:03.036" v="3517" actId="478"/>
          <ac:picMkLst>
            <pc:docMk/>
            <pc:sldMk cId="2397797045" sldId="384"/>
            <ac:picMk id="9" creationId="{4A828D4A-6BCA-A79F-C106-27DFEB7304C0}"/>
          </ac:picMkLst>
        </pc:picChg>
        <pc:picChg chg="add mod">
          <ac:chgData name="g.cavallaro@campus.unimib.it" userId="19fd2b7e-d3a3-4429-8eb1-25d80fbf4264" providerId="ADAL" clId="{389D7753-1CAE-46C6-BED5-BAF958C42D40}" dt="2022-09-18T19:06:55.255" v="3527" actId="1076"/>
          <ac:picMkLst>
            <pc:docMk/>
            <pc:sldMk cId="2397797045" sldId="384"/>
            <ac:picMk id="12" creationId="{1085AE79-1B58-C52C-9CC0-1EA5E24615AA}"/>
          </ac:picMkLst>
        </pc:picChg>
        <pc:picChg chg="add mod">
          <ac:chgData name="g.cavallaro@campus.unimib.it" userId="19fd2b7e-d3a3-4429-8eb1-25d80fbf4264" providerId="ADAL" clId="{389D7753-1CAE-46C6-BED5-BAF958C42D40}" dt="2022-09-18T19:07:35.049" v="3530" actId="1076"/>
          <ac:picMkLst>
            <pc:docMk/>
            <pc:sldMk cId="2397797045" sldId="384"/>
            <ac:picMk id="17" creationId="{F3B3F6BE-521C-7B03-1BE1-BF26E61637B9}"/>
          </ac:picMkLst>
        </pc:picChg>
        <pc:picChg chg="del">
          <ac:chgData name="g.cavallaro@campus.unimib.it" userId="19fd2b7e-d3a3-4429-8eb1-25d80fbf4264" providerId="ADAL" clId="{389D7753-1CAE-46C6-BED5-BAF958C42D40}" dt="2022-09-18T19:06:04.108" v="3519" actId="478"/>
          <ac:picMkLst>
            <pc:docMk/>
            <pc:sldMk cId="2397797045" sldId="384"/>
            <ac:picMk id="18" creationId="{7CCE1CC6-DB9E-0AD8-7003-5A9B28E4CE78}"/>
          </ac:picMkLst>
        </pc:picChg>
        <pc:picChg chg="del">
          <ac:chgData name="g.cavallaro@campus.unimib.it" userId="19fd2b7e-d3a3-4429-8eb1-25d80fbf4264" providerId="ADAL" clId="{389D7753-1CAE-46C6-BED5-BAF958C42D40}" dt="2022-09-18T19:06:03.504" v="3518" actId="478"/>
          <ac:picMkLst>
            <pc:docMk/>
            <pc:sldMk cId="2397797045" sldId="384"/>
            <ac:picMk id="24" creationId="{B1A9A518-70E4-A849-A86E-BB1334CA3BA5}"/>
          </ac:picMkLst>
        </pc:picChg>
      </pc:sldChg>
      <pc:sldChg chg="addSp delSp modSp add mod">
        <pc:chgData name="g.cavallaro@campus.unimib.it" userId="19fd2b7e-d3a3-4429-8eb1-25d80fbf4264" providerId="ADAL" clId="{389D7753-1CAE-46C6-BED5-BAF958C42D40}" dt="2022-09-20T14:10:50.200" v="12825" actId="6549"/>
        <pc:sldMkLst>
          <pc:docMk/>
          <pc:sldMk cId="383260896" sldId="385"/>
        </pc:sldMkLst>
        <pc:spChg chg="mod">
          <ac:chgData name="g.cavallaro@campus.unimib.it" userId="19fd2b7e-d3a3-4429-8eb1-25d80fbf4264" providerId="ADAL" clId="{389D7753-1CAE-46C6-BED5-BAF958C42D40}" dt="2022-09-20T14:10:50.200" v="12825" actId="6549"/>
          <ac:spMkLst>
            <pc:docMk/>
            <pc:sldMk cId="383260896" sldId="385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9:11:05.471" v="3740" actId="20577"/>
          <ac:spMkLst>
            <pc:docMk/>
            <pc:sldMk cId="383260896" sldId="385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9:12:14.429" v="3758" actId="20577"/>
          <ac:spMkLst>
            <pc:docMk/>
            <pc:sldMk cId="383260896" sldId="385"/>
            <ac:spMk id="11" creationId="{4E7E903D-BDA1-AF82-27EC-1C347A61F4B3}"/>
          </ac:spMkLst>
        </pc:spChg>
        <pc:spChg chg="mod">
          <ac:chgData name="g.cavallaro@campus.unimib.it" userId="19fd2b7e-d3a3-4429-8eb1-25d80fbf4264" providerId="ADAL" clId="{389D7753-1CAE-46C6-BED5-BAF958C42D40}" dt="2022-09-18T19:13:14.832" v="3775" actId="20577"/>
          <ac:spMkLst>
            <pc:docMk/>
            <pc:sldMk cId="383260896" sldId="385"/>
            <ac:spMk id="15" creationId="{DBB2265B-7BEE-013B-33E7-F80241D13082}"/>
          </ac:spMkLst>
        </pc:spChg>
        <pc:picChg chg="del">
          <ac:chgData name="g.cavallaro@campus.unimib.it" userId="19fd2b7e-d3a3-4429-8eb1-25d80fbf4264" providerId="ADAL" clId="{389D7753-1CAE-46C6-BED5-BAF958C42D40}" dt="2022-09-18T19:11:07.135" v="3741" actId="478"/>
          <ac:picMkLst>
            <pc:docMk/>
            <pc:sldMk cId="383260896" sldId="385"/>
            <ac:picMk id="6" creationId="{BD05FB5D-7A01-03A8-3D54-92D62F299462}"/>
          </ac:picMkLst>
        </pc:picChg>
        <pc:picChg chg="add mod">
          <ac:chgData name="g.cavallaro@campus.unimib.it" userId="19fd2b7e-d3a3-4429-8eb1-25d80fbf4264" providerId="ADAL" clId="{389D7753-1CAE-46C6-BED5-BAF958C42D40}" dt="2022-09-18T19:11:47.540" v="3747" actId="1076"/>
          <ac:picMkLst>
            <pc:docMk/>
            <pc:sldMk cId="383260896" sldId="385"/>
            <ac:picMk id="9" creationId="{8A78659C-AED7-763D-4CB1-CAAE1395E0F1}"/>
          </ac:picMkLst>
        </pc:picChg>
        <pc:picChg chg="del mod">
          <ac:chgData name="g.cavallaro@campus.unimib.it" userId="19fd2b7e-d3a3-4429-8eb1-25d80fbf4264" providerId="ADAL" clId="{389D7753-1CAE-46C6-BED5-BAF958C42D40}" dt="2022-09-18T19:12:21" v="3761" actId="478"/>
          <ac:picMkLst>
            <pc:docMk/>
            <pc:sldMk cId="383260896" sldId="385"/>
            <ac:picMk id="12" creationId="{1085AE79-1B58-C52C-9CC0-1EA5E24615AA}"/>
          </ac:picMkLst>
        </pc:picChg>
        <pc:picChg chg="del mod">
          <ac:chgData name="g.cavallaro@campus.unimib.it" userId="19fd2b7e-d3a3-4429-8eb1-25d80fbf4264" providerId="ADAL" clId="{389D7753-1CAE-46C6-BED5-BAF958C42D40}" dt="2022-09-18T19:13:20.175" v="3777" actId="478"/>
          <ac:picMkLst>
            <pc:docMk/>
            <pc:sldMk cId="383260896" sldId="385"/>
            <ac:picMk id="17" creationId="{F3B3F6BE-521C-7B03-1BE1-BF26E61637B9}"/>
          </ac:picMkLst>
        </pc:picChg>
        <pc:picChg chg="add mod">
          <ac:chgData name="g.cavallaro@campus.unimib.it" userId="19fd2b7e-d3a3-4429-8eb1-25d80fbf4264" providerId="ADAL" clId="{389D7753-1CAE-46C6-BED5-BAF958C42D40}" dt="2022-09-18T19:12:52.177" v="3765" actId="1076"/>
          <ac:picMkLst>
            <pc:docMk/>
            <pc:sldMk cId="383260896" sldId="385"/>
            <ac:picMk id="18" creationId="{B276CACC-55E1-8BC4-7D0D-D0A83AF283A8}"/>
          </ac:picMkLst>
        </pc:picChg>
        <pc:picChg chg="add mod">
          <ac:chgData name="g.cavallaro@campus.unimib.it" userId="19fd2b7e-d3a3-4429-8eb1-25d80fbf4264" providerId="ADAL" clId="{389D7753-1CAE-46C6-BED5-BAF958C42D40}" dt="2022-09-18T19:13:27.752" v="3780" actId="1076"/>
          <ac:picMkLst>
            <pc:docMk/>
            <pc:sldMk cId="383260896" sldId="385"/>
            <ac:picMk id="21" creationId="{E16D59A6-9246-6311-6C3D-40B2A0CFA6DD}"/>
          </ac:picMkLst>
        </pc:picChg>
        <pc:cxnChg chg="mod">
          <ac:chgData name="g.cavallaro@campus.unimib.it" userId="19fd2b7e-d3a3-4429-8eb1-25d80fbf4264" providerId="ADAL" clId="{389D7753-1CAE-46C6-BED5-BAF958C42D40}" dt="2022-09-18T19:12:19.115" v="3759" actId="14100"/>
          <ac:cxnSpMkLst>
            <pc:docMk/>
            <pc:sldMk cId="383260896" sldId="385"/>
            <ac:cxnSpMk id="13" creationId="{14E8DC8F-8306-4F4B-41AF-ABC91F61B1A7}"/>
          </ac:cxnSpMkLst>
        </pc:cxnChg>
        <pc:cxnChg chg="mod">
          <ac:chgData name="g.cavallaro@campus.unimib.it" userId="19fd2b7e-d3a3-4429-8eb1-25d80fbf4264" providerId="ADAL" clId="{389D7753-1CAE-46C6-BED5-BAF958C42D40}" dt="2022-09-18T19:13:18.841" v="3776" actId="14100"/>
          <ac:cxnSpMkLst>
            <pc:docMk/>
            <pc:sldMk cId="383260896" sldId="385"/>
            <ac:cxnSpMk id="16" creationId="{3D8EDB3F-808C-9AA6-A5D8-48FD7EFFBDEE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5:04:57.024" v="14109" actId="14100"/>
        <pc:sldMkLst>
          <pc:docMk/>
          <pc:sldMk cId="1347903084" sldId="386"/>
        </pc:sldMkLst>
        <pc:spChg chg="mod">
          <ac:chgData name="g.cavallaro@campus.unimib.it" userId="19fd2b7e-d3a3-4429-8eb1-25d80fbf4264" providerId="ADAL" clId="{389D7753-1CAE-46C6-BED5-BAF958C42D40}" dt="2022-09-18T19:16:04.757" v="3976" actId="2711"/>
          <ac:spMkLst>
            <pc:docMk/>
            <pc:sldMk cId="1347903084" sldId="386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9:16:34.789" v="3991" actId="20577"/>
          <ac:spMkLst>
            <pc:docMk/>
            <pc:sldMk cId="1347903084" sldId="386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9:18:36.159" v="4068" actId="1076"/>
          <ac:spMkLst>
            <pc:docMk/>
            <pc:sldMk cId="1347903084" sldId="386"/>
            <ac:spMk id="11" creationId="{4E7E903D-BDA1-AF82-27EC-1C347A61F4B3}"/>
          </ac:spMkLst>
        </pc:spChg>
        <pc:spChg chg="mod">
          <ac:chgData name="g.cavallaro@campus.unimib.it" userId="19fd2b7e-d3a3-4429-8eb1-25d80fbf4264" providerId="ADAL" clId="{389D7753-1CAE-46C6-BED5-BAF958C42D40}" dt="2022-09-18T19:18:36.159" v="4068" actId="1076"/>
          <ac:spMkLst>
            <pc:docMk/>
            <pc:sldMk cId="1347903084" sldId="386"/>
            <ac:spMk id="15" creationId="{DBB2265B-7BEE-013B-33E7-F80241D13082}"/>
          </ac:spMkLst>
        </pc:spChg>
        <pc:picChg chg="add mod">
          <ac:chgData name="g.cavallaro@campus.unimib.it" userId="19fd2b7e-d3a3-4429-8eb1-25d80fbf4264" providerId="ADAL" clId="{389D7753-1CAE-46C6-BED5-BAF958C42D40}" dt="2022-09-18T19:16:49.572" v="3995" actId="1076"/>
          <ac:picMkLst>
            <pc:docMk/>
            <pc:sldMk cId="1347903084" sldId="386"/>
            <ac:picMk id="6" creationId="{FD05CC80-A5EF-5890-5AA6-7D63BBD86C79}"/>
          </ac:picMkLst>
        </pc:picChg>
        <pc:picChg chg="del">
          <ac:chgData name="g.cavallaro@campus.unimib.it" userId="19fd2b7e-d3a3-4429-8eb1-25d80fbf4264" providerId="ADAL" clId="{389D7753-1CAE-46C6-BED5-BAF958C42D40}" dt="2022-09-18T19:16:36.355" v="3992" actId="478"/>
          <ac:picMkLst>
            <pc:docMk/>
            <pc:sldMk cId="1347903084" sldId="386"/>
            <ac:picMk id="9" creationId="{8A78659C-AED7-763D-4CB1-CAAE1395E0F1}"/>
          </ac:picMkLst>
        </pc:picChg>
        <pc:picChg chg="add mod">
          <ac:chgData name="g.cavallaro@campus.unimib.it" userId="19fd2b7e-d3a3-4429-8eb1-25d80fbf4264" providerId="ADAL" clId="{389D7753-1CAE-46C6-BED5-BAF958C42D40}" dt="2022-09-18T19:18:36.159" v="4068" actId="1076"/>
          <ac:picMkLst>
            <pc:docMk/>
            <pc:sldMk cId="1347903084" sldId="386"/>
            <ac:picMk id="14" creationId="{F1992160-1FEC-1563-47A6-EC0F33BC0481}"/>
          </ac:picMkLst>
        </pc:picChg>
        <pc:picChg chg="del">
          <ac:chgData name="g.cavallaro@campus.unimib.it" userId="19fd2b7e-d3a3-4429-8eb1-25d80fbf4264" providerId="ADAL" clId="{389D7753-1CAE-46C6-BED5-BAF958C42D40}" dt="2022-09-18T19:17:17.884" v="4040" actId="478"/>
          <ac:picMkLst>
            <pc:docMk/>
            <pc:sldMk cId="1347903084" sldId="386"/>
            <ac:picMk id="18" creationId="{B276CACC-55E1-8BC4-7D0D-D0A83AF283A8}"/>
          </ac:picMkLst>
        </pc:picChg>
        <pc:picChg chg="add mod">
          <ac:chgData name="g.cavallaro@campus.unimib.it" userId="19fd2b7e-d3a3-4429-8eb1-25d80fbf4264" providerId="ADAL" clId="{389D7753-1CAE-46C6-BED5-BAF958C42D40}" dt="2022-09-18T19:18:36.159" v="4068" actId="1076"/>
          <ac:picMkLst>
            <pc:docMk/>
            <pc:sldMk cId="1347903084" sldId="386"/>
            <ac:picMk id="19" creationId="{21685E65-3BB8-BF9C-521B-7C87F5F41622}"/>
          </ac:picMkLst>
        </pc:picChg>
        <pc:picChg chg="del">
          <ac:chgData name="g.cavallaro@campus.unimib.it" userId="19fd2b7e-d3a3-4429-8eb1-25d80fbf4264" providerId="ADAL" clId="{389D7753-1CAE-46C6-BED5-BAF958C42D40}" dt="2022-09-18T19:17:44.761" v="4060" actId="478"/>
          <ac:picMkLst>
            <pc:docMk/>
            <pc:sldMk cId="1347903084" sldId="386"/>
            <ac:picMk id="21" creationId="{E16D59A6-9246-6311-6C3D-40B2A0CFA6DD}"/>
          </ac:picMkLst>
        </pc:picChg>
        <pc:cxnChg chg="mod">
          <ac:chgData name="g.cavallaro@campus.unimib.it" userId="19fd2b7e-d3a3-4429-8eb1-25d80fbf4264" providerId="ADAL" clId="{389D7753-1CAE-46C6-BED5-BAF958C42D40}" dt="2022-09-18T19:18:36.159" v="4068" actId="1076"/>
          <ac:cxnSpMkLst>
            <pc:docMk/>
            <pc:sldMk cId="1347903084" sldId="386"/>
            <ac:cxnSpMk id="13" creationId="{14E8DC8F-8306-4F4B-41AF-ABC91F61B1A7}"/>
          </ac:cxnSpMkLst>
        </pc:cxnChg>
        <pc:cxnChg chg="mod">
          <ac:chgData name="g.cavallaro@campus.unimib.it" userId="19fd2b7e-d3a3-4429-8eb1-25d80fbf4264" providerId="ADAL" clId="{389D7753-1CAE-46C6-BED5-BAF958C42D40}" dt="2022-09-20T15:04:57.024" v="14109" actId="14100"/>
          <ac:cxnSpMkLst>
            <pc:docMk/>
            <pc:sldMk cId="1347903084" sldId="386"/>
            <ac:cxnSpMk id="16" creationId="{3D8EDB3F-808C-9AA6-A5D8-48FD7EFFBDEE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14:22.822" v="13034" actId="1076"/>
        <pc:sldMkLst>
          <pc:docMk/>
          <pc:sldMk cId="1583449846" sldId="387"/>
        </pc:sldMkLst>
        <pc:spChg chg="add mod">
          <ac:chgData name="g.cavallaro@campus.unimib.it" userId="19fd2b7e-d3a3-4429-8eb1-25d80fbf4264" providerId="ADAL" clId="{389D7753-1CAE-46C6-BED5-BAF958C42D40}" dt="2022-09-20T14:14:22.822" v="13034" actId="1076"/>
          <ac:spMkLst>
            <pc:docMk/>
            <pc:sldMk cId="1583449846" sldId="387"/>
            <ac:spMk id="2" creationId="{D9974C62-0A5D-C7F1-437D-E97FD5E0E038}"/>
          </ac:spMkLst>
        </pc:spChg>
        <pc:spChg chg="mod">
          <ac:chgData name="g.cavallaro@campus.unimib.it" userId="19fd2b7e-d3a3-4429-8eb1-25d80fbf4264" providerId="ADAL" clId="{389D7753-1CAE-46C6-BED5-BAF958C42D40}" dt="2022-09-20T14:12:45.339" v="12965" actId="20577"/>
          <ac:spMkLst>
            <pc:docMk/>
            <pc:sldMk cId="1583449846" sldId="387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9:20:57.310" v="4083" actId="20577"/>
          <ac:spMkLst>
            <pc:docMk/>
            <pc:sldMk cId="1583449846" sldId="387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11:29.154" v="12828" actId="20577"/>
          <ac:spMkLst>
            <pc:docMk/>
            <pc:sldMk cId="1583449846" sldId="387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9:26:53.348" v="4482" actId="1076"/>
          <ac:spMkLst>
            <pc:docMk/>
            <pc:sldMk cId="1583449846" sldId="387"/>
            <ac:spMk id="7" creationId="{65026F4A-4775-2789-E005-9FB236763940}"/>
          </ac:spMkLst>
        </pc:spChg>
        <pc:spChg chg="add mod">
          <ac:chgData name="g.cavallaro@campus.unimib.it" userId="19fd2b7e-d3a3-4429-8eb1-25d80fbf4264" providerId="ADAL" clId="{389D7753-1CAE-46C6-BED5-BAF958C42D40}" dt="2022-09-18T19:29:37.559" v="4529" actId="1076"/>
          <ac:spMkLst>
            <pc:docMk/>
            <pc:sldMk cId="1583449846" sldId="387"/>
            <ac:spMk id="12" creationId="{E225FEBC-3AB2-7597-EB2F-4DB33D53164B}"/>
          </ac:spMkLst>
        </pc:spChg>
        <pc:spChg chg="add del mod">
          <ac:chgData name="g.cavallaro@campus.unimib.it" userId="19fd2b7e-d3a3-4429-8eb1-25d80fbf4264" providerId="ADAL" clId="{389D7753-1CAE-46C6-BED5-BAF958C42D40}" dt="2022-09-18T19:29:29.656" v="4528" actId="478"/>
          <ac:spMkLst>
            <pc:docMk/>
            <pc:sldMk cId="1583449846" sldId="387"/>
            <ac:spMk id="14" creationId="{40C40EF0-AF7E-BCFF-745F-0BB360BF6A57}"/>
          </ac:spMkLst>
        </pc:spChg>
        <pc:spChg chg="add mod">
          <ac:chgData name="g.cavallaro@campus.unimib.it" userId="19fd2b7e-d3a3-4429-8eb1-25d80fbf4264" providerId="ADAL" clId="{389D7753-1CAE-46C6-BED5-BAF958C42D40}" dt="2022-09-18T19:29:59.189" v="4545" actId="20577"/>
          <ac:spMkLst>
            <pc:docMk/>
            <pc:sldMk cId="1583449846" sldId="387"/>
            <ac:spMk id="24" creationId="{8D932649-FB40-8926-9686-D54BE97C22A3}"/>
          </ac:spMkLst>
        </pc:spChg>
        <pc:picChg chg="del mod">
          <ac:chgData name="g.cavallaro@campus.unimib.it" userId="19fd2b7e-d3a3-4429-8eb1-25d80fbf4264" providerId="ADAL" clId="{389D7753-1CAE-46C6-BED5-BAF958C42D40}" dt="2022-09-18T19:26:57.835" v="4483" actId="478"/>
          <ac:picMkLst>
            <pc:docMk/>
            <pc:sldMk cId="1583449846" sldId="387"/>
            <ac:picMk id="10" creationId="{CA2F93A6-95EE-E593-BA94-30593789FA66}"/>
          </ac:picMkLst>
        </pc:picChg>
        <pc:picChg chg="add mod">
          <ac:chgData name="g.cavallaro@campus.unimib.it" userId="19fd2b7e-d3a3-4429-8eb1-25d80fbf4264" providerId="ADAL" clId="{389D7753-1CAE-46C6-BED5-BAF958C42D40}" dt="2022-09-18T19:27:23.304" v="4486" actId="1076"/>
          <ac:picMkLst>
            <pc:docMk/>
            <pc:sldMk cId="1583449846" sldId="387"/>
            <ac:picMk id="11" creationId="{E740572C-1BAF-5BCD-6368-EEBF3A0544C9}"/>
          </ac:picMkLst>
        </pc:picChg>
        <pc:picChg chg="add del mod">
          <ac:chgData name="g.cavallaro@campus.unimib.it" userId="19fd2b7e-d3a3-4429-8eb1-25d80fbf4264" providerId="ADAL" clId="{389D7753-1CAE-46C6-BED5-BAF958C42D40}" dt="2022-09-18T19:28:18.052" v="4500" actId="478"/>
          <ac:picMkLst>
            <pc:docMk/>
            <pc:sldMk cId="1583449846" sldId="387"/>
            <ac:picMk id="16" creationId="{3248BDDF-937A-4C66-360C-13E4C4F6B70C}"/>
          </ac:picMkLst>
        </pc:picChg>
        <pc:picChg chg="add del mod">
          <ac:chgData name="g.cavallaro@campus.unimib.it" userId="19fd2b7e-d3a3-4429-8eb1-25d80fbf4264" providerId="ADAL" clId="{389D7753-1CAE-46C6-BED5-BAF958C42D40}" dt="2022-09-18T19:28:39.343" v="4521" actId="478"/>
          <ac:picMkLst>
            <pc:docMk/>
            <pc:sldMk cId="1583449846" sldId="387"/>
            <ac:picMk id="17" creationId="{97010AB4-C01C-9D29-06A1-F0394B97D672}"/>
          </ac:picMkLst>
        </pc:picChg>
        <pc:picChg chg="add del mod">
          <ac:chgData name="g.cavallaro@campus.unimib.it" userId="19fd2b7e-d3a3-4429-8eb1-25d80fbf4264" providerId="ADAL" clId="{389D7753-1CAE-46C6-BED5-BAF958C42D40}" dt="2022-09-18T19:29:29.656" v="4528" actId="478"/>
          <ac:picMkLst>
            <pc:docMk/>
            <pc:sldMk cId="1583449846" sldId="387"/>
            <ac:picMk id="21" creationId="{CBAA0F0A-4342-9CDE-27DF-B8DCB6ED058B}"/>
          </ac:picMkLst>
        </pc:picChg>
        <pc:picChg chg="add mod">
          <ac:chgData name="g.cavallaro@campus.unimib.it" userId="19fd2b7e-d3a3-4429-8eb1-25d80fbf4264" providerId="ADAL" clId="{389D7753-1CAE-46C6-BED5-BAF958C42D40}" dt="2022-09-18T19:29:41.511" v="4530" actId="1076"/>
          <ac:picMkLst>
            <pc:docMk/>
            <pc:sldMk cId="1583449846" sldId="387"/>
            <ac:picMk id="23" creationId="{7B0CC6B9-2FFF-5F4B-0535-EA527C7CC482}"/>
          </ac:picMkLst>
        </pc:picChg>
        <pc:picChg chg="add del mod">
          <ac:chgData name="g.cavallaro@campus.unimib.it" userId="19fd2b7e-d3a3-4429-8eb1-25d80fbf4264" providerId="ADAL" clId="{389D7753-1CAE-46C6-BED5-BAF958C42D40}" dt="2022-09-18T19:29:55.671" v="4533" actId="478"/>
          <ac:picMkLst>
            <pc:docMk/>
            <pc:sldMk cId="1583449846" sldId="387"/>
            <ac:picMk id="26" creationId="{6892B6C6-4C33-D0CB-9976-D13B26030115}"/>
          </ac:picMkLst>
        </pc:picChg>
        <pc:picChg chg="add mod">
          <ac:chgData name="g.cavallaro@campus.unimib.it" userId="19fd2b7e-d3a3-4429-8eb1-25d80fbf4264" providerId="ADAL" clId="{389D7753-1CAE-46C6-BED5-BAF958C42D40}" dt="2022-09-18T19:30:23.717" v="4549" actId="1076"/>
          <ac:picMkLst>
            <pc:docMk/>
            <pc:sldMk cId="1583449846" sldId="387"/>
            <ac:picMk id="29" creationId="{43F665AE-E57F-38A9-5D80-D516CEE1BBB8}"/>
          </ac:picMkLst>
        </pc:picChg>
        <pc:cxnChg chg="mod">
          <ac:chgData name="g.cavallaro@campus.unimib.it" userId="19fd2b7e-d3a3-4429-8eb1-25d80fbf4264" providerId="ADAL" clId="{389D7753-1CAE-46C6-BED5-BAF958C42D40}" dt="2022-09-18T19:21:01.075" v="4084" actId="14100"/>
          <ac:cxnSpMkLst>
            <pc:docMk/>
            <pc:sldMk cId="1583449846" sldId="387"/>
            <ac:cxnSpMk id="4" creationId="{51FD34F7-E331-45F9-984B-6D3860116CA5}"/>
          </ac:cxnSpMkLst>
        </pc:cxnChg>
        <pc:cxnChg chg="mod">
          <ac:chgData name="g.cavallaro@campus.unimib.it" userId="19fd2b7e-d3a3-4429-8eb1-25d80fbf4264" providerId="ADAL" clId="{389D7753-1CAE-46C6-BED5-BAF958C42D40}" dt="2022-09-18T19:26:53.348" v="4482" actId="1076"/>
          <ac:cxnSpMkLst>
            <pc:docMk/>
            <pc:sldMk cId="1583449846" sldId="387"/>
            <ac:cxnSpMk id="8" creationId="{06A77C8E-2081-0D2F-953A-52433FF6EDA8}"/>
          </ac:cxnSpMkLst>
        </pc:cxnChg>
        <pc:cxnChg chg="add mod">
          <ac:chgData name="g.cavallaro@campus.unimib.it" userId="19fd2b7e-d3a3-4429-8eb1-25d80fbf4264" providerId="ADAL" clId="{389D7753-1CAE-46C6-BED5-BAF958C42D40}" dt="2022-09-18T19:29:37.559" v="4529" actId="1076"/>
          <ac:cxnSpMkLst>
            <pc:docMk/>
            <pc:sldMk cId="1583449846" sldId="387"/>
            <ac:cxnSpMk id="13" creationId="{DC6F869D-F83E-D67C-9C6C-CEFC76B869CA}"/>
          </ac:cxnSpMkLst>
        </pc:cxnChg>
        <pc:cxnChg chg="add del mod">
          <ac:chgData name="g.cavallaro@campus.unimib.it" userId="19fd2b7e-d3a3-4429-8eb1-25d80fbf4264" providerId="ADAL" clId="{389D7753-1CAE-46C6-BED5-BAF958C42D40}" dt="2022-09-18T19:29:29.656" v="4528" actId="478"/>
          <ac:cxnSpMkLst>
            <pc:docMk/>
            <pc:sldMk cId="1583449846" sldId="387"/>
            <ac:cxnSpMk id="15" creationId="{DE72E77B-5C64-1479-0B75-BC536B742B70}"/>
          </ac:cxnSpMkLst>
        </pc:cxnChg>
        <pc:cxnChg chg="add mod">
          <ac:chgData name="g.cavallaro@campus.unimib.it" userId="19fd2b7e-d3a3-4429-8eb1-25d80fbf4264" providerId="ADAL" clId="{389D7753-1CAE-46C6-BED5-BAF958C42D40}" dt="2022-09-18T19:30:05.073" v="4546" actId="14100"/>
          <ac:cxnSpMkLst>
            <pc:docMk/>
            <pc:sldMk cId="1583449846" sldId="387"/>
            <ac:cxnSpMk id="25" creationId="{D06E13E8-4DA5-F6FE-E360-E58EDCDD8A1D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15:03.977" v="13063" actId="20577"/>
        <pc:sldMkLst>
          <pc:docMk/>
          <pc:sldMk cId="627317062" sldId="388"/>
        </pc:sldMkLst>
        <pc:spChg chg="del mod">
          <ac:chgData name="g.cavallaro@campus.unimib.it" userId="19fd2b7e-d3a3-4429-8eb1-25d80fbf4264" providerId="ADAL" clId="{389D7753-1CAE-46C6-BED5-BAF958C42D40}" dt="2022-09-18T19:34:05.775" v="4953" actId="478"/>
          <ac:spMkLst>
            <pc:docMk/>
            <pc:sldMk cId="627317062" sldId="388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9:30:37.269" v="4551" actId="478"/>
          <ac:spMkLst>
            <pc:docMk/>
            <pc:sldMk cId="627317062" sldId="388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9:34:20.370" v="4971" actId="20577"/>
          <ac:spMkLst>
            <pc:docMk/>
            <pc:sldMk cId="627317062" sldId="388"/>
            <ac:spMk id="7" creationId="{65026F4A-4775-2789-E005-9FB236763940}"/>
          </ac:spMkLst>
        </pc:spChg>
        <pc:spChg chg="add mod">
          <ac:chgData name="g.cavallaro@campus.unimib.it" userId="19fd2b7e-d3a3-4429-8eb1-25d80fbf4264" providerId="ADAL" clId="{389D7753-1CAE-46C6-BED5-BAF958C42D40}" dt="2022-09-20T14:14:37.894" v="13040" actId="20577"/>
          <ac:spMkLst>
            <pc:docMk/>
            <pc:sldMk cId="627317062" sldId="388"/>
            <ac:spMk id="10" creationId="{D042895C-67A3-84F9-CD59-450F254CB596}"/>
          </ac:spMkLst>
        </pc:spChg>
        <pc:spChg chg="mod">
          <ac:chgData name="g.cavallaro@campus.unimib.it" userId="19fd2b7e-d3a3-4429-8eb1-25d80fbf4264" providerId="ADAL" clId="{389D7753-1CAE-46C6-BED5-BAF958C42D40}" dt="2022-09-18T19:37:18.911" v="5171" actId="20577"/>
          <ac:spMkLst>
            <pc:docMk/>
            <pc:sldMk cId="627317062" sldId="388"/>
            <ac:spMk id="12" creationId="{E225FEBC-3AB2-7597-EB2F-4DB33D53164B}"/>
          </ac:spMkLst>
        </pc:spChg>
        <pc:spChg chg="add mod">
          <ac:chgData name="g.cavallaro@campus.unimib.it" userId="19fd2b7e-d3a3-4429-8eb1-25d80fbf4264" providerId="ADAL" clId="{389D7753-1CAE-46C6-BED5-BAF958C42D40}" dt="2022-09-20T14:15:03.977" v="13063" actId="20577"/>
          <ac:spMkLst>
            <pc:docMk/>
            <pc:sldMk cId="627317062" sldId="388"/>
            <ac:spMk id="19" creationId="{C03FBB53-0984-56F5-B006-D314EE6F996E}"/>
          </ac:spMkLst>
        </pc:spChg>
        <pc:spChg chg="mod">
          <ac:chgData name="g.cavallaro@campus.unimib.it" userId="19fd2b7e-d3a3-4429-8eb1-25d80fbf4264" providerId="ADAL" clId="{389D7753-1CAE-46C6-BED5-BAF958C42D40}" dt="2022-09-18T19:40:15.524" v="5358" actId="20577"/>
          <ac:spMkLst>
            <pc:docMk/>
            <pc:sldMk cId="627317062" sldId="388"/>
            <ac:spMk id="24" creationId="{8D932649-FB40-8926-9686-D54BE97C22A3}"/>
          </ac:spMkLst>
        </pc:spChg>
        <pc:spChg chg="add mod">
          <ac:chgData name="g.cavallaro@campus.unimib.it" userId="19fd2b7e-d3a3-4429-8eb1-25d80fbf4264" providerId="ADAL" clId="{389D7753-1CAE-46C6-BED5-BAF958C42D40}" dt="2022-09-18T19:41:47.413" v="5434" actId="2711"/>
          <ac:spMkLst>
            <pc:docMk/>
            <pc:sldMk cId="627317062" sldId="388"/>
            <ac:spMk id="26" creationId="{3D1D6D48-D423-5CA5-5BCC-9D3615F36B40}"/>
          </ac:spMkLst>
        </pc:spChg>
        <pc:picChg chg="add mod">
          <ac:chgData name="g.cavallaro@campus.unimib.it" userId="19fd2b7e-d3a3-4429-8eb1-25d80fbf4264" providerId="ADAL" clId="{389D7753-1CAE-46C6-BED5-BAF958C42D40}" dt="2022-09-18T19:34:46.813" v="4975" actId="208"/>
          <ac:picMkLst>
            <pc:docMk/>
            <pc:sldMk cId="627317062" sldId="388"/>
            <ac:picMk id="9" creationId="{EC93BE0D-D242-A05D-997E-A59FEC6E91D4}"/>
          </ac:picMkLst>
        </pc:picChg>
        <pc:picChg chg="del mod">
          <ac:chgData name="g.cavallaro@campus.unimib.it" userId="19fd2b7e-d3a3-4429-8eb1-25d80fbf4264" providerId="ADAL" clId="{389D7753-1CAE-46C6-BED5-BAF958C42D40}" dt="2022-09-18T19:34:23.255" v="4972" actId="478"/>
          <ac:picMkLst>
            <pc:docMk/>
            <pc:sldMk cId="627317062" sldId="388"/>
            <ac:picMk id="11" creationId="{E740572C-1BAF-5BCD-6368-EEBF3A0544C9}"/>
          </ac:picMkLst>
        </pc:picChg>
        <pc:picChg chg="add mod">
          <ac:chgData name="g.cavallaro@campus.unimib.it" userId="19fd2b7e-d3a3-4429-8eb1-25d80fbf4264" providerId="ADAL" clId="{389D7753-1CAE-46C6-BED5-BAF958C42D40}" dt="2022-09-18T19:40:07.425" v="5340" actId="1076"/>
          <ac:picMkLst>
            <pc:docMk/>
            <pc:sldMk cId="627317062" sldId="388"/>
            <ac:picMk id="16" creationId="{F7177FA1-F20F-D489-0A92-7A8C5085D9D1}"/>
          </ac:picMkLst>
        </pc:picChg>
        <pc:picChg chg="add mod">
          <ac:chgData name="g.cavallaro@campus.unimib.it" userId="19fd2b7e-d3a3-4429-8eb1-25d80fbf4264" providerId="ADAL" clId="{389D7753-1CAE-46C6-BED5-BAF958C42D40}" dt="2022-09-18T19:40:07.425" v="5340" actId="1076"/>
          <ac:picMkLst>
            <pc:docMk/>
            <pc:sldMk cId="627317062" sldId="388"/>
            <ac:picMk id="18" creationId="{CA6EDE4B-BB1B-5B35-9AD0-D0B976F95898}"/>
          </ac:picMkLst>
        </pc:picChg>
        <pc:picChg chg="add mod">
          <ac:chgData name="g.cavallaro@campus.unimib.it" userId="19fd2b7e-d3a3-4429-8eb1-25d80fbf4264" providerId="ADAL" clId="{389D7753-1CAE-46C6-BED5-BAF958C42D40}" dt="2022-09-18T19:40:47.747" v="5363" actId="1076"/>
          <ac:picMkLst>
            <pc:docMk/>
            <pc:sldMk cId="627317062" sldId="388"/>
            <ac:picMk id="22" creationId="{2874A0E3-0E90-6B83-4AA8-C39B5A8DB71E}"/>
          </ac:picMkLst>
        </pc:picChg>
        <pc:picChg chg="del mod">
          <ac:chgData name="g.cavallaro@campus.unimib.it" userId="19fd2b7e-d3a3-4429-8eb1-25d80fbf4264" providerId="ADAL" clId="{389D7753-1CAE-46C6-BED5-BAF958C42D40}" dt="2022-09-18T19:37:21.173" v="5172" actId="478"/>
          <ac:picMkLst>
            <pc:docMk/>
            <pc:sldMk cId="627317062" sldId="388"/>
            <ac:picMk id="23" creationId="{7B0CC6B9-2FFF-5F4B-0535-EA527C7CC482}"/>
          </ac:picMkLst>
        </pc:picChg>
        <pc:picChg chg="del mod">
          <ac:chgData name="g.cavallaro@campus.unimib.it" userId="19fd2b7e-d3a3-4429-8eb1-25d80fbf4264" providerId="ADAL" clId="{389D7753-1CAE-46C6-BED5-BAF958C42D40}" dt="2022-09-18T19:40:22.506" v="5360" actId="478"/>
          <ac:picMkLst>
            <pc:docMk/>
            <pc:sldMk cId="627317062" sldId="388"/>
            <ac:picMk id="29" creationId="{43F665AE-E57F-38A9-5D80-D516CEE1BBB8}"/>
          </ac:picMkLst>
        </pc:picChg>
        <pc:cxnChg chg="mod">
          <ac:chgData name="g.cavallaro@campus.unimib.it" userId="19fd2b7e-d3a3-4429-8eb1-25d80fbf4264" providerId="ADAL" clId="{389D7753-1CAE-46C6-BED5-BAF958C42D40}" dt="2022-09-18T19:34:14.314" v="4954" actId="1076"/>
          <ac:cxnSpMkLst>
            <pc:docMk/>
            <pc:sldMk cId="627317062" sldId="388"/>
            <ac:cxnSpMk id="8" creationId="{06A77C8E-2081-0D2F-953A-52433FF6EDA8}"/>
          </ac:cxnSpMkLst>
        </pc:cxnChg>
        <pc:cxnChg chg="mod">
          <ac:chgData name="g.cavallaro@campus.unimib.it" userId="19fd2b7e-d3a3-4429-8eb1-25d80fbf4264" providerId="ADAL" clId="{389D7753-1CAE-46C6-BED5-BAF958C42D40}" dt="2022-09-18T19:37:27.562" v="5174" actId="14100"/>
          <ac:cxnSpMkLst>
            <pc:docMk/>
            <pc:sldMk cId="627317062" sldId="388"/>
            <ac:cxnSpMk id="13" creationId="{DC6F869D-F83E-D67C-9C6C-CEFC76B869CA}"/>
          </ac:cxnSpMkLst>
        </pc:cxnChg>
        <pc:cxnChg chg="mod">
          <ac:chgData name="g.cavallaro@campus.unimib.it" userId="19fd2b7e-d3a3-4429-8eb1-25d80fbf4264" providerId="ADAL" clId="{389D7753-1CAE-46C6-BED5-BAF958C42D40}" dt="2022-09-18T19:40:21.145" v="5359" actId="14100"/>
          <ac:cxnSpMkLst>
            <pc:docMk/>
            <pc:sldMk cId="627317062" sldId="388"/>
            <ac:cxnSpMk id="25" creationId="{D06E13E8-4DA5-F6FE-E360-E58EDCDD8A1D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15:47.913" v="13107" actId="1076"/>
        <pc:sldMkLst>
          <pc:docMk/>
          <pc:sldMk cId="3934319" sldId="389"/>
        </pc:sldMkLst>
        <pc:spChg chg="del">
          <ac:chgData name="g.cavallaro@campus.unimib.it" userId="19fd2b7e-d3a3-4429-8eb1-25d80fbf4264" providerId="ADAL" clId="{389D7753-1CAE-46C6-BED5-BAF958C42D40}" dt="2022-09-18T19:43:34.427" v="5528" actId="478"/>
          <ac:spMkLst>
            <pc:docMk/>
            <pc:sldMk cId="3934319" sldId="389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9:43:04.751" v="5444" actId="20577"/>
          <ac:spMkLst>
            <pc:docMk/>
            <pc:sldMk cId="3934319" sldId="389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15:38.525" v="13106" actId="2711"/>
          <ac:spMkLst>
            <pc:docMk/>
            <pc:sldMk cId="3934319" sldId="389"/>
            <ac:spMk id="6" creationId="{D13A722D-E148-4971-82F3-1C191AFD95ED}"/>
          </ac:spMkLst>
        </pc:spChg>
        <pc:spChg chg="del">
          <ac:chgData name="g.cavallaro@campus.unimib.it" userId="19fd2b7e-d3a3-4429-8eb1-25d80fbf4264" providerId="ADAL" clId="{389D7753-1CAE-46C6-BED5-BAF958C42D40}" dt="2022-09-18T19:45:38.920" v="5612" actId="478"/>
          <ac:spMkLst>
            <pc:docMk/>
            <pc:sldMk cId="3934319" sldId="389"/>
            <ac:spMk id="7" creationId="{65026F4A-4775-2789-E005-9FB236763940}"/>
          </ac:spMkLst>
        </pc:spChg>
        <pc:spChg chg="add mod">
          <ac:chgData name="g.cavallaro@campus.unimib.it" userId="19fd2b7e-d3a3-4429-8eb1-25d80fbf4264" providerId="ADAL" clId="{389D7753-1CAE-46C6-BED5-BAF958C42D40}" dt="2022-09-18T19:47:42.941" v="5722" actId="1076"/>
          <ac:spMkLst>
            <pc:docMk/>
            <pc:sldMk cId="3934319" sldId="389"/>
            <ac:spMk id="9" creationId="{E8B0178E-CDF8-CA95-65DD-E968F29F9BD1}"/>
          </ac:spMkLst>
        </pc:spChg>
        <pc:spChg chg="mod">
          <ac:chgData name="g.cavallaro@campus.unimib.it" userId="19fd2b7e-d3a3-4429-8eb1-25d80fbf4264" providerId="ADAL" clId="{389D7753-1CAE-46C6-BED5-BAF958C42D40}" dt="2022-09-20T14:15:47.913" v="13107" actId="1076"/>
          <ac:spMkLst>
            <pc:docMk/>
            <pc:sldMk cId="3934319" sldId="389"/>
            <ac:spMk id="12" creationId="{E225FEBC-3AB2-7597-EB2F-4DB33D53164B}"/>
          </ac:spMkLst>
        </pc:spChg>
        <pc:spChg chg="add mod">
          <ac:chgData name="g.cavallaro@campus.unimib.it" userId="19fd2b7e-d3a3-4429-8eb1-25d80fbf4264" providerId="ADAL" clId="{389D7753-1CAE-46C6-BED5-BAF958C42D40}" dt="2022-09-20T14:15:47.913" v="13107" actId="1076"/>
          <ac:spMkLst>
            <pc:docMk/>
            <pc:sldMk cId="3934319" sldId="389"/>
            <ac:spMk id="16" creationId="{B944105D-D355-167C-B5CD-2F277885FC0E}"/>
          </ac:spMkLst>
        </pc:spChg>
        <pc:spChg chg="del">
          <ac:chgData name="g.cavallaro@campus.unimib.it" userId="19fd2b7e-d3a3-4429-8eb1-25d80fbf4264" providerId="ADAL" clId="{389D7753-1CAE-46C6-BED5-BAF958C42D40}" dt="2022-09-18T19:45:38.920" v="5612" actId="478"/>
          <ac:spMkLst>
            <pc:docMk/>
            <pc:sldMk cId="3934319" sldId="389"/>
            <ac:spMk id="24" creationId="{8D932649-FB40-8926-9686-D54BE97C22A3}"/>
          </ac:spMkLst>
        </pc:spChg>
        <pc:picChg chg="del">
          <ac:chgData name="g.cavallaro@campus.unimib.it" userId="19fd2b7e-d3a3-4429-8eb1-25d80fbf4264" providerId="ADAL" clId="{389D7753-1CAE-46C6-BED5-BAF958C42D40}" dt="2022-09-18T19:45:38.920" v="5612" actId="478"/>
          <ac:picMkLst>
            <pc:docMk/>
            <pc:sldMk cId="3934319" sldId="389"/>
            <ac:picMk id="11" creationId="{E740572C-1BAF-5BCD-6368-EEBF3A0544C9}"/>
          </ac:picMkLst>
        </pc:picChg>
        <pc:picChg chg="add mod">
          <ac:chgData name="g.cavallaro@campus.unimib.it" userId="19fd2b7e-d3a3-4429-8eb1-25d80fbf4264" providerId="ADAL" clId="{389D7753-1CAE-46C6-BED5-BAF958C42D40}" dt="2022-09-18T19:48:51.455" v="5740" actId="1076"/>
          <ac:picMkLst>
            <pc:docMk/>
            <pc:sldMk cId="3934319" sldId="389"/>
            <ac:picMk id="15" creationId="{DB050A77-252A-0E0D-3374-68162B5284B1}"/>
          </ac:picMkLst>
        </pc:picChg>
        <pc:picChg chg="add del mod">
          <ac:chgData name="g.cavallaro@campus.unimib.it" userId="19fd2b7e-d3a3-4429-8eb1-25d80fbf4264" providerId="ADAL" clId="{389D7753-1CAE-46C6-BED5-BAF958C42D40}" dt="2022-09-18T19:49:17.010" v="5751" actId="478"/>
          <ac:picMkLst>
            <pc:docMk/>
            <pc:sldMk cId="3934319" sldId="389"/>
            <ac:picMk id="18" creationId="{35F45B32-FBE3-0CEA-581E-106DE682550B}"/>
          </ac:picMkLst>
        </pc:picChg>
        <pc:picChg chg="add mod">
          <ac:chgData name="g.cavallaro@campus.unimib.it" userId="19fd2b7e-d3a3-4429-8eb1-25d80fbf4264" providerId="ADAL" clId="{389D7753-1CAE-46C6-BED5-BAF958C42D40}" dt="2022-09-18T19:49:23.123" v="5753" actId="1076"/>
          <ac:picMkLst>
            <pc:docMk/>
            <pc:sldMk cId="3934319" sldId="389"/>
            <ac:picMk id="20" creationId="{8CE2B82E-59D7-96BA-30F9-11F02164C7BB}"/>
          </ac:picMkLst>
        </pc:picChg>
        <pc:picChg chg="del mod">
          <ac:chgData name="g.cavallaro@campus.unimib.it" userId="19fd2b7e-d3a3-4429-8eb1-25d80fbf4264" providerId="ADAL" clId="{389D7753-1CAE-46C6-BED5-BAF958C42D40}" dt="2022-09-18T19:48:12.195" v="5735" actId="478"/>
          <ac:picMkLst>
            <pc:docMk/>
            <pc:sldMk cId="3934319" sldId="389"/>
            <ac:picMk id="23" creationId="{7B0CC6B9-2FFF-5F4B-0535-EA527C7CC482}"/>
          </ac:picMkLst>
        </pc:picChg>
        <pc:picChg chg="del">
          <ac:chgData name="g.cavallaro@campus.unimib.it" userId="19fd2b7e-d3a3-4429-8eb1-25d80fbf4264" providerId="ADAL" clId="{389D7753-1CAE-46C6-BED5-BAF958C42D40}" dt="2022-09-18T19:45:38.920" v="5612" actId="478"/>
          <ac:picMkLst>
            <pc:docMk/>
            <pc:sldMk cId="3934319" sldId="389"/>
            <ac:picMk id="29" creationId="{43F665AE-E57F-38A9-5D80-D516CEE1BBB8}"/>
          </ac:picMkLst>
        </pc:picChg>
        <pc:cxnChg chg="del">
          <ac:chgData name="g.cavallaro@campus.unimib.it" userId="19fd2b7e-d3a3-4429-8eb1-25d80fbf4264" providerId="ADAL" clId="{389D7753-1CAE-46C6-BED5-BAF958C42D40}" dt="2022-09-18T19:45:38.920" v="5612" actId="478"/>
          <ac:cxnSpMkLst>
            <pc:docMk/>
            <pc:sldMk cId="3934319" sldId="389"/>
            <ac:cxnSpMk id="8" creationId="{06A77C8E-2081-0D2F-953A-52433FF6EDA8}"/>
          </ac:cxnSpMkLst>
        </pc:cxnChg>
        <pc:cxnChg chg="mod">
          <ac:chgData name="g.cavallaro@campus.unimib.it" userId="19fd2b7e-d3a3-4429-8eb1-25d80fbf4264" providerId="ADAL" clId="{389D7753-1CAE-46C6-BED5-BAF958C42D40}" dt="2022-09-20T14:15:47.913" v="13107" actId="1076"/>
          <ac:cxnSpMkLst>
            <pc:docMk/>
            <pc:sldMk cId="3934319" sldId="389"/>
            <ac:cxnSpMk id="13" creationId="{DC6F869D-F83E-D67C-9C6C-CEFC76B869CA}"/>
          </ac:cxnSpMkLst>
        </pc:cxnChg>
        <pc:cxnChg chg="add mod">
          <ac:chgData name="g.cavallaro@campus.unimib.it" userId="19fd2b7e-d3a3-4429-8eb1-25d80fbf4264" providerId="ADAL" clId="{389D7753-1CAE-46C6-BED5-BAF958C42D40}" dt="2022-09-20T14:15:47.913" v="13107" actId="1076"/>
          <ac:cxnSpMkLst>
            <pc:docMk/>
            <pc:sldMk cId="3934319" sldId="389"/>
            <ac:cxnSpMk id="17" creationId="{4196E025-0EA3-D627-2942-87408FFD56C9}"/>
          </ac:cxnSpMkLst>
        </pc:cxnChg>
        <pc:cxnChg chg="del">
          <ac:chgData name="g.cavallaro@campus.unimib.it" userId="19fd2b7e-d3a3-4429-8eb1-25d80fbf4264" providerId="ADAL" clId="{389D7753-1CAE-46C6-BED5-BAF958C42D40}" dt="2022-09-18T19:45:38.920" v="5612" actId="478"/>
          <ac:cxnSpMkLst>
            <pc:docMk/>
            <pc:sldMk cId="3934319" sldId="389"/>
            <ac:cxnSpMk id="25" creationId="{D06E13E8-4DA5-F6FE-E360-E58EDCDD8A1D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16:48.923" v="13194" actId="6549"/>
        <pc:sldMkLst>
          <pc:docMk/>
          <pc:sldMk cId="4069694700" sldId="390"/>
        </pc:sldMkLst>
        <pc:spChg chg="add mod">
          <ac:chgData name="g.cavallaro@campus.unimib.it" userId="19fd2b7e-d3a3-4429-8eb1-25d80fbf4264" providerId="ADAL" clId="{389D7753-1CAE-46C6-BED5-BAF958C42D40}" dt="2022-09-18T19:57:49.176" v="6179" actId="20577"/>
          <ac:spMkLst>
            <pc:docMk/>
            <pc:sldMk cId="4069694700" sldId="390"/>
            <ac:spMk id="2" creationId="{159EFA73-8196-3742-C907-64FE6C235009}"/>
          </ac:spMkLst>
        </pc:spChg>
        <pc:spChg chg="del">
          <ac:chgData name="g.cavallaro@campus.unimib.it" userId="19fd2b7e-d3a3-4429-8eb1-25d80fbf4264" providerId="ADAL" clId="{389D7753-1CAE-46C6-BED5-BAF958C42D40}" dt="2022-09-18T19:51:13.244" v="5755" actId="478"/>
          <ac:spMkLst>
            <pc:docMk/>
            <pc:sldMk cId="4069694700" sldId="390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20T14:16:48.923" v="13194" actId="6549"/>
          <ac:spMkLst>
            <pc:docMk/>
            <pc:sldMk cId="4069694700" sldId="390"/>
            <ac:spMk id="9" creationId="{E8B0178E-CDF8-CA95-65DD-E968F29F9BD1}"/>
          </ac:spMkLst>
        </pc:spChg>
        <pc:spChg chg="mod">
          <ac:chgData name="g.cavallaro@campus.unimib.it" userId="19fd2b7e-d3a3-4429-8eb1-25d80fbf4264" providerId="ADAL" clId="{389D7753-1CAE-46C6-BED5-BAF958C42D40}" dt="2022-09-18T19:57:13.154" v="6148" actId="20577"/>
          <ac:spMkLst>
            <pc:docMk/>
            <pc:sldMk cId="4069694700" sldId="390"/>
            <ac:spMk id="12" creationId="{E225FEBC-3AB2-7597-EB2F-4DB33D53164B}"/>
          </ac:spMkLst>
        </pc:spChg>
        <pc:spChg chg="mod">
          <ac:chgData name="g.cavallaro@campus.unimib.it" userId="19fd2b7e-d3a3-4429-8eb1-25d80fbf4264" providerId="ADAL" clId="{389D7753-1CAE-46C6-BED5-BAF958C42D40}" dt="2022-09-18T19:57:31.269" v="6165" actId="20577"/>
          <ac:spMkLst>
            <pc:docMk/>
            <pc:sldMk cId="4069694700" sldId="390"/>
            <ac:spMk id="16" creationId="{B944105D-D355-167C-B5CD-2F277885FC0E}"/>
          </ac:spMkLst>
        </pc:spChg>
        <pc:picChg chg="add mod">
          <ac:chgData name="g.cavallaro@campus.unimib.it" userId="19fd2b7e-d3a3-4429-8eb1-25d80fbf4264" providerId="ADAL" clId="{389D7753-1CAE-46C6-BED5-BAF958C42D40}" dt="2022-09-18T19:58:15.925" v="6182" actId="1076"/>
          <ac:picMkLst>
            <pc:docMk/>
            <pc:sldMk cId="4069694700" sldId="390"/>
            <ac:picMk id="8" creationId="{9F27CA1B-F91C-1342-A040-FB999D7C5715}"/>
          </ac:picMkLst>
        </pc:picChg>
        <pc:picChg chg="add mod">
          <ac:chgData name="g.cavallaro@campus.unimib.it" userId="19fd2b7e-d3a3-4429-8eb1-25d80fbf4264" providerId="ADAL" clId="{389D7753-1CAE-46C6-BED5-BAF958C42D40}" dt="2022-09-18T19:58:37.220" v="6185" actId="1076"/>
          <ac:picMkLst>
            <pc:docMk/>
            <pc:sldMk cId="4069694700" sldId="390"/>
            <ac:picMk id="11" creationId="{6DA074FA-677A-0D42-2567-2F45370C460C}"/>
          </ac:picMkLst>
        </pc:picChg>
        <pc:picChg chg="del">
          <ac:chgData name="g.cavallaro@campus.unimib.it" userId="19fd2b7e-d3a3-4429-8eb1-25d80fbf4264" providerId="ADAL" clId="{389D7753-1CAE-46C6-BED5-BAF958C42D40}" dt="2022-09-18T19:57:16.329" v="6149" actId="478"/>
          <ac:picMkLst>
            <pc:docMk/>
            <pc:sldMk cId="4069694700" sldId="390"/>
            <ac:picMk id="15" creationId="{DB050A77-252A-0E0D-3374-68162B5284B1}"/>
          </ac:picMkLst>
        </pc:picChg>
        <pc:picChg chg="add mod">
          <ac:chgData name="g.cavallaro@campus.unimib.it" userId="19fd2b7e-d3a3-4429-8eb1-25d80fbf4264" providerId="ADAL" clId="{389D7753-1CAE-46C6-BED5-BAF958C42D40}" dt="2022-09-18T19:58:57.543" v="6188" actId="1076"/>
          <ac:picMkLst>
            <pc:docMk/>
            <pc:sldMk cId="4069694700" sldId="390"/>
            <ac:picMk id="18" creationId="{42D5B256-D85D-F9F7-DE0A-381C6B449498}"/>
          </ac:picMkLst>
        </pc:picChg>
        <pc:picChg chg="del mod">
          <ac:chgData name="g.cavallaro@campus.unimib.it" userId="19fd2b7e-d3a3-4429-8eb1-25d80fbf4264" providerId="ADAL" clId="{389D7753-1CAE-46C6-BED5-BAF958C42D40}" dt="2022-09-18T19:57:33.293" v="6166" actId="478"/>
          <ac:picMkLst>
            <pc:docMk/>
            <pc:sldMk cId="4069694700" sldId="390"/>
            <ac:picMk id="20" creationId="{8CE2B82E-59D7-96BA-30F9-11F02164C7BB}"/>
          </ac:picMkLst>
        </pc:picChg>
        <pc:cxnChg chg="add mod">
          <ac:chgData name="g.cavallaro@campus.unimib.it" userId="19fd2b7e-d3a3-4429-8eb1-25d80fbf4264" providerId="ADAL" clId="{389D7753-1CAE-46C6-BED5-BAF958C42D40}" dt="2022-09-18T19:57:45.318" v="6168" actId="1076"/>
          <ac:cxnSpMkLst>
            <pc:docMk/>
            <pc:sldMk cId="4069694700" sldId="390"/>
            <ac:cxnSpMk id="3" creationId="{D945D218-4E3D-4565-32FA-9F1837F17E7A}"/>
          </ac:cxnSpMkLst>
        </pc:cxnChg>
        <pc:cxnChg chg="mod">
          <ac:chgData name="g.cavallaro@campus.unimib.it" userId="19fd2b7e-d3a3-4429-8eb1-25d80fbf4264" providerId="ADAL" clId="{389D7753-1CAE-46C6-BED5-BAF958C42D40}" dt="2022-09-18T19:57:26.349" v="6151" actId="1076"/>
          <ac:cxnSpMkLst>
            <pc:docMk/>
            <pc:sldMk cId="4069694700" sldId="390"/>
            <ac:cxnSpMk id="17" creationId="{4196E025-0EA3-D627-2942-87408FFD56C9}"/>
          </ac:cxnSpMkLst>
        </pc:cxnChg>
      </pc:sldChg>
      <pc:sldChg chg="add del">
        <pc:chgData name="g.cavallaro@campus.unimib.it" userId="19fd2b7e-d3a3-4429-8eb1-25d80fbf4264" providerId="ADAL" clId="{389D7753-1CAE-46C6-BED5-BAF958C42D40}" dt="2022-09-18T20:01:16.999" v="6195" actId="2696"/>
        <pc:sldMkLst>
          <pc:docMk/>
          <pc:sldMk cId="3804670065" sldId="391"/>
        </pc:sldMkLst>
      </pc:sldChg>
      <pc:sldChg chg="add del">
        <pc:chgData name="g.cavallaro@campus.unimib.it" userId="19fd2b7e-d3a3-4429-8eb1-25d80fbf4264" providerId="ADAL" clId="{389D7753-1CAE-46C6-BED5-BAF958C42D40}" dt="2022-09-18T19:59:57.975" v="6190" actId="2696"/>
        <pc:sldMkLst>
          <pc:docMk/>
          <pc:sldMk cId="4104746598" sldId="391"/>
        </pc:sldMkLst>
      </pc:sldChg>
      <pc:sldChg chg="modSp add mod ord">
        <pc:chgData name="g.cavallaro@campus.unimib.it" userId="19fd2b7e-d3a3-4429-8eb1-25d80fbf4264" providerId="ADAL" clId="{389D7753-1CAE-46C6-BED5-BAF958C42D40}" dt="2022-09-20T14:19:04.862" v="13429" actId="20577"/>
        <pc:sldMkLst>
          <pc:docMk/>
          <pc:sldMk cId="3355582423" sldId="392"/>
        </pc:sldMkLst>
        <pc:spChg chg="mod">
          <ac:chgData name="g.cavallaro@campus.unimib.it" userId="19fd2b7e-d3a3-4429-8eb1-25d80fbf4264" providerId="ADAL" clId="{389D7753-1CAE-46C6-BED5-BAF958C42D40}" dt="2022-09-18T20:01:22.889" v="6206" actId="20577"/>
          <ac:spMkLst>
            <pc:docMk/>
            <pc:sldMk cId="3355582423" sldId="392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19:04.862" v="13429" actId="20577"/>
          <ac:spMkLst>
            <pc:docMk/>
            <pc:sldMk cId="3355582423" sldId="392"/>
            <ac:spMk id="6" creationId="{D13A722D-E148-4971-82F3-1C191AFD95ED}"/>
          </ac:spMkLst>
        </pc:spChg>
        <pc:cxnChg chg="mod">
          <ac:chgData name="g.cavallaro@campus.unimib.it" userId="19fd2b7e-d3a3-4429-8eb1-25d80fbf4264" providerId="ADAL" clId="{389D7753-1CAE-46C6-BED5-BAF958C42D40}" dt="2022-09-18T20:02:04.306" v="6207" actId="14100"/>
          <ac:cxnSpMkLst>
            <pc:docMk/>
            <pc:sldMk cId="3355582423" sldId="392"/>
            <ac:cxnSpMk id="4" creationId="{51FD34F7-E331-45F9-984B-6D3860116CA5}"/>
          </ac:cxnSpMkLst>
        </pc:cxnChg>
      </pc:sldChg>
      <pc:sldChg chg="modSp add mod ord">
        <pc:chgData name="g.cavallaro@campus.unimib.it" userId="19fd2b7e-d3a3-4429-8eb1-25d80fbf4264" providerId="ADAL" clId="{389D7753-1CAE-46C6-BED5-BAF958C42D40}" dt="2022-09-20T13:41:54.657" v="12045"/>
        <pc:sldMkLst>
          <pc:docMk/>
          <pc:sldMk cId="2316804632" sldId="393"/>
        </pc:sldMkLst>
        <pc:spChg chg="mod">
          <ac:chgData name="g.cavallaro@campus.unimib.it" userId="19fd2b7e-d3a3-4429-8eb1-25d80fbf4264" providerId="ADAL" clId="{389D7753-1CAE-46C6-BED5-BAF958C42D40}" dt="2022-09-19T08:48:53.982" v="7092" actId="20577"/>
          <ac:spMkLst>
            <pc:docMk/>
            <pc:sldMk cId="2316804632" sldId="393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19T08:54:21.123" v="7670" actId="20577"/>
          <ac:spMkLst>
            <pc:docMk/>
            <pc:sldMk cId="2316804632" sldId="393"/>
            <ac:spMk id="6" creationId="{D13A722D-E148-4971-82F3-1C191AFD95ED}"/>
          </ac:spMkLst>
        </pc:spChg>
        <pc:cxnChg chg="mod">
          <ac:chgData name="g.cavallaro@campus.unimib.it" userId="19fd2b7e-d3a3-4429-8eb1-25d80fbf4264" providerId="ADAL" clId="{389D7753-1CAE-46C6-BED5-BAF958C42D40}" dt="2022-09-19T08:48:57.735" v="7093" actId="14100"/>
          <ac:cxnSpMkLst>
            <pc:docMk/>
            <pc:sldMk cId="2316804632" sldId="393"/>
            <ac:cxnSpMk id="4" creationId="{51FD34F7-E331-45F9-984B-6D3860116CA5}"/>
          </ac:cxnSpMkLst>
        </pc:cxnChg>
      </pc:sldChg>
      <pc:sldChg chg="modSp add mod ord">
        <pc:chgData name="g.cavallaro@campus.unimib.it" userId="19fd2b7e-d3a3-4429-8eb1-25d80fbf4264" providerId="ADAL" clId="{389D7753-1CAE-46C6-BED5-BAF958C42D40}" dt="2022-09-19T09:02:01.527" v="7857" actId="20577"/>
        <pc:sldMkLst>
          <pc:docMk/>
          <pc:sldMk cId="999950862" sldId="394"/>
        </pc:sldMkLst>
        <pc:spChg chg="mod">
          <ac:chgData name="g.cavallaro@campus.unimib.it" userId="19fd2b7e-d3a3-4429-8eb1-25d80fbf4264" providerId="ADAL" clId="{389D7753-1CAE-46C6-BED5-BAF958C42D40}" dt="2022-09-19T08:54:38.848" v="7675" actId="20577"/>
          <ac:spMkLst>
            <pc:docMk/>
            <pc:sldMk cId="999950862" sldId="394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19T09:02:01.527" v="7857" actId="20577"/>
          <ac:spMkLst>
            <pc:docMk/>
            <pc:sldMk cId="999950862" sldId="394"/>
            <ac:spMk id="6" creationId="{D13A722D-E148-4971-82F3-1C191AFD95ED}"/>
          </ac:spMkLst>
        </pc:spChg>
      </pc:sldChg>
      <pc:sldChg chg="delSp modSp add del mod ord">
        <pc:chgData name="g.cavallaro@campus.unimib.it" userId="19fd2b7e-d3a3-4429-8eb1-25d80fbf4264" providerId="ADAL" clId="{389D7753-1CAE-46C6-BED5-BAF958C42D40}" dt="2022-09-19T09:02:48.330" v="7881" actId="2696"/>
        <pc:sldMkLst>
          <pc:docMk/>
          <pc:sldMk cId="2175598033" sldId="395"/>
        </pc:sldMkLst>
        <pc:spChg chg="mod">
          <ac:chgData name="g.cavallaro@campus.unimib.it" userId="19fd2b7e-d3a3-4429-8eb1-25d80fbf4264" providerId="ADAL" clId="{389D7753-1CAE-46C6-BED5-BAF958C42D40}" dt="2022-09-19T09:02:41.680" v="7878" actId="20577"/>
          <ac:spMkLst>
            <pc:docMk/>
            <pc:sldMk cId="2175598033" sldId="395"/>
            <ac:spMk id="5" creationId="{89B91983-B758-4281-AC68-D9F7AB480AD9}"/>
          </ac:spMkLst>
        </pc:spChg>
        <pc:spChg chg="del mod">
          <ac:chgData name="g.cavallaro@campus.unimib.it" userId="19fd2b7e-d3a3-4429-8eb1-25d80fbf4264" providerId="ADAL" clId="{389D7753-1CAE-46C6-BED5-BAF958C42D40}" dt="2022-09-19T09:02:43.303" v="7880"/>
          <ac:spMkLst>
            <pc:docMk/>
            <pc:sldMk cId="2175598033" sldId="395"/>
            <ac:spMk id="6" creationId="{D13A722D-E148-4971-82F3-1C191AFD95ED}"/>
          </ac:spMkLst>
        </pc:spChg>
      </pc:sldChg>
      <pc:sldChg chg="modSp add mod ord">
        <pc:chgData name="g.cavallaro@campus.unimib.it" userId="19fd2b7e-d3a3-4429-8eb1-25d80fbf4264" providerId="ADAL" clId="{389D7753-1CAE-46C6-BED5-BAF958C42D40}" dt="2022-09-20T14:20:38.351" v="13538" actId="20577"/>
        <pc:sldMkLst>
          <pc:docMk/>
          <pc:sldMk cId="3641513303" sldId="395"/>
        </pc:sldMkLst>
        <pc:spChg chg="mod">
          <ac:chgData name="g.cavallaro@campus.unimib.it" userId="19fd2b7e-d3a3-4429-8eb1-25d80fbf4264" providerId="ADAL" clId="{389D7753-1CAE-46C6-BED5-BAF958C42D40}" dt="2022-09-19T09:03:02.833" v="7886" actId="20577"/>
          <ac:spMkLst>
            <pc:docMk/>
            <pc:sldMk cId="3641513303" sldId="395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20:38.351" v="13538" actId="20577"/>
          <ac:spMkLst>
            <pc:docMk/>
            <pc:sldMk cId="3641513303" sldId="395"/>
            <ac:spMk id="6" creationId="{D13A722D-E148-4971-82F3-1C191AFD95ED}"/>
          </ac:spMkLst>
        </pc:spChg>
      </pc:sldChg>
      <pc:sldChg chg="addSp modSp add mod">
        <pc:chgData name="g.cavallaro@campus.unimib.it" userId="19fd2b7e-d3a3-4429-8eb1-25d80fbf4264" providerId="ADAL" clId="{389D7753-1CAE-46C6-BED5-BAF958C42D40}" dt="2022-09-20T14:20:59.834" v="13543" actId="20577"/>
        <pc:sldMkLst>
          <pc:docMk/>
          <pc:sldMk cId="2558379753" sldId="396"/>
        </pc:sldMkLst>
        <pc:spChg chg="mod">
          <ac:chgData name="g.cavallaro@campus.unimib.it" userId="19fd2b7e-d3a3-4429-8eb1-25d80fbf4264" providerId="ADAL" clId="{389D7753-1CAE-46C6-BED5-BAF958C42D40}" dt="2022-09-19T09:13:00.217" v="8326" actId="20577"/>
          <ac:spMkLst>
            <pc:docMk/>
            <pc:sldMk cId="2558379753" sldId="396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20:59.834" v="13543" actId="20577"/>
          <ac:spMkLst>
            <pc:docMk/>
            <pc:sldMk cId="2558379753" sldId="396"/>
            <ac:spMk id="6" creationId="{D13A722D-E148-4971-82F3-1C191AFD95ED}"/>
          </ac:spMkLst>
        </pc:spChg>
        <pc:spChg chg="add mod">
          <ac:chgData name="g.cavallaro@campus.unimib.it" userId="19fd2b7e-d3a3-4429-8eb1-25d80fbf4264" providerId="ADAL" clId="{389D7753-1CAE-46C6-BED5-BAF958C42D40}" dt="2022-09-19T09:16:45.179" v="8524" actId="20577"/>
          <ac:spMkLst>
            <pc:docMk/>
            <pc:sldMk cId="2558379753" sldId="396"/>
            <ac:spMk id="8" creationId="{AED9504D-3FDB-FF60-88D2-97ED1B3AC61F}"/>
          </ac:spMkLst>
        </pc:spChg>
        <pc:picChg chg="add mod">
          <ac:chgData name="g.cavallaro@campus.unimib.it" userId="19fd2b7e-d3a3-4429-8eb1-25d80fbf4264" providerId="ADAL" clId="{389D7753-1CAE-46C6-BED5-BAF958C42D40}" dt="2022-09-20T13:46:19.686" v="12046" actId="208"/>
          <ac:picMkLst>
            <pc:docMk/>
            <pc:sldMk cId="2558379753" sldId="396"/>
            <ac:picMk id="7" creationId="{DFDDFA2D-1F80-B1D4-B4C4-E91D0C9B192E}"/>
          </ac:picMkLst>
        </pc:picChg>
        <pc:cxnChg chg="mod">
          <ac:chgData name="g.cavallaro@campus.unimib.it" userId="19fd2b7e-d3a3-4429-8eb1-25d80fbf4264" providerId="ADAL" clId="{389D7753-1CAE-46C6-BED5-BAF958C42D40}" dt="2022-09-19T09:13:05.838" v="8327" actId="14100"/>
          <ac:cxnSpMkLst>
            <pc:docMk/>
            <pc:sldMk cId="2558379753" sldId="396"/>
            <ac:cxnSpMk id="4" creationId="{51FD34F7-E331-45F9-984B-6D3860116CA5}"/>
          </ac:cxnSpMkLst>
        </pc:cxnChg>
        <pc:cxnChg chg="add mod">
          <ac:chgData name="g.cavallaro@campus.unimib.it" userId="19fd2b7e-d3a3-4429-8eb1-25d80fbf4264" providerId="ADAL" clId="{389D7753-1CAE-46C6-BED5-BAF958C42D40}" dt="2022-09-19T09:16:41.078" v="8508" actId="1076"/>
          <ac:cxnSpMkLst>
            <pc:docMk/>
            <pc:sldMk cId="2558379753" sldId="396"/>
            <ac:cxnSpMk id="9" creationId="{B66547CA-BF83-E5F3-43F6-CB9E1A7781C3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19T09:34:38.578" v="9054" actId="1076"/>
        <pc:sldMkLst>
          <pc:docMk/>
          <pc:sldMk cId="817256644" sldId="397"/>
        </pc:sldMkLst>
        <pc:spChg chg="mod">
          <ac:chgData name="g.cavallaro@campus.unimib.it" userId="19fd2b7e-d3a3-4429-8eb1-25d80fbf4264" providerId="ADAL" clId="{389D7753-1CAE-46C6-BED5-BAF958C42D40}" dt="2022-09-19T09:23:57.303" v="8829" actId="2711"/>
          <ac:spMkLst>
            <pc:docMk/>
            <pc:sldMk cId="817256644" sldId="397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9T09:24:23.628" v="8845" actId="20577"/>
          <ac:spMkLst>
            <pc:docMk/>
            <pc:sldMk cId="817256644" sldId="397"/>
            <ac:spMk id="8" creationId="{AED9504D-3FDB-FF60-88D2-97ED1B3AC61F}"/>
          </ac:spMkLst>
        </pc:spChg>
        <pc:spChg chg="add mod">
          <ac:chgData name="g.cavallaro@campus.unimib.it" userId="19fd2b7e-d3a3-4429-8eb1-25d80fbf4264" providerId="ADAL" clId="{389D7753-1CAE-46C6-BED5-BAF958C42D40}" dt="2022-09-19T09:26:37.150" v="8866" actId="20577"/>
          <ac:spMkLst>
            <pc:docMk/>
            <pc:sldMk cId="817256644" sldId="397"/>
            <ac:spMk id="10" creationId="{5E189E67-2873-0E2E-3A2D-9C71C6281DE5}"/>
          </ac:spMkLst>
        </pc:spChg>
        <pc:spChg chg="add mod">
          <ac:chgData name="g.cavallaro@campus.unimib.it" userId="19fd2b7e-d3a3-4429-8eb1-25d80fbf4264" providerId="ADAL" clId="{389D7753-1CAE-46C6-BED5-BAF958C42D40}" dt="2022-09-19T09:30:36.422" v="8971" actId="1076"/>
          <ac:spMkLst>
            <pc:docMk/>
            <pc:sldMk cId="817256644" sldId="397"/>
            <ac:spMk id="15" creationId="{0BE0C691-7448-BC27-E676-85C36ECF6674}"/>
          </ac:spMkLst>
        </pc:spChg>
        <pc:spChg chg="add mod">
          <ac:chgData name="g.cavallaro@campus.unimib.it" userId="19fd2b7e-d3a3-4429-8eb1-25d80fbf4264" providerId="ADAL" clId="{389D7753-1CAE-46C6-BED5-BAF958C42D40}" dt="2022-09-19T09:30:36.422" v="8971" actId="1076"/>
          <ac:spMkLst>
            <pc:docMk/>
            <pc:sldMk cId="817256644" sldId="397"/>
            <ac:spMk id="18" creationId="{AB46A4AB-5EAF-C6D2-B96B-BD98FEE5EA33}"/>
          </ac:spMkLst>
        </pc:spChg>
        <pc:spChg chg="add mod">
          <ac:chgData name="g.cavallaro@campus.unimib.it" userId="19fd2b7e-d3a3-4429-8eb1-25d80fbf4264" providerId="ADAL" clId="{389D7753-1CAE-46C6-BED5-BAF958C42D40}" dt="2022-09-19T09:30:36.422" v="8971" actId="1076"/>
          <ac:spMkLst>
            <pc:docMk/>
            <pc:sldMk cId="817256644" sldId="397"/>
            <ac:spMk id="21" creationId="{120A750B-0FE0-7E2C-ACE8-7D274A1E616C}"/>
          </ac:spMkLst>
        </pc:spChg>
        <pc:spChg chg="add mod">
          <ac:chgData name="g.cavallaro@campus.unimib.it" userId="19fd2b7e-d3a3-4429-8eb1-25d80fbf4264" providerId="ADAL" clId="{389D7753-1CAE-46C6-BED5-BAF958C42D40}" dt="2022-09-19T09:32:44.178" v="9035" actId="20577"/>
          <ac:spMkLst>
            <pc:docMk/>
            <pc:sldMk cId="817256644" sldId="397"/>
            <ac:spMk id="24" creationId="{E70FA30F-FA87-6D12-659E-60242FC6B306}"/>
          </ac:spMkLst>
        </pc:spChg>
        <pc:spChg chg="add mod">
          <ac:chgData name="g.cavallaro@campus.unimib.it" userId="19fd2b7e-d3a3-4429-8eb1-25d80fbf4264" providerId="ADAL" clId="{389D7753-1CAE-46C6-BED5-BAF958C42D40}" dt="2022-09-19T09:32:22.406" v="8984" actId="20577"/>
          <ac:spMkLst>
            <pc:docMk/>
            <pc:sldMk cId="817256644" sldId="397"/>
            <ac:spMk id="37" creationId="{4FF74836-B5F0-71C9-621C-52B1B3055449}"/>
          </ac:spMkLst>
        </pc:spChg>
        <pc:spChg chg="add mod">
          <ac:chgData name="g.cavallaro@campus.unimib.it" userId="19fd2b7e-d3a3-4429-8eb1-25d80fbf4264" providerId="ADAL" clId="{389D7753-1CAE-46C6-BED5-BAF958C42D40}" dt="2022-09-19T09:32:27.973" v="9003" actId="20577"/>
          <ac:spMkLst>
            <pc:docMk/>
            <pc:sldMk cId="817256644" sldId="397"/>
            <ac:spMk id="39" creationId="{9B29C639-DA56-7E32-8271-B82B57A38D6F}"/>
          </ac:spMkLst>
        </pc:spChg>
        <pc:spChg chg="add mod">
          <ac:chgData name="g.cavallaro@campus.unimib.it" userId="19fd2b7e-d3a3-4429-8eb1-25d80fbf4264" providerId="ADAL" clId="{389D7753-1CAE-46C6-BED5-BAF958C42D40}" dt="2022-09-19T09:32:32.676" v="9017" actId="20577"/>
          <ac:spMkLst>
            <pc:docMk/>
            <pc:sldMk cId="817256644" sldId="397"/>
            <ac:spMk id="41" creationId="{51B05AC9-F479-F500-9123-8544CFFA072A}"/>
          </ac:spMkLst>
        </pc:spChg>
        <pc:spChg chg="add mod">
          <ac:chgData name="g.cavallaro@campus.unimib.it" userId="19fd2b7e-d3a3-4429-8eb1-25d80fbf4264" providerId="ADAL" clId="{389D7753-1CAE-46C6-BED5-BAF958C42D40}" dt="2022-09-19T09:32:38.391" v="9033" actId="20577"/>
          <ac:spMkLst>
            <pc:docMk/>
            <pc:sldMk cId="817256644" sldId="397"/>
            <ac:spMk id="43" creationId="{74F8C07E-EF9F-56EC-C4C3-99A63441AB3E}"/>
          </ac:spMkLst>
        </pc:spChg>
        <pc:picChg chg="add mod">
          <ac:chgData name="g.cavallaro@campus.unimib.it" userId="19fd2b7e-d3a3-4429-8eb1-25d80fbf4264" providerId="ADAL" clId="{389D7753-1CAE-46C6-BED5-BAF958C42D40}" dt="2022-09-19T09:25:50.691" v="8852" actId="1076"/>
          <ac:picMkLst>
            <pc:docMk/>
            <pc:sldMk cId="817256644" sldId="397"/>
            <ac:picMk id="3" creationId="{D029BA95-40D4-6C89-10A9-5BD0CE4BB85A}"/>
          </ac:picMkLst>
        </pc:picChg>
        <pc:picChg chg="del">
          <ac:chgData name="g.cavallaro@campus.unimib.it" userId="19fd2b7e-d3a3-4429-8eb1-25d80fbf4264" providerId="ADAL" clId="{389D7753-1CAE-46C6-BED5-BAF958C42D40}" dt="2022-09-19T09:24:03.311" v="8830" actId="478"/>
          <ac:picMkLst>
            <pc:docMk/>
            <pc:sldMk cId="817256644" sldId="397"/>
            <ac:picMk id="7" creationId="{DFDDFA2D-1F80-B1D4-B4C4-E91D0C9B192E}"/>
          </ac:picMkLst>
        </pc:picChg>
        <pc:picChg chg="add del mod">
          <ac:chgData name="g.cavallaro@campus.unimib.it" userId="19fd2b7e-d3a3-4429-8eb1-25d80fbf4264" providerId="ADAL" clId="{389D7753-1CAE-46C6-BED5-BAF958C42D40}" dt="2022-09-19T09:26:39.082" v="8867" actId="478"/>
          <ac:picMkLst>
            <pc:docMk/>
            <pc:sldMk cId="817256644" sldId="397"/>
            <ac:picMk id="12" creationId="{05BA3A83-F928-B837-8CBC-A47DDBD0475A}"/>
          </ac:picMkLst>
        </pc:picChg>
        <pc:picChg chg="add mod">
          <ac:chgData name="g.cavallaro@campus.unimib.it" userId="19fd2b7e-d3a3-4429-8eb1-25d80fbf4264" providerId="ADAL" clId="{389D7753-1CAE-46C6-BED5-BAF958C42D40}" dt="2022-09-19T09:33:43.420" v="9047" actId="1076"/>
          <ac:picMkLst>
            <pc:docMk/>
            <pc:sldMk cId="817256644" sldId="397"/>
            <ac:picMk id="14" creationId="{2CE92D54-5769-5C2A-33CE-D265532A3ACD}"/>
          </ac:picMkLst>
        </pc:picChg>
        <pc:picChg chg="add del mod">
          <ac:chgData name="g.cavallaro@campus.unimib.it" userId="19fd2b7e-d3a3-4429-8eb1-25d80fbf4264" providerId="ADAL" clId="{389D7753-1CAE-46C6-BED5-BAF958C42D40}" dt="2022-09-19T09:28:15.101" v="8951" actId="478"/>
          <ac:picMkLst>
            <pc:docMk/>
            <pc:sldMk cId="817256644" sldId="397"/>
            <ac:picMk id="17" creationId="{584824E1-5CCC-7E41-A82C-A3D4CD7B2433}"/>
          </ac:picMkLst>
        </pc:picChg>
        <pc:picChg chg="add del mod">
          <ac:chgData name="g.cavallaro@campus.unimib.it" userId="19fd2b7e-d3a3-4429-8eb1-25d80fbf4264" providerId="ADAL" clId="{389D7753-1CAE-46C6-BED5-BAF958C42D40}" dt="2022-09-19T09:28:15.888" v="8952" actId="478"/>
          <ac:picMkLst>
            <pc:docMk/>
            <pc:sldMk cId="817256644" sldId="397"/>
            <ac:picMk id="20" creationId="{720A7AE7-AAD2-CF07-F62C-71D7DCAEB6E9}"/>
          </ac:picMkLst>
        </pc:picChg>
        <pc:picChg chg="add del mod">
          <ac:chgData name="g.cavallaro@campus.unimib.it" userId="19fd2b7e-d3a3-4429-8eb1-25d80fbf4264" providerId="ADAL" clId="{389D7753-1CAE-46C6-BED5-BAF958C42D40}" dt="2022-09-19T09:28:16.553" v="8953" actId="478"/>
          <ac:picMkLst>
            <pc:docMk/>
            <pc:sldMk cId="817256644" sldId="397"/>
            <ac:picMk id="23" creationId="{5735F05F-7FF2-3121-E459-848AAA4CC0CD}"/>
          </ac:picMkLst>
        </pc:picChg>
        <pc:picChg chg="add del mod">
          <ac:chgData name="g.cavallaro@campus.unimib.it" userId="19fd2b7e-d3a3-4429-8eb1-25d80fbf4264" providerId="ADAL" clId="{389D7753-1CAE-46C6-BED5-BAF958C42D40}" dt="2022-09-19T09:28:17.417" v="8954" actId="478"/>
          <ac:picMkLst>
            <pc:docMk/>
            <pc:sldMk cId="817256644" sldId="397"/>
            <ac:picMk id="26" creationId="{0D5A6345-5C33-875F-E146-A9449A8535D7}"/>
          </ac:picMkLst>
        </pc:picChg>
        <pc:picChg chg="add mod">
          <ac:chgData name="g.cavallaro@campus.unimib.it" userId="19fd2b7e-d3a3-4429-8eb1-25d80fbf4264" providerId="ADAL" clId="{389D7753-1CAE-46C6-BED5-BAF958C42D40}" dt="2022-09-19T09:30:36.422" v="8971" actId="1076"/>
          <ac:picMkLst>
            <pc:docMk/>
            <pc:sldMk cId="817256644" sldId="397"/>
            <ac:picMk id="28" creationId="{0A520D2D-DB83-90B7-23B7-1535711AB272}"/>
          </ac:picMkLst>
        </pc:picChg>
        <pc:picChg chg="add mod">
          <ac:chgData name="g.cavallaro@campus.unimib.it" userId="19fd2b7e-d3a3-4429-8eb1-25d80fbf4264" providerId="ADAL" clId="{389D7753-1CAE-46C6-BED5-BAF958C42D40}" dt="2022-09-19T09:30:36.422" v="8971" actId="1076"/>
          <ac:picMkLst>
            <pc:docMk/>
            <pc:sldMk cId="817256644" sldId="397"/>
            <ac:picMk id="30" creationId="{B0FFAACE-D088-01F6-D855-0B33A7DE7F19}"/>
          </ac:picMkLst>
        </pc:picChg>
        <pc:picChg chg="add del mod">
          <ac:chgData name="g.cavallaro@campus.unimib.it" userId="19fd2b7e-d3a3-4429-8eb1-25d80fbf4264" providerId="ADAL" clId="{389D7753-1CAE-46C6-BED5-BAF958C42D40}" dt="2022-09-19T09:29:37.065" v="8964" actId="478"/>
          <ac:picMkLst>
            <pc:docMk/>
            <pc:sldMk cId="817256644" sldId="397"/>
            <ac:picMk id="32" creationId="{61CBAD10-AEC8-B859-6E83-450B19806532}"/>
          </ac:picMkLst>
        </pc:picChg>
        <pc:picChg chg="add mod">
          <ac:chgData name="g.cavallaro@campus.unimib.it" userId="19fd2b7e-d3a3-4429-8eb1-25d80fbf4264" providerId="ADAL" clId="{389D7753-1CAE-46C6-BED5-BAF958C42D40}" dt="2022-09-19T09:33:39.035" v="9046" actId="1076"/>
          <ac:picMkLst>
            <pc:docMk/>
            <pc:sldMk cId="817256644" sldId="397"/>
            <ac:picMk id="34" creationId="{30072772-813A-E6D4-A2A2-53E96EFC9F7A}"/>
          </ac:picMkLst>
        </pc:picChg>
        <pc:picChg chg="add mod">
          <ac:chgData name="g.cavallaro@campus.unimib.it" userId="19fd2b7e-d3a3-4429-8eb1-25d80fbf4264" providerId="ADAL" clId="{389D7753-1CAE-46C6-BED5-BAF958C42D40}" dt="2022-09-19T09:30:36.422" v="8971" actId="1076"/>
          <ac:picMkLst>
            <pc:docMk/>
            <pc:sldMk cId="817256644" sldId="397"/>
            <ac:picMk id="36" creationId="{E1978786-CD4B-D6B7-1979-38E4DE607AA2}"/>
          </ac:picMkLst>
        </pc:picChg>
        <pc:picChg chg="add del mod">
          <ac:chgData name="g.cavallaro@campus.unimib.it" userId="19fd2b7e-d3a3-4429-8eb1-25d80fbf4264" providerId="ADAL" clId="{389D7753-1CAE-46C6-BED5-BAF958C42D40}" dt="2022-09-19T09:32:50.729" v="9036" actId="478"/>
          <ac:picMkLst>
            <pc:docMk/>
            <pc:sldMk cId="817256644" sldId="397"/>
            <ac:picMk id="45" creationId="{530E5DD2-95B2-DBAB-0C2C-8FB4852354C3}"/>
          </ac:picMkLst>
        </pc:picChg>
        <pc:picChg chg="add del mod">
          <ac:chgData name="g.cavallaro@campus.unimib.it" userId="19fd2b7e-d3a3-4429-8eb1-25d80fbf4264" providerId="ADAL" clId="{389D7753-1CAE-46C6-BED5-BAF958C42D40}" dt="2022-09-19T09:32:51.148" v="9037" actId="478"/>
          <ac:picMkLst>
            <pc:docMk/>
            <pc:sldMk cId="817256644" sldId="397"/>
            <ac:picMk id="46" creationId="{A1930528-A1FC-7D77-6113-DAE1B2F97B0C}"/>
          </ac:picMkLst>
        </pc:picChg>
        <pc:picChg chg="add del mod">
          <ac:chgData name="g.cavallaro@campus.unimib.it" userId="19fd2b7e-d3a3-4429-8eb1-25d80fbf4264" providerId="ADAL" clId="{389D7753-1CAE-46C6-BED5-BAF958C42D40}" dt="2022-09-19T09:32:51.676" v="9038" actId="478"/>
          <ac:picMkLst>
            <pc:docMk/>
            <pc:sldMk cId="817256644" sldId="397"/>
            <ac:picMk id="47" creationId="{86DE679B-1820-36D3-51BA-2EF3DDB67BFC}"/>
          </ac:picMkLst>
        </pc:picChg>
        <pc:picChg chg="add del mod">
          <ac:chgData name="g.cavallaro@campus.unimib.it" userId="19fd2b7e-d3a3-4429-8eb1-25d80fbf4264" providerId="ADAL" clId="{389D7753-1CAE-46C6-BED5-BAF958C42D40}" dt="2022-09-19T09:32:52.293" v="9039" actId="478"/>
          <ac:picMkLst>
            <pc:docMk/>
            <pc:sldMk cId="817256644" sldId="397"/>
            <ac:picMk id="48" creationId="{77B8FAB8-6640-F0C8-44D0-F480AB690650}"/>
          </ac:picMkLst>
        </pc:picChg>
        <pc:picChg chg="add mod">
          <ac:chgData name="g.cavallaro@campus.unimib.it" userId="19fd2b7e-d3a3-4429-8eb1-25d80fbf4264" providerId="ADAL" clId="{389D7753-1CAE-46C6-BED5-BAF958C42D40}" dt="2022-09-19T09:33:10.874" v="9042" actId="1076"/>
          <ac:picMkLst>
            <pc:docMk/>
            <pc:sldMk cId="817256644" sldId="397"/>
            <ac:picMk id="50" creationId="{D65E148A-A650-A12A-8032-0701B3CB7A67}"/>
          </ac:picMkLst>
        </pc:picChg>
        <pc:picChg chg="add mod">
          <ac:chgData name="g.cavallaro@campus.unimib.it" userId="19fd2b7e-d3a3-4429-8eb1-25d80fbf4264" providerId="ADAL" clId="{389D7753-1CAE-46C6-BED5-BAF958C42D40}" dt="2022-09-19T09:33:34.875" v="9045" actId="1076"/>
          <ac:picMkLst>
            <pc:docMk/>
            <pc:sldMk cId="817256644" sldId="397"/>
            <ac:picMk id="52" creationId="{32BDEEA8-719A-8655-523F-23C0D2EB516F}"/>
          </ac:picMkLst>
        </pc:picChg>
        <pc:picChg chg="add mod">
          <ac:chgData name="g.cavallaro@campus.unimib.it" userId="19fd2b7e-d3a3-4429-8eb1-25d80fbf4264" providerId="ADAL" clId="{389D7753-1CAE-46C6-BED5-BAF958C42D40}" dt="2022-09-19T09:34:10.111" v="9050" actId="1076"/>
          <ac:picMkLst>
            <pc:docMk/>
            <pc:sldMk cId="817256644" sldId="397"/>
            <ac:picMk id="54" creationId="{17C92438-F713-1EBD-5717-C5627305AABB}"/>
          </ac:picMkLst>
        </pc:picChg>
        <pc:picChg chg="add mod">
          <ac:chgData name="g.cavallaro@campus.unimib.it" userId="19fd2b7e-d3a3-4429-8eb1-25d80fbf4264" providerId="ADAL" clId="{389D7753-1CAE-46C6-BED5-BAF958C42D40}" dt="2022-09-19T09:34:38.578" v="9054" actId="1076"/>
          <ac:picMkLst>
            <pc:docMk/>
            <pc:sldMk cId="817256644" sldId="397"/>
            <ac:picMk id="56" creationId="{E161F003-8107-DF7D-767A-1B069414CC05}"/>
          </ac:picMkLst>
        </pc:picChg>
        <pc:cxnChg chg="add mod">
          <ac:chgData name="g.cavallaro@campus.unimib.it" userId="19fd2b7e-d3a3-4429-8eb1-25d80fbf4264" providerId="ADAL" clId="{389D7753-1CAE-46C6-BED5-BAF958C42D40}" dt="2022-09-19T09:26:11.774" v="8854" actId="1076"/>
          <ac:cxnSpMkLst>
            <pc:docMk/>
            <pc:sldMk cId="817256644" sldId="397"/>
            <ac:cxnSpMk id="11" creationId="{CD3B6C94-2FDF-6E82-354E-D3B13012D807}"/>
          </ac:cxnSpMkLst>
        </pc:cxnChg>
        <pc:cxnChg chg="add mod">
          <ac:chgData name="g.cavallaro@campus.unimib.it" userId="19fd2b7e-d3a3-4429-8eb1-25d80fbf4264" providerId="ADAL" clId="{389D7753-1CAE-46C6-BED5-BAF958C42D40}" dt="2022-09-19T09:30:36.422" v="8971" actId="1076"/>
          <ac:cxnSpMkLst>
            <pc:docMk/>
            <pc:sldMk cId="817256644" sldId="397"/>
            <ac:cxnSpMk id="16" creationId="{E5CEABCF-D9A9-8B7C-F79E-41508EA9770E}"/>
          </ac:cxnSpMkLst>
        </pc:cxnChg>
        <pc:cxnChg chg="add mod">
          <ac:chgData name="g.cavallaro@campus.unimib.it" userId="19fd2b7e-d3a3-4429-8eb1-25d80fbf4264" providerId="ADAL" clId="{389D7753-1CAE-46C6-BED5-BAF958C42D40}" dt="2022-09-19T09:30:36.422" v="8971" actId="1076"/>
          <ac:cxnSpMkLst>
            <pc:docMk/>
            <pc:sldMk cId="817256644" sldId="397"/>
            <ac:cxnSpMk id="19" creationId="{F7127C02-7292-586E-5F2B-7ABAB6BAB90D}"/>
          </ac:cxnSpMkLst>
        </pc:cxnChg>
        <pc:cxnChg chg="add mod">
          <ac:chgData name="g.cavallaro@campus.unimib.it" userId="19fd2b7e-d3a3-4429-8eb1-25d80fbf4264" providerId="ADAL" clId="{389D7753-1CAE-46C6-BED5-BAF958C42D40}" dt="2022-09-19T09:30:36.422" v="8971" actId="1076"/>
          <ac:cxnSpMkLst>
            <pc:docMk/>
            <pc:sldMk cId="817256644" sldId="397"/>
            <ac:cxnSpMk id="22" creationId="{C358E596-DBAB-2B03-947E-4F6A46D145E6}"/>
          </ac:cxnSpMkLst>
        </pc:cxnChg>
        <pc:cxnChg chg="add mod">
          <ac:chgData name="g.cavallaro@campus.unimib.it" userId="19fd2b7e-d3a3-4429-8eb1-25d80fbf4264" providerId="ADAL" clId="{389D7753-1CAE-46C6-BED5-BAF958C42D40}" dt="2022-09-19T09:30:36.422" v="8971" actId="1076"/>
          <ac:cxnSpMkLst>
            <pc:docMk/>
            <pc:sldMk cId="817256644" sldId="397"/>
            <ac:cxnSpMk id="25" creationId="{F10CC42C-0FAA-22E0-B8C8-CCC0C4B76BC2}"/>
          </ac:cxnSpMkLst>
        </pc:cxnChg>
        <pc:cxnChg chg="add mod">
          <ac:chgData name="g.cavallaro@campus.unimib.it" userId="19fd2b7e-d3a3-4429-8eb1-25d80fbf4264" providerId="ADAL" clId="{389D7753-1CAE-46C6-BED5-BAF958C42D40}" dt="2022-09-19T09:32:16.712" v="8973" actId="1076"/>
          <ac:cxnSpMkLst>
            <pc:docMk/>
            <pc:sldMk cId="817256644" sldId="397"/>
            <ac:cxnSpMk id="38" creationId="{5F616250-5B0F-2A72-7DE5-375E6A438903}"/>
          </ac:cxnSpMkLst>
        </pc:cxnChg>
        <pc:cxnChg chg="add mod">
          <ac:chgData name="g.cavallaro@campus.unimib.it" userId="19fd2b7e-d3a3-4429-8eb1-25d80fbf4264" providerId="ADAL" clId="{389D7753-1CAE-46C6-BED5-BAF958C42D40}" dt="2022-09-19T09:32:16.712" v="8973" actId="1076"/>
          <ac:cxnSpMkLst>
            <pc:docMk/>
            <pc:sldMk cId="817256644" sldId="397"/>
            <ac:cxnSpMk id="40" creationId="{E3689E98-06D4-638C-735A-B5BF6CAD0706}"/>
          </ac:cxnSpMkLst>
        </pc:cxnChg>
        <pc:cxnChg chg="add mod">
          <ac:chgData name="g.cavallaro@campus.unimib.it" userId="19fd2b7e-d3a3-4429-8eb1-25d80fbf4264" providerId="ADAL" clId="{389D7753-1CAE-46C6-BED5-BAF958C42D40}" dt="2022-09-19T09:32:16.712" v="8973" actId="1076"/>
          <ac:cxnSpMkLst>
            <pc:docMk/>
            <pc:sldMk cId="817256644" sldId="397"/>
            <ac:cxnSpMk id="42" creationId="{21396A00-B77D-FE2D-9460-75D576543CEA}"/>
          </ac:cxnSpMkLst>
        </pc:cxnChg>
        <pc:cxnChg chg="add mod">
          <ac:chgData name="g.cavallaro@campus.unimib.it" userId="19fd2b7e-d3a3-4429-8eb1-25d80fbf4264" providerId="ADAL" clId="{389D7753-1CAE-46C6-BED5-BAF958C42D40}" dt="2022-09-19T09:32:16.712" v="8973" actId="1076"/>
          <ac:cxnSpMkLst>
            <pc:docMk/>
            <pc:sldMk cId="817256644" sldId="397"/>
            <ac:cxnSpMk id="44" creationId="{C89987F3-734C-6B85-9E87-759B9B60394C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29:50.058" v="13546" actId="1076"/>
        <pc:sldMkLst>
          <pc:docMk/>
          <pc:sldMk cId="2090181529" sldId="398"/>
        </pc:sldMkLst>
        <pc:spChg chg="mod">
          <ac:chgData name="g.cavallaro@campus.unimib.it" userId="19fd2b7e-d3a3-4429-8eb1-25d80fbf4264" providerId="ADAL" clId="{389D7753-1CAE-46C6-BED5-BAF958C42D40}" dt="2022-09-19T09:40:42.454" v="9078" actId="20577"/>
          <ac:spMkLst>
            <pc:docMk/>
            <pc:sldMk cId="2090181529" sldId="398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29:50.058" v="13546" actId="1076"/>
          <ac:spMkLst>
            <pc:docMk/>
            <pc:sldMk cId="2090181529" sldId="398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20T14:29:50.058" v="13546" actId="1076"/>
          <ac:spMkLst>
            <pc:docMk/>
            <pc:sldMk cId="2090181529" sldId="398"/>
            <ac:spMk id="8" creationId="{AED9504D-3FDB-FF60-88D2-97ED1B3AC61F}"/>
          </ac:spMkLst>
        </pc:spChg>
        <pc:picChg chg="del">
          <ac:chgData name="g.cavallaro@campus.unimib.it" userId="19fd2b7e-d3a3-4429-8eb1-25d80fbf4264" providerId="ADAL" clId="{389D7753-1CAE-46C6-BED5-BAF958C42D40}" dt="2022-09-19T09:43:06.029" v="9283" actId="478"/>
          <ac:picMkLst>
            <pc:docMk/>
            <pc:sldMk cId="2090181529" sldId="398"/>
            <ac:picMk id="7" creationId="{DFDDFA2D-1F80-B1D4-B4C4-E91D0C9B192E}"/>
          </ac:picMkLst>
        </pc:picChg>
        <pc:picChg chg="add mod">
          <ac:chgData name="g.cavallaro@campus.unimib.it" userId="19fd2b7e-d3a3-4429-8eb1-25d80fbf4264" providerId="ADAL" clId="{389D7753-1CAE-46C6-BED5-BAF958C42D40}" dt="2022-09-20T14:29:50.058" v="13546" actId="1076"/>
          <ac:picMkLst>
            <pc:docMk/>
            <pc:sldMk cId="2090181529" sldId="398"/>
            <ac:picMk id="11" creationId="{4CEF54DC-2309-0DCE-6FBF-E851A90FC877}"/>
          </ac:picMkLst>
        </pc:picChg>
        <pc:cxnChg chg="mod">
          <ac:chgData name="g.cavallaro@campus.unimib.it" userId="19fd2b7e-d3a3-4429-8eb1-25d80fbf4264" providerId="ADAL" clId="{389D7753-1CAE-46C6-BED5-BAF958C42D40}" dt="2022-09-19T09:40:48.306" v="9079" actId="14100"/>
          <ac:cxnSpMkLst>
            <pc:docMk/>
            <pc:sldMk cId="2090181529" sldId="398"/>
            <ac:cxnSpMk id="4" creationId="{51FD34F7-E331-45F9-984B-6D3860116CA5}"/>
          </ac:cxnSpMkLst>
        </pc:cxnChg>
        <pc:cxnChg chg="mod">
          <ac:chgData name="g.cavallaro@campus.unimib.it" userId="19fd2b7e-d3a3-4429-8eb1-25d80fbf4264" providerId="ADAL" clId="{389D7753-1CAE-46C6-BED5-BAF958C42D40}" dt="2022-09-20T14:29:50.058" v="13546" actId="1076"/>
          <ac:cxnSpMkLst>
            <pc:docMk/>
            <pc:sldMk cId="2090181529" sldId="398"/>
            <ac:cxnSpMk id="9" creationId="{B66547CA-BF83-E5F3-43F6-CB9E1A7781C3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30:40.165" v="13573" actId="20577"/>
        <pc:sldMkLst>
          <pc:docMk/>
          <pc:sldMk cId="969696926" sldId="399"/>
        </pc:sldMkLst>
        <pc:spChg chg="add mod">
          <ac:chgData name="g.cavallaro@campus.unimib.it" userId="19fd2b7e-d3a3-4429-8eb1-25d80fbf4264" providerId="ADAL" clId="{389D7753-1CAE-46C6-BED5-BAF958C42D40}" dt="2022-09-19T09:52:35.390" v="9709" actId="571"/>
          <ac:spMkLst>
            <pc:docMk/>
            <pc:sldMk cId="969696926" sldId="399"/>
            <ac:spMk id="2" creationId="{A8D69C64-E416-B340-5E99-04578B255FFE}"/>
          </ac:spMkLst>
        </pc:spChg>
        <pc:spChg chg="mod">
          <ac:chgData name="g.cavallaro@campus.unimib.it" userId="19fd2b7e-d3a3-4429-8eb1-25d80fbf4264" providerId="ADAL" clId="{389D7753-1CAE-46C6-BED5-BAF958C42D40}" dt="2022-09-19T10:01:50.077" v="9804"/>
          <ac:spMkLst>
            <pc:docMk/>
            <pc:sldMk cId="969696926" sldId="399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30:40.165" v="13573" actId="20577"/>
          <ac:spMkLst>
            <pc:docMk/>
            <pc:sldMk cId="969696926" sldId="399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9T09:54:15.371" v="9742" actId="14100"/>
          <ac:spMkLst>
            <pc:docMk/>
            <pc:sldMk cId="969696926" sldId="399"/>
            <ac:spMk id="8" creationId="{AED9504D-3FDB-FF60-88D2-97ED1B3AC61F}"/>
          </ac:spMkLst>
        </pc:spChg>
        <pc:spChg chg="mod">
          <ac:chgData name="g.cavallaro@campus.unimib.it" userId="19fd2b7e-d3a3-4429-8eb1-25d80fbf4264" providerId="ADAL" clId="{389D7753-1CAE-46C6-BED5-BAF958C42D40}" dt="2022-09-19T09:53:23.873" v="9713" actId="1076"/>
          <ac:spMkLst>
            <pc:docMk/>
            <pc:sldMk cId="969696926" sldId="399"/>
            <ac:spMk id="10" creationId="{5E189E67-2873-0E2E-3A2D-9C71C6281DE5}"/>
          </ac:spMkLst>
        </pc:spChg>
        <pc:spChg chg="del">
          <ac:chgData name="g.cavallaro@campus.unimib.it" userId="19fd2b7e-d3a3-4429-8eb1-25d80fbf4264" providerId="ADAL" clId="{389D7753-1CAE-46C6-BED5-BAF958C42D40}" dt="2022-09-19T09:52:55.399" v="9711" actId="478"/>
          <ac:spMkLst>
            <pc:docMk/>
            <pc:sldMk cId="969696926" sldId="399"/>
            <ac:spMk id="15" creationId="{0BE0C691-7448-BC27-E676-85C36ECF6674}"/>
          </ac:spMkLst>
        </pc:spChg>
        <pc:spChg chg="del">
          <ac:chgData name="g.cavallaro@campus.unimib.it" userId="19fd2b7e-d3a3-4429-8eb1-25d80fbf4264" providerId="ADAL" clId="{389D7753-1CAE-46C6-BED5-BAF958C42D40}" dt="2022-09-19T09:52:55.399" v="9711" actId="478"/>
          <ac:spMkLst>
            <pc:docMk/>
            <pc:sldMk cId="969696926" sldId="399"/>
            <ac:spMk id="18" creationId="{AB46A4AB-5EAF-C6D2-B96B-BD98FEE5EA33}"/>
          </ac:spMkLst>
        </pc:spChg>
        <pc:spChg chg="del">
          <ac:chgData name="g.cavallaro@campus.unimib.it" userId="19fd2b7e-d3a3-4429-8eb1-25d80fbf4264" providerId="ADAL" clId="{389D7753-1CAE-46C6-BED5-BAF958C42D40}" dt="2022-09-19T09:52:55.399" v="9711" actId="478"/>
          <ac:spMkLst>
            <pc:docMk/>
            <pc:sldMk cId="969696926" sldId="399"/>
            <ac:spMk id="21" creationId="{120A750B-0FE0-7E2C-ACE8-7D274A1E616C}"/>
          </ac:spMkLst>
        </pc:spChg>
        <pc:spChg chg="del">
          <ac:chgData name="g.cavallaro@campus.unimib.it" userId="19fd2b7e-d3a3-4429-8eb1-25d80fbf4264" providerId="ADAL" clId="{389D7753-1CAE-46C6-BED5-BAF958C42D40}" dt="2022-09-19T09:52:55.399" v="9711" actId="478"/>
          <ac:spMkLst>
            <pc:docMk/>
            <pc:sldMk cId="969696926" sldId="399"/>
            <ac:spMk id="24" creationId="{E70FA30F-FA87-6D12-659E-60242FC6B306}"/>
          </ac:spMkLst>
        </pc:spChg>
        <pc:spChg chg="mod">
          <ac:chgData name="g.cavallaro@campus.unimib.it" userId="19fd2b7e-d3a3-4429-8eb1-25d80fbf4264" providerId="ADAL" clId="{389D7753-1CAE-46C6-BED5-BAF958C42D40}" dt="2022-09-19T09:57:03.138" v="9796" actId="1076"/>
          <ac:spMkLst>
            <pc:docMk/>
            <pc:sldMk cId="969696926" sldId="399"/>
            <ac:spMk id="37" creationId="{4FF74836-B5F0-71C9-621C-52B1B3055449}"/>
          </ac:spMkLst>
        </pc:spChg>
        <pc:spChg chg="mod">
          <ac:chgData name="g.cavallaro@campus.unimib.it" userId="19fd2b7e-d3a3-4429-8eb1-25d80fbf4264" providerId="ADAL" clId="{389D7753-1CAE-46C6-BED5-BAF958C42D40}" dt="2022-09-19T09:57:03.138" v="9796" actId="1076"/>
          <ac:spMkLst>
            <pc:docMk/>
            <pc:sldMk cId="969696926" sldId="399"/>
            <ac:spMk id="39" creationId="{9B29C639-DA56-7E32-8271-B82B57A38D6F}"/>
          </ac:spMkLst>
        </pc:spChg>
        <pc:spChg chg="mod">
          <ac:chgData name="g.cavallaro@campus.unimib.it" userId="19fd2b7e-d3a3-4429-8eb1-25d80fbf4264" providerId="ADAL" clId="{389D7753-1CAE-46C6-BED5-BAF958C42D40}" dt="2022-09-19T09:57:03.138" v="9796" actId="1076"/>
          <ac:spMkLst>
            <pc:docMk/>
            <pc:sldMk cId="969696926" sldId="399"/>
            <ac:spMk id="41" creationId="{51B05AC9-F479-F500-9123-8544CFFA072A}"/>
          </ac:spMkLst>
        </pc:spChg>
        <pc:spChg chg="mod">
          <ac:chgData name="g.cavallaro@campus.unimib.it" userId="19fd2b7e-d3a3-4429-8eb1-25d80fbf4264" providerId="ADAL" clId="{389D7753-1CAE-46C6-BED5-BAF958C42D40}" dt="2022-09-19T09:57:15.843" v="9797" actId="1076"/>
          <ac:spMkLst>
            <pc:docMk/>
            <pc:sldMk cId="969696926" sldId="399"/>
            <ac:spMk id="43" creationId="{74F8C07E-EF9F-56EC-C4C3-99A63441AB3E}"/>
          </ac:spMkLst>
        </pc:spChg>
        <pc:picChg chg="del mod">
          <ac:chgData name="g.cavallaro@campus.unimib.it" userId="19fd2b7e-d3a3-4429-8eb1-25d80fbf4264" providerId="ADAL" clId="{389D7753-1CAE-46C6-BED5-BAF958C42D40}" dt="2022-09-19T09:53:59.439" v="9721" actId="478"/>
          <ac:picMkLst>
            <pc:docMk/>
            <pc:sldMk cId="969696926" sldId="399"/>
            <ac:picMk id="3" creationId="{D029BA95-40D4-6C89-10A9-5BD0CE4BB85A}"/>
          </ac:picMkLst>
        </pc:picChg>
        <pc:picChg chg="add mod">
          <ac:chgData name="g.cavallaro@campus.unimib.it" userId="19fd2b7e-d3a3-4429-8eb1-25d80fbf4264" providerId="ADAL" clId="{389D7753-1CAE-46C6-BED5-BAF958C42D40}" dt="2022-09-19T09:53:51.744" v="9719" actId="1076"/>
          <ac:picMkLst>
            <pc:docMk/>
            <pc:sldMk cId="969696926" sldId="399"/>
            <ac:picMk id="12" creationId="{06975B44-5D7E-FD7A-A569-FA5F6DE37301}"/>
          </ac:picMkLst>
        </pc:picChg>
        <pc:picChg chg="del mod">
          <ac:chgData name="g.cavallaro@campus.unimib.it" userId="19fd2b7e-d3a3-4429-8eb1-25d80fbf4264" providerId="ADAL" clId="{389D7753-1CAE-46C6-BED5-BAF958C42D40}" dt="2022-09-19T09:53:26.902" v="9714" actId="478"/>
          <ac:picMkLst>
            <pc:docMk/>
            <pc:sldMk cId="969696926" sldId="399"/>
            <ac:picMk id="14" creationId="{2CE92D54-5769-5C2A-33CE-D265532A3ACD}"/>
          </ac:picMkLst>
        </pc:picChg>
        <pc:picChg chg="add mod">
          <ac:chgData name="g.cavallaro@campus.unimib.it" userId="19fd2b7e-d3a3-4429-8eb1-25d80fbf4264" providerId="ADAL" clId="{389D7753-1CAE-46C6-BED5-BAF958C42D40}" dt="2022-09-19T09:54:39.641" v="9746" actId="1076"/>
          <ac:picMkLst>
            <pc:docMk/>
            <pc:sldMk cId="969696926" sldId="399"/>
            <ac:picMk id="17" creationId="{CE4C64E5-7667-A4A0-88BF-D4A896C471D0}"/>
          </ac:picMkLst>
        </pc:picChg>
        <pc:picChg chg="add mod">
          <ac:chgData name="g.cavallaro@campus.unimib.it" userId="19fd2b7e-d3a3-4429-8eb1-25d80fbf4264" providerId="ADAL" clId="{389D7753-1CAE-46C6-BED5-BAF958C42D40}" dt="2022-09-19T09:57:03.138" v="9796" actId="1076"/>
          <ac:picMkLst>
            <pc:docMk/>
            <pc:sldMk cId="969696926" sldId="399"/>
            <ac:picMk id="23" creationId="{4A120142-FFCB-0F41-9614-529A795BBE01}"/>
          </ac:picMkLst>
        </pc:picChg>
        <pc:picChg chg="add mod">
          <ac:chgData name="g.cavallaro@campus.unimib.it" userId="19fd2b7e-d3a3-4429-8eb1-25d80fbf4264" providerId="ADAL" clId="{389D7753-1CAE-46C6-BED5-BAF958C42D40}" dt="2022-09-19T09:57:03.138" v="9796" actId="1076"/>
          <ac:picMkLst>
            <pc:docMk/>
            <pc:sldMk cId="969696926" sldId="399"/>
            <ac:picMk id="27" creationId="{06A546B8-E522-307E-C05D-7B674B4B048C}"/>
          </ac:picMkLst>
        </pc:picChg>
        <pc:picChg chg="del">
          <ac:chgData name="g.cavallaro@campus.unimib.it" userId="19fd2b7e-d3a3-4429-8eb1-25d80fbf4264" providerId="ADAL" clId="{389D7753-1CAE-46C6-BED5-BAF958C42D40}" dt="2022-09-19T09:52:55.399" v="9711" actId="478"/>
          <ac:picMkLst>
            <pc:docMk/>
            <pc:sldMk cId="969696926" sldId="399"/>
            <ac:picMk id="28" creationId="{0A520D2D-DB83-90B7-23B7-1535711AB272}"/>
          </ac:picMkLst>
        </pc:picChg>
        <pc:picChg chg="del">
          <ac:chgData name="g.cavallaro@campus.unimib.it" userId="19fd2b7e-d3a3-4429-8eb1-25d80fbf4264" providerId="ADAL" clId="{389D7753-1CAE-46C6-BED5-BAF958C42D40}" dt="2022-09-19T09:52:55.399" v="9711" actId="478"/>
          <ac:picMkLst>
            <pc:docMk/>
            <pc:sldMk cId="969696926" sldId="399"/>
            <ac:picMk id="30" creationId="{B0FFAACE-D088-01F6-D855-0B33A7DE7F19}"/>
          </ac:picMkLst>
        </pc:picChg>
        <pc:picChg chg="add mod">
          <ac:chgData name="g.cavallaro@campus.unimib.it" userId="19fd2b7e-d3a3-4429-8eb1-25d80fbf4264" providerId="ADAL" clId="{389D7753-1CAE-46C6-BED5-BAF958C42D40}" dt="2022-09-19T09:57:39.962" v="9800" actId="1076"/>
          <ac:picMkLst>
            <pc:docMk/>
            <pc:sldMk cId="969696926" sldId="399"/>
            <ac:picMk id="31" creationId="{7F46194B-4A16-5C77-59F9-E43AA74DF2CA}"/>
          </ac:picMkLst>
        </pc:picChg>
        <pc:picChg chg="add mod">
          <ac:chgData name="g.cavallaro@campus.unimib.it" userId="19fd2b7e-d3a3-4429-8eb1-25d80fbf4264" providerId="ADAL" clId="{389D7753-1CAE-46C6-BED5-BAF958C42D40}" dt="2022-09-19T09:57:59.152" v="9803" actId="1076"/>
          <ac:picMkLst>
            <pc:docMk/>
            <pc:sldMk cId="969696926" sldId="399"/>
            <ac:picMk id="33" creationId="{1877ED56-9BDD-7689-64FC-C4BFCA871938}"/>
          </ac:picMkLst>
        </pc:picChg>
        <pc:picChg chg="del">
          <ac:chgData name="g.cavallaro@campus.unimib.it" userId="19fd2b7e-d3a3-4429-8eb1-25d80fbf4264" providerId="ADAL" clId="{389D7753-1CAE-46C6-BED5-BAF958C42D40}" dt="2022-09-19T09:52:55.399" v="9711" actId="478"/>
          <ac:picMkLst>
            <pc:docMk/>
            <pc:sldMk cId="969696926" sldId="399"/>
            <ac:picMk id="34" creationId="{30072772-813A-E6D4-A2A2-53E96EFC9F7A}"/>
          </ac:picMkLst>
        </pc:picChg>
        <pc:picChg chg="del">
          <ac:chgData name="g.cavallaro@campus.unimib.it" userId="19fd2b7e-d3a3-4429-8eb1-25d80fbf4264" providerId="ADAL" clId="{389D7753-1CAE-46C6-BED5-BAF958C42D40}" dt="2022-09-19T09:52:55.399" v="9711" actId="478"/>
          <ac:picMkLst>
            <pc:docMk/>
            <pc:sldMk cId="969696926" sldId="399"/>
            <ac:picMk id="36" creationId="{E1978786-CD4B-D6B7-1979-38E4DE607AA2}"/>
          </ac:picMkLst>
        </pc:picChg>
        <pc:picChg chg="del mod">
          <ac:chgData name="g.cavallaro@campus.unimib.it" userId="19fd2b7e-d3a3-4429-8eb1-25d80fbf4264" providerId="ADAL" clId="{389D7753-1CAE-46C6-BED5-BAF958C42D40}" dt="2022-09-19T09:56:32.224" v="9791" actId="478"/>
          <ac:picMkLst>
            <pc:docMk/>
            <pc:sldMk cId="969696926" sldId="399"/>
            <ac:picMk id="50" creationId="{D65E148A-A650-A12A-8032-0701B3CB7A67}"/>
          </ac:picMkLst>
        </pc:picChg>
        <pc:picChg chg="del mod">
          <ac:chgData name="g.cavallaro@campus.unimib.it" userId="19fd2b7e-d3a3-4429-8eb1-25d80fbf4264" providerId="ADAL" clId="{389D7753-1CAE-46C6-BED5-BAF958C42D40}" dt="2022-09-19T09:56:33.087" v="9792" actId="478"/>
          <ac:picMkLst>
            <pc:docMk/>
            <pc:sldMk cId="969696926" sldId="399"/>
            <ac:picMk id="52" creationId="{32BDEEA8-719A-8655-523F-23C0D2EB516F}"/>
          </ac:picMkLst>
        </pc:picChg>
        <pc:picChg chg="del mod">
          <ac:chgData name="g.cavallaro@campus.unimib.it" userId="19fd2b7e-d3a3-4429-8eb1-25d80fbf4264" providerId="ADAL" clId="{389D7753-1CAE-46C6-BED5-BAF958C42D40}" dt="2022-09-19T09:56:30.524" v="9790" actId="478"/>
          <ac:picMkLst>
            <pc:docMk/>
            <pc:sldMk cId="969696926" sldId="399"/>
            <ac:picMk id="54" creationId="{17C92438-F713-1EBD-5717-C5627305AABB}"/>
          </ac:picMkLst>
        </pc:picChg>
        <pc:picChg chg="del mod">
          <ac:chgData name="g.cavallaro@campus.unimib.it" userId="19fd2b7e-d3a3-4429-8eb1-25d80fbf4264" providerId="ADAL" clId="{389D7753-1CAE-46C6-BED5-BAF958C42D40}" dt="2022-09-19T09:55:32.800" v="9764" actId="478"/>
          <ac:picMkLst>
            <pc:docMk/>
            <pc:sldMk cId="969696926" sldId="399"/>
            <ac:picMk id="56" creationId="{E161F003-8107-DF7D-767A-1B069414CC05}"/>
          </ac:picMkLst>
        </pc:picChg>
        <pc:cxnChg chg="mod">
          <ac:chgData name="g.cavallaro@campus.unimib.it" userId="19fd2b7e-d3a3-4429-8eb1-25d80fbf4264" providerId="ADAL" clId="{389D7753-1CAE-46C6-BED5-BAF958C42D40}" dt="2022-09-19T10:01:55.433" v="9805" actId="14100"/>
          <ac:cxnSpMkLst>
            <pc:docMk/>
            <pc:sldMk cId="969696926" sldId="399"/>
            <ac:cxnSpMk id="4" creationId="{51FD34F7-E331-45F9-984B-6D3860116CA5}"/>
          </ac:cxnSpMkLst>
        </pc:cxnChg>
        <pc:cxnChg chg="mod">
          <ac:chgData name="g.cavallaro@campus.unimib.it" userId="19fd2b7e-d3a3-4429-8eb1-25d80fbf4264" providerId="ADAL" clId="{389D7753-1CAE-46C6-BED5-BAF958C42D40}" dt="2022-09-19T09:53:56.743" v="9720" actId="1076"/>
          <ac:cxnSpMkLst>
            <pc:docMk/>
            <pc:sldMk cId="969696926" sldId="399"/>
            <ac:cxnSpMk id="9" creationId="{B66547CA-BF83-E5F3-43F6-CB9E1A7781C3}"/>
          </ac:cxnSpMkLst>
        </pc:cxnChg>
        <pc:cxnChg chg="mod">
          <ac:chgData name="g.cavallaro@campus.unimib.it" userId="19fd2b7e-d3a3-4429-8eb1-25d80fbf4264" providerId="ADAL" clId="{389D7753-1CAE-46C6-BED5-BAF958C42D40}" dt="2022-09-19T09:53:23.873" v="9713" actId="1076"/>
          <ac:cxnSpMkLst>
            <pc:docMk/>
            <pc:sldMk cId="969696926" sldId="399"/>
            <ac:cxnSpMk id="11" creationId="{CD3B6C94-2FDF-6E82-354E-D3B13012D807}"/>
          </ac:cxnSpMkLst>
        </pc:cxnChg>
        <pc:cxnChg chg="del">
          <ac:chgData name="g.cavallaro@campus.unimib.it" userId="19fd2b7e-d3a3-4429-8eb1-25d80fbf4264" providerId="ADAL" clId="{389D7753-1CAE-46C6-BED5-BAF958C42D40}" dt="2022-09-19T09:52:55.399" v="9711" actId="478"/>
          <ac:cxnSpMkLst>
            <pc:docMk/>
            <pc:sldMk cId="969696926" sldId="399"/>
            <ac:cxnSpMk id="16" creationId="{E5CEABCF-D9A9-8B7C-F79E-41508EA9770E}"/>
          </ac:cxnSpMkLst>
        </pc:cxnChg>
        <pc:cxnChg chg="del">
          <ac:chgData name="g.cavallaro@campus.unimib.it" userId="19fd2b7e-d3a3-4429-8eb1-25d80fbf4264" providerId="ADAL" clId="{389D7753-1CAE-46C6-BED5-BAF958C42D40}" dt="2022-09-19T09:52:55.399" v="9711" actId="478"/>
          <ac:cxnSpMkLst>
            <pc:docMk/>
            <pc:sldMk cId="969696926" sldId="399"/>
            <ac:cxnSpMk id="19" creationId="{F7127C02-7292-586E-5F2B-7ABAB6BAB90D}"/>
          </ac:cxnSpMkLst>
        </pc:cxnChg>
        <pc:cxnChg chg="del">
          <ac:chgData name="g.cavallaro@campus.unimib.it" userId="19fd2b7e-d3a3-4429-8eb1-25d80fbf4264" providerId="ADAL" clId="{389D7753-1CAE-46C6-BED5-BAF958C42D40}" dt="2022-09-19T09:52:55.399" v="9711" actId="478"/>
          <ac:cxnSpMkLst>
            <pc:docMk/>
            <pc:sldMk cId="969696926" sldId="399"/>
            <ac:cxnSpMk id="22" creationId="{C358E596-DBAB-2B03-947E-4F6A46D145E6}"/>
          </ac:cxnSpMkLst>
        </pc:cxnChg>
        <pc:cxnChg chg="del">
          <ac:chgData name="g.cavallaro@campus.unimib.it" userId="19fd2b7e-d3a3-4429-8eb1-25d80fbf4264" providerId="ADAL" clId="{389D7753-1CAE-46C6-BED5-BAF958C42D40}" dt="2022-09-19T09:52:55.399" v="9711" actId="478"/>
          <ac:cxnSpMkLst>
            <pc:docMk/>
            <pc:sldMk cId="969696926" sldId="399"/>
            <ac:cxnSpMk id="25" creationId="{F10CC42C-0FAA-22E0-B8C8-CCC0C4B76BC2}"/>
          </ac:cxnSpMkLst>
        </pc:cxnChg>
        <pc:cxnChg chg="mod">
          <ac:chgData name="g.cavallaro@campus.unimib.it" userId="19fd2b7e-d3a3-4429-8eb1-25d80fbf4264" providerId="ADAL" clId="{389D7753-1CAE-46C6-BED5-BAF958C42D40}" dt="2022-09-19T09:57:03.138" v="9796" actId="1076"/>
          <ac:cxnSpMkLst>
            <pc:docMk/>
            <pc:sldMk cId="969696926" sldId="399"/>
            <ac:cxnSpMk id="38" creationId="{5F616250-5B0F-2A72-7DE5-375E6A438903}"/>
          </ac:cxnSpMkLst>
        </pc:cxnChg>
        <pc:cxnChg chg="mod">
          <ac:chgData name="g.cavallaro@campus.unimib.it" userId="19fd2b7e-d3a3-4429-8eb1-25d80fbf4264" providerId="ADAL" clId="{389D7753-1CAE-46C6-BED5-BAF958C42D40}" dt="2022-09-19T09:57:03.138" v="9796" actId="1076"/>
          <ac:cxnSpMkLst>
            <pc:docMk/>
            <pc:sldMk cId="969696926" sldId="399"/>
            <ac:cxnSpMk id="40" creationId="{E3689E98-06D4-638C-735A-B5BF6CAD0706}"/>
          </ac:cxnSpMkLst>
        </pc:cxnChg>
        <pc:cxnChg chg="mod">
          <ac:chgData name="g.cavallaro@campus.unimib.it" userId="19fd2b7e-d3a3-4429-8eb1-25d80fbf4264" providerId="ADAL" clId="{389D7753-1CAE-46C6-BED5-BAF958C42D40}" dt="2022-09-19T09:57:03.138" v="9796" actId="1076"/>
          <ac:cxnSpMkLst>
            <pc:docMk/>
            <pc:sldMk cId="969696926" sldId="399"/>
            <ac:cxnSpMk id="42" creationId="{21396A00-B77D-FE2D-9460-75D576543CEA}"/>
          </ac:cxnSpMkLst>
        </pc:cxnChg>
        <pc:cxnChg chg="mod">
          <ac:chgData name="g.cavallaro@campus.unimib.it" userId="19fd2b7e-d3a3-4429-8eb1-25d80fbf4264" providerId="ADAL" clId="{389D7753-1CAE-46C6-BED5-BAF958C42D40}" dt="2022-09-19T09:57:15.843" v="9797" actId="1076"/>
          <ac:cxnSpMkLst>
            <pc:docMk/>
            <pc:sldMk cId="969696926" sldId="399"/>
            <ac:cxnSpMk id="44" creationId="{C89987F3-734C-6B85-9E87-759B9B60394C}"/>
          </ac:cxnSpMkLst>
        </pc:cxnChg>
      </pc:sldChg>
      <pc:sldChg chg="modSp add mod ord">
        <pc:chgData name="g.cavallaro@campus.unimib.it" userId="19fd2b7e-d3a3-4429-8eb1-25d80fbf4264" providerId="ADAL" clId="{389D7753-1CAE-46C6-BED5-BAF958C42D40}" dt="2022-09-20T14:32:26.170" v="13680" actId="20577"/>
        <pc:sldMkLst>
          <pc:docMk/>
          <pc:sldMk cId="3148355023" sldId="400"/>
        </pc:sldMkLst>
        <pc:spChg chg="mod">
          <ac:chgData name="g.cavallaro@campus.unimib.it" userId="19fd2b7e-d3a3-4429-8eb1-25d80fbf4264" providerId="ADAL" clId="{389D7753-1CAE-46C6-BED5-BAF958C42D40}" dt="2022-09-19T10:02:41.487" v="9831" actId="20577"/>
          <ac:spMkLst>
            <pc:docMk/>
            <pc:sldMk cId="3148355023" sldId="400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32:26.170" v="13680" actId="20577"/>
          <ac:spMkLst>
            <pc:docMk/>
            <pc:sldMk cId="3148355023" sldId="400"/>
            <ac:spMk id="6" creationId="{D13A722D-E148-4971-82F3-1C191AFD95ED}"/>
          </ac:spMkLst>
        </pc:spChg>
      </pc:sldChg>
      <pc:sldChg chg="addSp delSp modSp add mod">
        <pc:chgData name="g.cavallaro@campus.unimib.it" userId="19fd2b7e-d3a3-4429-8eb1-25d80fbf4264" providerId="ADAL" clId="{389D7753-1CAE-46C6-BED5-BAF958C42D40}" dt="2022-09-20T14:39:28.572" v="14107" actId="20577"/>
        <pc:sldMkLst>
          <pc:docMk/>
          <pc:sldMk cId="139880142" sldId="401"/>
        </pc:sldMkLst>
        <pc:spChg chg="add del mod">
          <ac:chgData name="g.cavallaro@campus.unimib.it" userId="19fd2b7e-d3a3-4429-8eb1-25d80fbf4264" providerId="ADAL" clId="{389D7753-1CAE-46C6-BED5-BAF958C42D40}" dt="2022-09-19T10:17:18.720" v="11334" actId="478"/>
          <ac:spMkLst>
            <pc:docMk/>
            <pc:sldMk cId="139880142" sldId="401"/>
            <ac:spMk id="3" creationId="{8840225F-8DC6-E805-FC90-946E20E0059F}"/>
          </ac:spMkLst>
        </pc:spChg>
        <pc:spChg chg="mod">
          <ac:chgData name="g.cavallaro@campus.unimib.it" userId="19fd2b7e-d3a3-4429-8eb1-25d80fbf4264" providerId="ADAL" clId="{389D7753-1CAE-46C6-BED5-BAF958C42D40}" dt="2022-09-20T13:51:32.488" v="12047" actId="20577"/>
          <ac:spMkLst>
            <pc:docMk/>
            <pc:sldMk cId="139880142" sldId="401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34:10.801" v="13796" actId="20577"/>
          <ac:spMkLst>
            <pc:docMk/>
            <pc:sldMk cId="139880142" sldId="401"/>
            <ac:spMk id="6" creationId="{D13A722D-E148-4971-82F3-1C191AFD95ED}"/>
          </ac:spMkLst>
        </pc:spChg>
        <pc:spChg chg="add mod">
          <ac:chgData name="g.cavallaro@campus.unimib.it" userId="19fd2b7e-d3a3-4429-8eb1-25d80fbf4264" providerId="ADAL" clId="{389D7753-1CAE-46C6-BED5-BAF958C42D40}" dt="2022-09-20T14:39:28.572" v="14107" actId="20577"/>
          <ac:spMkLst>
            <pc:docMk/>
            <pc:sldMk cId="139880142" sldId="401"/>
            <ac:spMk id="7" creationId="{84E4A57F-7FE2-2E58-AA21-CD269DA7BD59}"/>
          </ac:spMkLst>
        </pc:spChg>
        <pc:cxnChg chg="mod">
          <ac:chgData name="g.cavallaro@campus.unimib.it" userId="19fd2b7e-d3a3-4429-8eb1-25d80fbf4264" providerId="ADAL" clId="{389D7753-1CAE-46C6-BED5-BAF958C42D40}" dt="2022-09-20T13:51:37.355" v="12048" actId="14100"/>
          <ac:cxnSpMkLst>
            <pc:docMk/>
            <pc:sldMk cId="139880142" sldId="401"/>
            <ac:cxnSpMk id="4" creationId="{51FD34F7-E331-45F9-984B-6D3860116CA5}"/>
          </ac:cxnSpMkLst>
        </pc:cxnChg>
      </pc:sldChg>
      <pc:sldChg chg="delSp modSp add mod">
        <pc:chgData name="g.cavallaro@campus.unimib.it" userId="19fd2b7e-d3a3-4429-8eb1-25d80fbf4264" providerId="ADAL" clId="{389D7753-1CAE-46C6-BED5-BAF958C42D40}" dt="2022-09-20T13:53:09.273" v="12050" actId="12"/>
        <pc:sldMkLst>
          <pc:docMk/>
          <pc:sldMk cId="2196509146" sldId="402"/>
        </pc:sldMkLst>
        <pc:spChg chg="mod">
          <ac:chgData name="g.cavallaro@campus.unimib.it" userId="19fd2b7e-d3a3-4429-8eb1-25d80fbf4264" providerId="ADAL" clId="{389D7753-1CAE-46C6-BED5-BAF958C42D40}" dt="2022-09-19T10:28:26.081" v="11967" actId="20577"/>
          <ac:spMkLst>
            <pc:docMk/>
            <pc:sldMk cId="2196509146" sldId="402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3:53:09.273" v="12050" actId="12"/>
          <ac:spMkLst>
            <pc:docMk/>
            <pc:sldMk cId="2196509146" sldId="402"/>
            <ac:spMk id="6" creationId="{D13A722D-E148-4971-82F3-1C191AFD95ED}"/>
          </ac:spMkLst>
        </pc:spChg>
        <pc:spChg chg="del">
          <ac:chgData name="g.cavallaro@campus.unimib.it" userId="19fd2b7e-d3a3-4429-8eb1-25d80fbf4264" providerId="ADAL" clId="{389D7753-1CAE-46C6-BED5-BAF958C42D40}" dt="2022-09-19T10:29:14.256" v="11969" actId="478"/>
          <ac:spMkLst>
            <pc:docMk/>
            <pc:sldMk cId="2196509146" sldId="402"/>
            <ac:spMk id="7" creationId="{84E4A57F-7FE2-2E58-AA21-CD269DA7BD59}"/>
          </ac:spMkLst>
        </pc:spChg>
        <pc:cxnChg chg="mod">
          <ac:chgData name="g.cavallaro@campus.unimib.it" userId="19fd2b7e-d3a3-4429-8eb1-25d80fbf4264" providerId="ADAL" clId="{389D7753-1CAE-46C6-BED5-BAF958C42D40}" dt="2022-09-19T10:28:30.854" v="11968" actId="14100"/>
          <ac:cxnSpMkLst>
            <pc:docMk/>
            <pc:sldMk cId="2196509146" sldId="402"/>
            <ac:cxnSpMk id="4" creationId="{51FD34F7-E331-45F9-984B-6D3860116CA5}"/>
          </ac:cxnSpMkLst>
        </pc:cxnChg>
      </pc:sldChg>
    </pc:docChg>
  </pc:docChgLst>
  <pc:docChgLst>
    <pc:chgData name="g.carbone8@campus.unimib.it" userId="b00d38c9-59ca-445d-a206-84026ffe8624" providerId="ADAL" clId="{C78B0BA8-FE80-4009-9C6B-2268A0F3D0AB}"/>
    <pc:docChg chg="undo redo custSel addSld delSld modSld sldOrd">
      <pc:chgData name="g.carbone8@campus.unimib.it" userId="b00d38c9-59ca-445d-a206-84026ffe8624" providerId="ADAL" clId="{C78B0BA8-FE80-4009-9C6B-2268A0F3D0AB}" dt="2022-09-21T01:49:36.487" v="2959" actId="2711"/>
      <pc:docMkLst>
        <pc:docMk/>
      </pc:docMkLst>
      <pc:sldChg chg="modSp mod ord">
        <pc:chgData name="g.carbone8@campus.unimib.it" userId="b00d38c9-59ca-445d-a206-84026ffe8624" providerId="ADAL" clId="{C78B0BA8-FE80-4009-9C6B-2268A0F3D0AB}" dt="2022-09-20T20:59:19.571" v="371" actId="20577"/>
        <pc:sldMkLst>
          <pc:docMk/>
          <pc:sldMk cId="3313455303" sldId="324"/>
        </pc:sldMkLst>
        <pc:spChg chg="mod">
          <ac:chgData name="g.carbone8@campus.unimib.it" userId="b00d38c9-59ca-445d-a206-84026ffe8624" providerId="ADAL" clId="{C78B0BA8-FE80-4009-9C6B-2268A0F3D0AB}" dt="2022-09-20T20:59:19.571" v="371" actId="20577"/>
          <ac:spMkLst>
            <pc:docMk/>
            <pc:sldMk cId="3313455303" sldId="324"/>
            <ac:spMk id="3" creationId="{E1FB86F8-6DF0-4339-BF37-90EEE1A1CE98}"/>
          </ac:spMkLst>
        </pc:spChg>
        <pc:spChg chg="mod">
          <ac:chgData name="g.carbone8@campus.unimib.it" userId="b00d38c9-59ca-445d-a206-84026ffe8624" providerId="ADAL" clId="{C78B0BA8-FE80-4009-9C6B-2268A0F3D0AB}" dt="2022-09-18T16:50:24.787" v="18" actId="1076"/>
          <ac:spMkLst>
            <pc:docMk/>
            <pc:sldMk cId="3313455303" sldId="324"/>
            <ac:spMk id="5" creationId="{8A5F929E-CAF5-B4D3-3FB3-0FD7536F1597}"/>
          </ac:spMkLst>
        </pc:spChg>
        <pc:spChg chg="mod">
          <ac:chgData name="g.carbone8@campus.unimib.it" userId="b00d38c9-59ca-445d-a206-84026ffe8624" providerId="ADAL" clId="{C78B0BA8-FE80-4009-9C6B-2268A0F3D0AB}" dt="2022-09-18T16:28:39.892" v="4" actId="20577"/>
          <ac:spMkLst>
            <pc:docMk/>
            <pc:sldMk cId="3313455303" sldId="324"/>
            <ac:spMk id="6" creationId="{152E8CB8-D4B7-4A83-B818-5DE1C2215727}"/>
          </ac:spMkLst>
        </pc:spChg>
        <pc:spChg chg="mod">
          <ac:chgData name="g.carbone8@campus.unimib.it" userId="b00d38c9-59ca-445d-a206-84026ffe8624" providerId="ADAL" clId="{C78B0BA8-FE80-4009-9C6B-2268A0F3D0AB}" dt="2022-09-18T19:07:06.874" v="28" actId="1076"/>
          <ac:spMkLst>
            <pc:docMk/>
            <pc:sldMk cId="3313455303" sldId="324"/>
            <ac:spMk id="13" creationId="{0ECBF396-0BC5-4206-BEF6-CAAEE8E4E9AD}"/>
          </ac:spMkLst>
        </pc:spChg>
        <pc:picChg chg="mod modCrop">
          <ac:chgData name="g.carbone8@campus.unimib.it" userId="b00d38c9-59ca-445d-a206-84026ffe8624" providerId="ADAL" clId="{C78B0BA8-FE80-4009-9C6B-2268A0F3D0AB}" dt="2022-09-18T16:51:07.398" v="27" actId="1076"/>
          <ac:picMkLst>
            <pc:docMk/>
            <pc:sldMk cId="3313455303" sldId="324"/>
            <ac:picMk id="8" creationId="{C73DCF40-59DB-468A-8EB6-07175FF3FCBA}"/>
          </ac:picMkLst>
        </pc:picChg>
      </pc:sldChg>
      <pc:sldChg chg="del">
        <pc:chgData name="g.carbone8@campus.unimib.it" userId="b00d38c9-59ca-445d-a206-84026ffe8624" providerId="ADAL" clId="{C78B0BA8-FE80-4009-9C6B-2268A0F3D0AB}" dt="2022-09-18T16:28:47.410" v="5" actId="2696"/>
        <pc:sldMkLst>
          <pc:docMk/>
          <pc:sldMk cId="2248214739" sldId="366"/>
        </pc:sldMkLst>
      </pc:sldChg>
      <pc:sldChg chg="modSp mod">
        <pc:chgData name="g.carbone8@campus.unimib.it" userId="b00d38c9-59ca-445d-a206-84026ffe8624" providerId="ADAL" clId="{C78B0BA8-FE80-4009-9C6B-2268A0F3D0AB}" dt="2022-09-21T01:49:36.487" v="2959" actId="2711"/>
        <pc:sldMkLst>
          <pc:docMk/>
          <pc:sldMk cId="1428414984" sldId="367"/>
        </pc:sldMkLst>
        <pc:spChg chg="mod">
          <ac:chgData name="g.carbone8@campus.unimib.it" userId="b00d38c9-59ca-445d-a206-84026ffe8624" providerId="ADAL" clId="{C78B0BA8-FE80-4009-9C6B-2268A0F3D0AB}" dt="2022-09-20T22:33:08.229" v="1376" actId="20577"/>
          <ac:spMkLst>
            <pc:docMk/>
            <pc:sldMk cId="1428414984" sldId="367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1:49:36.487" v="2959" actId="2711"/>
          <ac:spMkLst>
            <pc:docMk/>
            <pc:sldMk cId="1428414984" sldId="367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C78B0BA8-FE80-4009-9C6B-2268A0F3D0AB}" dt="2022-09-20T21:46:23.172" v="759" actId="14100"/>
          <ac:cxnSpMkLst>
            <pc:docMk/>
            <pc:sldMk cId="1428414984" sldId="367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C78B0BA8-FE80-4009-9C6B-2268A0F3D0AB}" dt="2022-09-20T23:45:43.571" v="2171" actId="14100"/>
        <pc:sldMkLst>
          <pc:docMk/>
          <pc:sldMk cId="3818049158" sldId="368"/>
        </pc:sldMkLst>
        <pc:spChg chg="mod">
          <ac:chgData name="g.carbone8@campus.unimib.it" userId="b00d38c9-59ca-445d-a206-84026ffe8624" providerId="ADAL" clId="{C78B0BA8-FE80-4009-9C6B-2268A0F3D0AB}" dt="2022-09-20T23:21:18.700" v="1794" actId="20577"/>
          <ac:spMkLst>
            <pc:docMk/>
            <pc:sldMk cId="3818049158" sldId="368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0T23:21:02.333" v="1762" actId="2711"/>
          <ac:spMkLst>
            <pc:docMk/>
            <pc:sldMk cId="3818049158" sldId="368"/>
            <ac:spMk id="6" creationId="{D13A722D-E148-4971-82F3-1C191AFD95ED}"/>
          </ac:spMkLst>
        </pc:spChg>
        <pc:picChg chg="add mod">
          <ac:chgData name="g.carbone8@campus.unimib.it" userId="b00d38c9-59ca-445d-a206-84026ffe8624" providerId="ADAL" clId="{C78B0BA8-FE80-4009-9C6B-2268A0F3D0AB}" dt="2022-09-20T23:14:27.615" v="1581" actId="1076"/>
          <ac:picMkLst>
            <pc:docMk/>
            <pc:sldMk cId="3818049158" sldId="368"/>
            <ac:picMk id="8" creationId="{E711EC3A-04DE-A06C-2617-8093E080FD95}"/>
          </ac:picMkLst>
        </pc:picChg>
        <pc:picChg chg="add mod">
          <ac:chgData name="g.carbone8@campus.unimib.it" userId="b00d38c9-59ca-445d-a206-84026ffe8624" providerId="ADAL" clId="{C78B0BA8-FE80-4009-9C6B-2268A0F3D0AB}" dt="2022-09-20T23:45:43.571" v="2171" actId="14100"/>
          <ac:picMkLst>
            <pc:docMk/>
            <pc:sldMk cId="3818049158" sldId="368"/>
            <ac:picMk id="10" creationId="{9B23C251-EA8B-0FDC-ACD0-3A3C1B0630E6}"/>
          </ac:picMkLst>
        </pc:picChg>
        <pc:cxnChg chg="mod">
          <ac:chgData name="g.carbone8@campus.unimib.it" userId="b00d38c9-59ca-445d-a206-84026ffe8624" providerId="ADAL" clId="{C78B0BA8-FE80-4009-9C6B-2268A0F3D0AB}" dt="2022-09-20T23:21:22.837" v="1795" actId="14100"/>
          <ac:cxnSpMkLst>
            <pc:docMk/>
            <pc:sldMk cId="3818049158" sldId="368"/>
            <ac:cxnSpMk id="4" creationId="{51FD34F7-E331-45F9-984B-6D3860116CA5}"/>
          </ac:cxnSpMkLst>
        </pc:cxnChg>
      </pc:sldChg>
      <pc:sldChg chg="delSp modSp mod ord">
        <pc:chgData name="g.carbone8@campus.unimib.it" userId="b00d38c9-59ca-445d-a206-84026ffe8624" providerId="ADAL" clId="{C78B0BA8-FE80-4009-9C6B-2268A0F3D0AB}" dt="2022-09-21T00:04:56.410" v="2422" actId="20577"/>
        <pc:sldMkLst>
          <pc:docMk/>
          <pc:sldMk cId="1039107681" sldId="369"/>
        </pc:sldMkLst>
        <pc:spChg chg="del mod">
          <ac:chgData name="g.carbone8@campus.unimib.it" userId="b00d38c9-59ca-445d-a206-84026ffe8624" providerId="ADAL" clId="{C78B0BA8-FE80-4009-9C6B-2268A0F3D0AB}" dt="2022-09-20T23:17:54.834" v="1760"/>
          <ac:spMkLst>
            <pc:docMk/>
            <pc:sldMk cId="1039107681" sldId="369"/>
            <ac:spMk id="3" creationId="{3107A27B-0CB0-D7D6-2885-A6F7E11E71A8}"/>
          </ac:spMkLst>
        </pc:spChg>
        <pc:spChg chg="mod">
          <ac:chgData name="g.carbone8@campus.unimib.it" userId="b00d38c9-59ca-445d-a206-84026ffe8624" providerId="ADAL" clId="{C78B0BA8-FE80-4009-9C6B-2268A0F3D0AB}" dt="2022-09-20T23:15:27.995" v="1605" actId="20577"/>
          <ac:spMkLst>
            <pc:docMk/>
            <pc:sldMk cId="1039107681" sldId="369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0:04:56.410" v="2422" actId="20577"/>
          <ac:spMkLst>
            <pc:docMk/>
            <pc:sldMk cId="1039107681" sldId="369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C78B0BA8-FE80-4009-9C6B-2268A0F3D0AB}" dt="2022-09-20T23:15:34.447" v="1606" actId="14100"/>
          <ac:cxnSpMkLst>
            <pc:docMk/>
            <pc:sldMk cId="1039107681" sldId="369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0T23:39:17.556" v="2004" actId="14100"/>
        <pc:sldMkLst>
          <pc:docMk/>
          <pc:sldMk cId="2637756520" sldId="370"/>
        </pc:sldMkLst>
        <pc:cxnChg chg="mod">
          <ac:chgData name="g.carbone8@campus.unimib.it" userId="b00d38c9-59ca-445d-a206-84026ffe8624" providerId="ADAL" clId="{C78B0BA8-FE80-4009-9C6B-2268A0F3D0AB}" dt="2022-09-20T23:39:17.556" v="2004" actId="14100"/>
          <ac:cxnSpMkLst>
            <pc:docMk/>
            <pc:sldMk cId="2637756520" sldId="37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C78B0BA8-FE80-4009-9C6B-2268A0F3D0AB}" dt="2022-09-21T00:00:05.719" v="2337" actId="14100"/>
        <pc:sldMkLst>
          <pc:docMk/>
          <pc:sldMk cId="4079546955" sldId="371"/>
        </pc:sldMkLst>
        <pc:spChg chg="mod">
          <ac:chgData name="g.carbone8@campus.unimib.it" userId="b00d38c9-59ca-445d-a206-84026ffe8624" providerId="ADAL" clId="{C78B0BA8-FE80-4009-9C6B-2268A0F3D0AB}" dt="2022-09-21T00:00:02.233" v="2336" actId="20577"/>
          <ac:spMkLst>
            <pc:docMk/>
            <pc:sldMk cId="4079546955" sldId="371"/>
            <ac:spMk id="5" creationId="{89B91983-B758-4281-AC68-D9F7AB480AD9}"/>
          </ac:spMkLst>
        </pc:spChg>
        <pc:spChg chg="add mod">
          <ac:chgData name="g.carbone8@campus.unimib.it" userId="b00d38c9-59ca-445d-a206-84026ffe8624" providerId="ADAL" clId="{C78B0BA8-FE80-4009-9C6B-2268A0F3D0AB}" dt="2022-09-20T23:59:19.338" v="2316" actId="21"/>
          <ac:spMkLst>
            <pc:docMk/>
            <pc:sldMk cId="4079546955" sldId="371"/>
            <ac:spMk id="6" creationId="{87C312F0-DC62-9153-5B24-B281A3E11FAD}"/>
          </ac:spMkLst>
        </pc:spChg>
        <pc:spChg chg="add mod">
          <ac:chgData name="g.carbone8@campus.unimib.it" userId="b00d38c9-59ca-445d-a206-84026ffe8624" providerId="ADAL" clId="{C78B0BA8-FE80-4009-9C6B-2268A0F3D0AB}" dt="2022-09-20T23:59:48.682" v="2327" actId="20577"/>
          <ac:spMkLst>
            <pc:docMk/>
            <pc:sldMk cId="4079546955" sldId="371"/>
            <ac:spMk id="12" creationId="{157F5C29-75B8-F91D-BFC5-9031C3B9D17E}"/>
          </ac:spMkLst>
        </pc:spChg>
        <pc:picChg chg="add mod">
          <ac:chgData name="g.carbone8@campus.unimib.it" userId="b00d38c9-59ca-445d-a206-84026ffe8624" providerId="ADAL" clId="{C78B0BA8-FE80-4009-9C6B-2268A0F3D0AB}" dt="2022-09-20T23:59:38.568" v="2324" actId="1076"/>
          <ac:picMkLst>
            <pc:docMk/>
            <pc:sldMk cId="4079546955" sldId="371"/>
            <ac:picMk id="10" creationId="{A952F97C-4593-6E43-13CF-90AEE437A461}"/>
          </ac:picMkLst>
        </pc:picChg>
        <pc:cxnChg chg="mod">
          <ac:chgData name="g.carbone8@campus.unimib.it" userId="b00d38c9-59ca-445d-a206-84026ffe8624" providerId="ADAL" clId="{C78B0BA8-FE80-4009-9C6B-2268A0F3D0AB}" dt="2022-09-21T00:00:05.719" v="2337" actId="14100"/>
          <ac:cxnSpMkLst>
            <pc:docMk/>
            <pc:sldMk cId="4079546955" sldId="371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1T00:26:45.254" v="2847" actId="115"/>
        <pc:sldMkLst>
          <pc:docMk/>
          <pc:sldMk cId="2090057148" sldId="374"/>
        </pc:sldMkLst>
        <pc:spChg chg="mod">
          <ac:chgData name="g.carbone8@campus.unimib.it" userId="b00d38c9-59ca-445d-a206-84026ffe8624" providerId="ADAL" clId="{C78B0BA8-FE80-4009-9C6B-2268A0F3D0AB}" dt="2022-09-21T00:23:47.688" v="2797" actId="20577"/>
          <ac:spMkLst>
            <pc:docMk/>
            <pc:sldMk cId="2090057148" sldId="374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0:26:45.254" v="2847" actId="115"/>
          <ac:spMkLst>
            <pc:docMk/>
            <pc:sldMk cId="2090057148" sldId="374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C78B0BA8-FE80-4009-9C6B-2268A0F3D0AB}" dt="2022-09-21T00:23:49.861" v="2798" actId="14100"/>
          <ac:cxnSpMkLst>
            <pc:docMk/>
            <pc:sldMk cId="2090057148" sldId="374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1T00:24:42.579" v="2827" actId="14100"/>
        <pc:sldMkLst>
          <pc:docMk/>
          <pc:sldMk cId="2040069293" sldId="375"/>
        </pc:sldMkLst>
        <pc:spChg chg="mod">
          <ac:chgData name="g.carbone8@campus.unimib.it" userId="b00d38c9-59ca-445d-a206-84026ffe8624" providerId="ADAL" clId="{C78B0BA8-FE80-4009-9C6B-2268A0F3D0AB}" dt="2022-09-21T00:24:40.014" v="2826" actId="20577"/>
          <ac:spMkLst>
            <pc:docMk/>
            <pc:sldMk cId="2040069293" sldId="375"/>
            <ac:spMk id="5" creationId="{89B91983-B758-4281-AC68-D9F7AB480AD9}"/>
          </ac:spMkLst>
        </pc:spChg>
        <pc:cxnChg chg="mod">
          <ac:chgData name="g.carbone8@campus.unimib.it" userId="b00d38c9-59ca-445d-a206-84026ffe8624" providerId="ADAL" clId="{C78B0BA8-FE80-4009-9C6B-2268A0F3D0AB}" dt="2022-09-21T00:24:42.579" v="2827" actId="14100"/>
          <ac:cxnSpMkLst>
            <pc:docMk/>
            <pc:sldMk cId="2040069293" sldId="375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1T00:24:55.032" v="2832" actId="14100"/>
        <pc:sldMkLst>
          <pc:docMk/>
          <pc:sldMk cId="3355582423" sldId="392"/>
        </pc:sldMkLst>
        <pc:spChg chg="mod">
          <ac:chgData name="g.carbone8@campus.unimib.it" userId="b00d38c9-59ca-445d-a206-84026ffe8624" providerId="ADAL" clId="{C78B0BA8-FE80-4009-9C6B-2268A0F3D0AB}" dt="2022-09-21T00:24:52.003" v="2831" actId="20577"/>
          <ac:spMkLst>
            <pc:docMk/>
            <pc:sldMk cId="3355582423" sldId="392"/>
            <ac:spMk id="5" creationId="{89B91983-B758-4281-AC68-D9F7AB480AD9}"/>
          </ac:spMkLst>
        </pc:spChg>
        <pc:cxnChg chg="mod">
          <ac:chgData name="g.carbone8@campus.unimib.it" userId="b00d38c9-59ca-445d-a206-84026ffe8624" providerId="ADAL" clId="{C78B0BA8-FE80-4009-9C6B-2268A0F3D0AB}" dt="2022-09-21T00:24:55.032" v="2832" actId="14100"/>
          <ac:cxnSpMkLst>
            <pc:docMk/>
            <pc:sldMk cId="3355582423" sldId="392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1T00:27:43.732" v="2951" actId="20577"/>
        <pc:sldMkLst>
          <pc:docMk/>
          <pc:sldMk cId="999950862" sldId="394"/>
        </pc:sldMkLst>
        <pc:spChg chg="mod">
          <ac:chgData name="g.carbone8@campus.unimib.it" userId="b00d38c9-59ca-445d-a206-84026ffe8624" providerId="ADAL" clId="{C78B0BA8-FE80-4009-9C6B-2268A0F3D0AB}" dt="2022-09-21T00:24:58.609" v="2834" actId="20577"/>
          <ac:spMkLst>
            <pc:docMk/>
            <pc:sldMk cId="999950862" sldId="394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0:27:43.732" v="2951" actId="20577"/>
          <ac:spMkLst>
            <pc:docMk/>
            <pc:sldMk cId="999950862" sldId="394"/>
            <ac:spMk id="6" creationId="{D13A722D-E148-4971-82F3-1C191AFD95ED}"/>
          </ac:spMkLst>
        </pc:spChg>
      </pc:sldChg>
      <pc:sldChg chg="modSp mod">
        <pc:chgData name="g.carbone8@campus.unimib.it" userId="b00d38c9-59ca-445d-a206-84026ffe8624" providerId="ADAL" clId="{C78B0BA8-FE80-4009-9C6B-2268A0F3D0AB}" dt="2022-09-20T20:47:51.862" v="204" actId="20577"/>
        <pc:sldMkLst>
          <pc:docMk/>
          <pc:sldMk cId="2196509146" sldId="402"/>
        </pc:sldMkLst>
        <pc:spChg chg="mod">
          <ac:chgData name="g.carbone8@campus.unimib.it" userId="b00d38c9-59ca-445d-a206-84026ffe8624" providerId="ADAL" clId="{C78B0BA8-FE80-4009-9C6B-2268A0F3D0AB}" dt="2022-09-20T20:47:51.862" v="204" actId="20577"/>
          <ac:spMkLst>
            <pc:docMk/>
            <pc:sldMk cId="2196509146" sldId="402"/>
            <ac:spMk id="6" creationId="{D13A722D-E148-4971-82F3-1C191AFD95ED}"/>
          </ac:spMkLst>
        </pc:spChg>
      </pc:sldChg>
      <pc:sldChg chg="addSp delSp modSp add mod ord">
        <pc:chgData name="g.carbone8@campus.unimib.it" userId="b00d38c9-59ca-445d-a206-84026ffe8624" providerId="ADAL" clId="{C78B0BA8-FE80-4009-9C6B-2268A0F3D0AB}" dt="2022-09-21T01:48:53.901" v="2952" actId="20577"/>
        <pc:sldMkLst>
          <pc:docMk/>
          <pc:sldMk cId="1393162932" sldId="405"/>
        </pc:sldMkLst>
        <pc:spChg chg="mod">
          <ac:chgData name="g.carbone8@campus.unimib.it" userId="b00d38c9-59ca-445d-a206-84026ffe8624" providerId="ADAL" clId="{C78B0BA8-FE80-4009-9C6B-2268A0F3D0AB}" dt="2022-09-20T21:18:47.827" v="675" actId="20577"/>
          <ac:spMkLst>
            <pc:docMk/>
            <pc:sldMk cId="1393162932" sldId="405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1:48:53.901" v="2952" actId="20577"/>
          <ac:spMkLst>
            <pc:docMk/>
            <pc:sldMk cId="1393162932" sldId="405"/>
            <ac:spMk id="6" creationId="{D13A722D-E148-4971-82F3-1C191AFD95ED}"/>
          </ac:spMkLst>
        </pc:spChg>
        <pc:picChg chg="add mod">
          <ac:chgData name="g.carbone8@campus.unimib.it" userId="b00d38c9-59ca-445d-a206-84026ffe8624" providerId="ADAL" clId="{C78B0BA8-FE80-4009-9C6B-2268A0F3D0AB}" dt="2022-09-20T21:20:29.881" v="688" actId="14100"/>
          <ac:picMkLst>
            <pc:docMk/>
            <pc:sldMk cId="1393162932" sldId="405"/>
            <ac:picMk id="8" creationId="{9EACD107-C2EF-4D9B-23FA-6D3757BA14F0}"/>
          </ac:picMkLst>
        </pc:picChg>
        <pc:picChg chg="add del mod">
          <ac:chgData name="g.carbone8@campus.unimib.it" userId="b00d38c9-59ca-445d-a206-84026ffe8624" providerId="ADAL" clId="{C78B0BA8-FE80-4009-9C6B-2268A0F3D0AB}" dt="2022-09-20T21:20:18.436" v="683" actId="478"/>
          <ac:picMkLst>
            <pc:docMk/>
            <pc:sldMk cId="1393162932" sldId="405"/>
            <ac:picMk id="1026" creationId="{529077CC-4B89-2B3C-8306-C54AC016ABB2}"/>
          </ac:picMkLst>
        </pc:picChg>
        <pc:cxnChg chg="mod">
          <ac:chgData name="g.carbone8@campus.unimib.it" userId="b00d38c9-59ca-445d-a206-84026ffe8624" providerId="ADAL" clId="{C78B0BA8-FE80-4009-9C6B-2268A0F3D0AB}" dt="2022-09-20T21:18:50.891" v="676" actId="14100"/>
          <ac:cxnSpMkLst>
            <pc:docMk/>
            <pc:sldMk cId="1393162932" sldId="405"/>
            <ac:cxnSpMk id="4" creationId="{51FD34F7-E331-45F9-984B-6D3860116CA5}"/>
          </ac:cxnSpMkLst>
        </pc:cxnChg>
      </pc:sldChg>
      <pc:sldChg chg="addSp delSp modSp add mod ord">
        <pc:chgData name="g.carbone8@campus.unimib.it" userId="b00d38c9-59ca-445d-a206-84026ffe8624" providerId="ADAL" clId="{C78B0BA8-FE80-4009-9C6B-2268A0F3D0AB}" dt="2022-09-21T00:23:06.978" v="2793" actId="1076"/>
        <pc:sldMkLst>
          <pc:docMk/>
          <pc:sldMk cId="2901689170" sldId="408"/>
        </pc:sldMkLst>
        <pc:spChg chg="mod">
          <ac:chgData name="g.carbone8@campus.unimib.it" userId="b00d38c9-59ca-445d-a206-84026ffe8624" providerId="ADAL" clId="{C78B0BA8-FE80-4009-9C6B-2268A0F3D0AB}" dt="2022-09-21T00:00:28.259" v="2389" actId="20577"/>
          <ac:spMkLst>
            <pc:docMk/>
            <pc:sldMk cId="2901689170" sldId="408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0:13:17.062" v="2772" actId="14100"/>
          <ac:spMkLst>
            <pc:docMk/>
            <pc:sldMk cId="2901689170" sldId="408"/>
            <ac:spMk id="6" creationId="{D13A722D-E148-4971-82F3-1C191AFD95ED}"/>
          </ac:spMkLst>
        </pc:spChg>
        <pc:graphicFrameChg chg="add del mod">
          <ac:chgData name="g.carbone8@campus.unimib.it" userId="b00d38c9-59ca-445d-a206-84026ffe8624" providerId="ADAL" clId="{C78B0BA8-FE80-4009-9C6B-2268A0F3D0AB}" dt="2022-09-21T00:19:29.980" v="2775" actId="478"/>
          <ac:graphicFrameMkLst>
            <pc:docMk/>
            <pc:sldMk cId="2901689170" sldId="408"/>
            <ac:graphicFrameMk id="3" creationId="{F1179B0E-33FF-2031-678B-C89FBB95A879}"/>
          </ac:graphicFrameMkLst>
        </pc:graphicFrameChg>
        <pc:picChg chg="add mod">
          <ac:chgData name="g.carbone8@campus.unimib.it" userId="b00d38c9-59ca-445d-a206-84026ffe8624" providerId="ADAL" clId="{C78B0BA8-FE80-4009-9C6B-2268A0F3D0AB}" dt="2022-09-21T00:22:59.948" v="2790" actId="1076"/>
          <ac:picMkLst>
            <pc:docMk/>
            <pc:sldMk cId="2901689170" sldId="408"/>
            <ac:picMk id="8" creationId="{2DD097BC-360E-FA58-F212-9E3F359A7C2B}"/>
          </ac:picMkLst>
        </pc:picChg>
        <pc:picChg chg="add mod">
          <ac:chgData name="g.carbone8@campus.unimib.it" userId="b00d38c9-59ca-445d-a206-84026ffe8624" providerId="ADAL" clId="{C78B0BA8-FE80-4009-9C6B-2268A0F3D0AB}" dt="2022-09-21T00:23:06.978" v="2793" actId="1076"/>
          <ac:picMkLst>
            <pc:docMk/>
            <pc:sldMk cId="2901689170" sldId="408"/>
            <ac:picMk id="10" creationId="{A55EACEC-EC8B-392F-79FC-7F209DCC7C31}"/>
          </ac:picMkLst>
        </pc:picChg>
        <pc:picChg chg="add mod">
          <ac:chgData name="g.carbone8@campus.unimib.it" userId="b00d38c9-59ca-445d-a206-84026ffe8624" providerId="ADAL" clId="{C78B0BA8-FE80-4009-9C6B-2268A0F3D0AB}" dt="2022-09-21T00:23:04.982" v="2792" actId="1076"/>
          <ac:picMkLst>
            <pc:docMk/>
            <pc:sldMk cId="2901689170" sldId="408"/>
            <ac:picMk id="12" creationId="{D8C14982-9AF2-2441-3FF7-B3213A028815}"/>
          </ac:picMkLst>
        </pc:picChg>
        <pc:cxnChg chg="mod">
          <ac:chgData name="g.carbone8@campus.unimib.it" userId="b00d38c9-59ca-445d-a206-84026ffe8624" providerId="ADAL" clId="{C78B0BA8-FE80-4009-9C6B-2268A0F3D0AB}" dt="2022-09-21T00:00:33.178" v="2390" actId="14100"/>
          <ac:cxnSpMkLst>
            <pc:docMk/>
            <pc:sldMk cId="2901689170" sldId="408"/>
            <ac:cxnSpMk id="4" creationId="{51FD34F7-E331-45F9-984B-6D3860116CA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Click to change the text styles of the diagram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A501-B0FF-467D-AE55-8368F30F8E1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55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change the title style of the diagram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change the text styles of the diagram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arolescritte.it/" TargetMode="External"/><Relationship Id="rId7" Type="http://schemas.openxmlformats.org/officeDocument/2006/relationships/hyperlink" Target="https://it.wikipedia.org/wiki/Storia_della_letteratura_italiana" TargetMode="External"/><Relationship Id="rId2" Type="http://schemas.openxmlformats.org/officeDocument/2006/relationships/hyperlink" Target="https://arxiv.org/abs/1811.062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.githubusercontent.com/stopwords-iso/stopwords-it/master/stopwords-it.txt" TargetMode="External"/><Relationship Id="rId5" Type="http://schemas.openxmlformats.org/officeDocument/2006/relationships/hyperlink" Target="http://www.letteratura-italiana.com/pdf/letteratura%20italiana/01%20GENESINI%20Letteratura%20123.pdf" TargetMode="External"/><Relationship Id="rId4" Type="http://schemas.openxmlformats.org/officeDocument/2006/relationships/hyperlink" Target="http://www.letteratura-italiana.com/pdf/letteratura%20italiana/13%2050%20topoi%20della%20letteratura%20italiana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9" t="9760" r="6849" b="9760"/>
          <a:stretch>
            <a:fillRect/>
          </a:stretch>
        </p:blipFill>
        <p:spPr>
          <a:xfrm>
            <a:off x="5516880" y="0"/>
            <a:ext cx="667512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5F929E-CAF5-B4D3-3FB3-0FD7536F1597}"/>
              </a:ext>
            </a:extLst>
          </p:cNvPr>
          <p:cNvSpPr/>
          <p:nvPr/>
        </p:nvSpPr>
        <p:spPr>
          <a:xfrm>
            <a:off x="169928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4"/>
            <a:ext cx="6334123" cy="2484445"/>
          </a:xfrm>
        </p:spPr>
        <p:txBody>
          <a:bodyPr>
            <a:noAutofit/>
          </a:bodyPr>
          <a:lstStyle/>
          <a:p>
            <a:pPr algn="l">
              <a:lnSpc>
                <a:spcPts val="4200"/>
              </a:lnSpc>
              <a:spcBef>
                <a:spcPts val="600"/>
              </a:spcBef>
              <a:defRPr/>
            </a:pPr>
            <a:r>
              <a:rPr lang="it-IT" sz="3600" b="1" spc="1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EVOLUTION OF TÓPOI IN THE ITALIAN LITERARY TRADITION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University of Milano - Bicocca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Master of Science in Data Science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Academic Year 2021/2022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4" y="5391131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SemiBold" panose="00000700000000000000" pitchFamily="50" charset="0"/>
                <a:cs typeface="Poppins SemiBold" panose="00000700000000000000" pitchFamily="50" charset="0"/>
              </a:rPr>
              <a:t>Authors:</a:t>
            </a:r>
          </a:p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Giorgio CARBONE no. 811974 </a:t>
            </a:r>
          </a:p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Gianluca CAVALLARO no. 826049 </a:t>
            </a:r>
          </a:p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Remo MARCONZINI no. 883256</a:t>
            </a:r>
          </a:p>
        </p:txBody>
      </p:sp>
    </p:spTree>
    <p:extLst>
      <p:ext uri="{BB962C8B-B14F-4D97-AF65-F5344CB8AC3E}">
        <p14:creationId xmlns:p14="http://schemas.microsoft.com/office/powerpoint/2010/main" val="331345530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Lemmatisation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247032" y="2397072"/>
            <a:ext cx="57410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Pre-processing with lemmatisation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w/NLTK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Results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similar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to pre-processing without lemmatisation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Pre-processing with lemmatisation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w/Simplemma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Fewer total words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Drastic reduction in the number of unique words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Pre-processing with lemmatisation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w/Spacy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Fewer total words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Drastic reduction in the number of unique words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5097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D9BB275A-3583-1A51-A2E9-018EB98F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20" y="2128983"/>
            <a:ext cx="5058193" cy="565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B38855-D186-B93A-2139-E249CFAD371B}"/>
              </a:ext>
            </a:extLst>
          </p:cNvPr>
          <p:cNvSpPr txBox="1"/>
          <p:nvPr/>
        </p:nvSpPr>
        <p:spPr>
          <a:xfrm>
            <a:off x="6558420" y="1789311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Without lemmatisation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16C1012-E516-697B-E7B1-BE4864F915A8}"/>
              </a:ext>
            </a:extLst>
          </p:cNvPr>
          <p:cNvCxnSpPr/>
          <p:nvPr/>
        </p:nvCxnSpPr>
        <p:spPr>
          <a:xfrm flipH="1">
            <a:off x="6590253" y="178931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EC98F1-DE06-B3C4-8BFD-5E941DD895CC}"/>
              </a:ext>
            </a:extLst>
          </p:cNvPr>
          <p:cNvSpPr txBox="1"/>
          <p:nvPr/>
        </p:nvSpPr>
        <p:spPr>
          <a:xfrm>
            <a:off x="6558420" y="2853134"/>
            <a:ext cx="260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Lemmatisation with NLTK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7DB0ACA0-06A1-1F72-A55E-5C972A7B79F3}"/>
              </a:ext>
            </a:extLst>
          </p:cNvPr>
          <p:cNvCxnSpPr/>
          <p:nvPr/>
        </p:nvCxnSpPr>
        <p:spPr>
          <a:xfrm flipH="1">
            <a:off x="6590253" y="2853134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Immagine 21">
            <a:extLst>
              <a:ext uri="{FF2B5EF4-FFF2-40B4-BE49-F238E27FC236}">
                <a16:creationId xmlns:a16="http://schemas.microsoft.com/office/drawing/2014/main" id="{9B5B150E-22F6-9BF0-988C-E0B54B20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420" y="3205135"/>
            <a:ext cx="5058193" cy="572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7DE69C8-F0BC-CAB3-3E4C-CE3E841BB354}"/>
              </a:ext>
            </a:extLst>
          </p:cNvPr>
          <p:cNvSpPr txBox="1"/>
          <p:nvPr/>
        </p:nvSpPr>
        <p:spPr>
          <a:xfrm>
            <a:off x="6558420" y="3891809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Lemmatisation with Simplemma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960BE3C-34A7-B988-970B-36FD65289CA0}"/>
              </a:ext>
            </a:extLst>
          </p:cNvPr>
          <p:cNvCxnSpPr/>
          <p:nvPr/>
        </p:nvCxnSpPr>
        <p:spPr>
          <a:xfrm flipH="1">
            <a:off x="6590253" y="389180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64167DC2-EA8D-D504-5A87-4384BF8BA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19" y="4240827"/>
            <a:ext cx="5058193" cy="58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9AA571C-D0AC-B72B-00E9-799395104748}"/>
              </a:ext>
            </a:extLst>
          </p:cNvPr>
          <p:cNvSpPr txBox="1"/>
          <p:nvPr/>
        </p:nvSpPr>
        <p:spPr>
          <a:xfrm>
            <a:off x="6558420" y="4863653"/>
            <a:ext cx="277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Lemmatisation with SpaCy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E07D8AD-C7E3-929A-9D8A-719DFF7F5559}"/>
              </a:ext>
            </a:extLst>
          </p:cNvPr>
          <p:cNvCxnSpPr/>
          <p:nvPr/>
        </p:nvCxnSpPr>
        <p:spPr>
          <a:xfrm flipH="1">
            <a:off x="6590253" y="486365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Immagine 31">
            <a:extLst>
              <a:ext uri="{FF2B5EF4-FFF2-40B4-BE49-F238E27FC236}">
                <a16:creationId xmlns:a16="http://schemas.microsoft.com/office/drawing/2014/main" id="{EE559B6A-9A85-27CD-855D-663909B08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419" y="5240394"/>
            <a:ext cx="5058193" cy="597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613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Lemmatisation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1718825"/>
            <a:ext cx="881237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NLTK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Invariance of the number of total and unique words compared to non-lemmatising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Same frequent words compared to non-lemmatising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Spacy and Simplemma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It returns verbs to their infinitive form which become the most frequent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Reducing the relative frequency of useful words for subsequent analysis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Adopted libraries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Reliability problem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For the Italian language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Problem Evolution of the Italian Language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For these reasons we decided to proceed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without lemmatising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5097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432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67685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Generation of Bigrams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31838" y="2535627"/>
            <a:ext cx="106411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Motivation: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Some topos are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difficult to represent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with a single word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Word2Vec only accepts uni-grams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Gensim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Bookshop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Generation by the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Phrases method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[8]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Does not consider language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Consider the frequency of juxtaposed words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595437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305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67685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Generation of Bigrams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31838" y="2097088"/>
            <a:ext cx="106411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For each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different subdivision of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text collection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Union of all texts into one corpus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Bi-gram generation over the entire corpus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Increased consistency of bi-grams generated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Using bi-grams identified in the pre-processing phase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Training 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Word2Vec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CADE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models: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No improvement in results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Display of results without considering bi-grams</a:t>
            </a:r>
          </a:p>
          <a:p>
            <a:pPr lvl="1">
              <a:spcAft>
                <a:spcPts val="1200"/>
              </a:spcAft>
            </a:pP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595437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969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Model training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16410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Corpus processed without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bi-grams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Both unaligned and aligned models are created, using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Word2Vec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CADE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algorithms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By nature, word embeddings are stochastic: to get more reliable results we decide to train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5 word embeddings for each corpus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by combining the results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We use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Skip-Gram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method, which is best suited to semantic tasks [2].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Skip-Gram Negative Sampling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strategy was used, generally preferred for its greater reliability in handling infrequent words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Based on [4], the values of the remaining parameters were selected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53230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7222274F-71A2-2F9A-A15D-20D0FE97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47" y="3158427"/>
            <a:ext cx="5022362" cy="1609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91573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 1 and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3057040"/>
            <a:ext cx="106411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How do the most enduring literary themes change in different </a:t>
            </a:r>
            <a:r>
              <a:rPr lang="it-IT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historical periods</a:t>
            </a: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? Does the cultural-historical context influence the recurring themes? </a:t>
            </a:r>
          </a:p>
          <a:p>
            <a:pPr>
              <a:spcAft>
                <a:spcPts val="1200"/>
              </a:spcAft>
            </a:pP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How do the canons of the different literary </a:t>
            </a:r>
            <a:r>
              <a:rPr lang="it-IT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currents </a:t>
            </a: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in Italian literature shape the representation of these common themes?</a:t>
            </a:r>
            <a:endParaRPr lang="en-US" sz="2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29989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571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 1 and 2 - considerations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411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Analysis conducted on both unaligned and CADE-aligned corpora. The results obtained on the unaligned models are shown, as they are more significant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i="1" err="1">
                <a:latin typeface="Poppins Light" panose="00000400000000000000" pitchFamily="2" charset="0"/>
                <a:cs typeface="Poppins Light" panose="00000400000000000000" pitchFamily="2" charset="0"/>
              </a:rPr>
              <a:t>The tòpos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were analysed both through different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literary currents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historical periods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analysis was conducted from a set of several words for each </a:t>
            </a:r>
            <a:r>
              <a:rPr lang="it-IT" sz="1400" i="1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598975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692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shepherd's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684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Search word: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shepherd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Interesting conclusions from the analysis across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historical periods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93935" y="3344238"/>
            <a:ext cx="5246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figure of the shepherd is linked as much to the rural as to the religious world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late Middle Ages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the words most similar to shepherd are related to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religious sphere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64398" y="333072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Late Middle Ages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96231" y="333072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CA2F93A6-95EE-E593-BA94-30593789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036" y="3328581"/>
            <a:ext cx="3013071" cy="1528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42818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shepherd's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8" y="2060575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Subsequently, the figure of the shepherd began to be associated with the rural world. Interesting adjectives appear such as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hillbilly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humble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meek</a:t>
            </a: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383338" y="2060575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Renaissance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15171" y="2060575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54216244-C5D4-1D3D-2FDB-1E4EB27D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42" y="2060575"/>
            <a:ext cx="3025399" cy="1621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D4C801-F97D-8429-A64F-519D13357C15}"/>
              </a:ext>
            </a:extLst>
          </p:cNvPr>
          <p:cNvSpPr txBox="1"/>
          <p:nvPr/>
        </p:nvSpPr>
        <p:spPr>
          <a:xfrm>
            <a:off x="776629" y="3855163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Six hundred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31A6C74-D8CD-4958-89F1-488D7A2B5CA6}"/>
              </a:ext>
            </a:extLst>
          </p:cNvPr>
          <p:cNvCxnSpPr/>
          <p:nvPr/>
        </p:nvCxnSpPr>
        <p:spPr>
          <a:xfrm flipH="1">
            <a:off x="808462" y="385516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A09652ED-B671-5586-815C-F4E45E4E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55163"/>
            <a:ext cx="2972058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4F31BB6-41A3-4C07-97E2-223E6B0C43FC}"/>
              </a:ext>
            </a:extLst>
          </p:cNvPr>
          <p:cNvSpPr txBox="1"/>
          <p:nvPr/>
        </p:nvSpPr>
        <p:spPr>
          <a:xfrm>
            <a:off x="6400544" y="3855163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Eighteenth century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9441768-7E3C-8A1B-0716-02B27B9538E9}"/>
              </a:ext>
            </a:extLst>
          </p:cNvPr>
          <p:cNvCxnSpPr/>
          <p:nvPr/>
        </p:nvCxnSpPr>
        <p:spPr>
          <a:xfrm flipH="1">
            <a:off x="6432377" y="385516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Immagine 21">
            <a:extLst>
              <a:ext uri="{FF2B5EF4-FFF2-40B4-BE49-F238E27FC236}">
                <a16:creationId xmlns:a16="http://schemas.microsoft.com/office/drawing/2014/main" id="{CBA7E711-0349-4CCD-E1DC-F56B6D7B9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942" y="3855163"/>
            <a:ext cx="3025402" cy="1569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07781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shepherd's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8" y="2060575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more recent periods, there is a return to the religious sphere. More derogatory adjectives such as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swineherd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sheepherder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servant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appear, up to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faggot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transvestite</a:t>
            </a: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383338" y="206057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Liberal Italy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15171" y="2060575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D4C801-F97D-8429-A64F-519D13357C15}"/>
              </a:ext>
            </a:extLst>
          </p:cNvPr>
          <p:cNvSpPr txBox="1"/>
          <p:nvPr/>
        </p:nvSpPr>
        <p:spPr>
          <a:xfrm>
            <a:off x="776629" y="3390805"/>
            <a:ext cx="143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World War 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31A6C74-D8CD-4958-89F1-488D7A2B5CA6}"/>
              </a:ext>
            </a:extLst>
          </p:cNvPr>
          <p:cNvCxnSpPr/>
          <p:nvPr/>
        </p:nvCxnSpPr>
        <p:spPr>
          <a:xfrm flipH="1">
            <a:off x="807019" y="3390805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4F31BB6-41A3-4C07-97E2-223E6B0C43FC}"/>
              </a:ext>
            </a:extLst>
          </p:cNvPr>
          <p:cNvSpPr txBox="1"/>
          <p:nvPr/>
        </p:nvSpPr>
        <p:spPr>
          <a:xfrm>
            <a:off x="4128547" y="5062207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Twenty years of Fascism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9441768-7E3C-8A1B-0716-02B27B9538E9}"/>
              </a:ext>
            </a:extLst>
          </p:cNvPr>
          <p:cNvCxnSpPr/>
          <p:nvPr/>
        </p:nvCxnSpPr>
        <p:spPr>
          <a:xfrm flipH="1">
            <a:off x="5951538" y="505488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87208B54-80D7-6314-D84A-C78E0B55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36" y="2060575"/>
            <a:ext cx="3048264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A5552CC-37B5-7822-7653-3D0AD5D4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671" y="3391036"/>
            <a:ext cx="2981866" cy="1531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EEFAE19-454A-A0A2-98A0-DE5F90E48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19" y="5061176"/>
            <a:ext cx="3048264" cy="1531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FD1DBF7-2A2D-9F8C-9911-809275F7E1B1}"/>
              </a:ext>
            </a:extLst>
          </p:cNvPr>
          <p:cNvSpPr txBox="1"/>
          <p:nvPr/>
        </p:nvSpPr>
        <p:spPr>
          <a:xfrm>
            <a:off x="6417195" y="3914025"/>
            <a:ext cx="188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After the Second World War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6517BCD-384C-1D72-2BD5-6322250E2825}"/>
              </a:ext>
            </a:extLst>
          </p:cNvPr>
          <p:cNvCxnSpPr/>
          <p:nvPr/>
        </p:nvCxnSpPr>
        <p:spPr>
          <a:xfrm flipH="1">
            <a:off x="6449027" y="3914025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8D19C3E6-A6C3-574E-80FA-03CA55C82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902" y="3914025"/>
            <a:ext cx="3056098" cy="1531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1784E02-1F2E-8C29-B94F-429DA38B6AD9}"/>
              </a:ext>
            </a:extLst>
          </p:cNvPr>
          <p:cNvSpPr txBox="1"/>
          <p:nvPr/>
        </p:nvSpPr>
        <p:spPr>
          <a:xfrm>
            <a:off x="772998" y="3900223"/>
            <a:ext cx="201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presence of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eumèo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the 'faithful swineherd of Ulysses', is interesting</a:t>
            </a:r>
          </a:p>
        </p:txBody>
      </p:sp>
    </p:spTree>
    <p:extLst>
      <p:ext uri="{BB962C8B-B14F-4D97-AF65-F5344CB8AC3E}">
        <p14:creationId xmlns:p14="http://schemas.microsoft.com/office/powerpoint/2010/main" val="28331219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literary topos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2593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Literary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themes: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Tòpos: ‘commonplace’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Repertoire of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thematic and formal constants 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Western and Italian literature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Tópoi as a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tool 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for passing on the literary tradition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Theópoi go through history and literary phases, but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change 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in form and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interpretation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4621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9EACD107-C2EF-4D9B-23FA-6D3757BA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2097088"/>
            <a:ext cx="612959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629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 love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68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Search word: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love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Interesting conclusions from the analysis across both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historical periods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literary currents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3026447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From a historical perspective, one can see how love is described as an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ardent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fervent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honest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feeling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55067" y="3098727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Renaissance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86900" y="3098727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D2CD849E-1003-A760-3920-4B55153C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123" y="3096580"/>
            <a:ext cx="3071563" cy="1503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55067" y="4807461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Risorgimento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/>
          <p:nvPr/>
        </p:nvCxnSpPr>
        <p:spPr>
          <a:xfrm flipH="1">
            <a:off x="6486900" y="480746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CD1F582-EE4B-2476-F97B-503C9A3CBC16}"/>
              </a:ext>
            </a:extLst>
          </p:cNvPr>
          <p:cNvSpPr txBox="1"/>
          <p:nvPr/>
        </p:nvSpPr>
        <p:spPr>
          <a:xfrm>
            <a:off x="783341" y="4807461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Six hundred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D7B4148-1658-869F-3068-1560D2F83DFE}"/>
              </a:ext>
            </a:extLst>
          </p:cNvPr>
          <p:cNvCxnSpPr/>
          <p:nvPr/>
        </p:nvCxnSpPr>
        <p:spPr>
          <a:xfrm flipH="1">
            <a:off x="815174" y="480746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0E508BEB-9B70-66CB-D210-A2766D4C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35" y="4805314"/>
            <a:ext cx="3071563" cy="1506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2738DD75-426F-0349-9D72-0086A56BA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42" y="4805314"/>
            <a:ext cx="3216433" cy="1503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0554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 love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2060575"/>
            <a:ext cx="5246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From the First World War onwards, negative feelings are also associated with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unhappiness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jealousy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betrayal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repentance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Interestingly, in the period of the First World War, love is associated with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holocaust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55067" y="2062722"/>
            <a:ext cx="166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World War I and the early post-war period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86900" y="2062722"/>
            <a:ext cx="0" cy="9709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44724" y="4190564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After the Second World War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/>
          <p:nvPr/>
        </p:nvCxnSpPr>
        <p:spPr>
          <a:xfrm flipH="1">
            <a:off x="6476557" y="4190564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CD1F582-EE4B-2476-F97B-503C9A3CBC16}"/>
              </a:ext>
            </a:extLst>
          </p:cNvPr>
          <p:cNvSpPr txBox="1"/>
          <p:nvPr/>
        </p:nvSpPr>
        <p:spPr>
          <a:xfrm>
            <a:off x="772998" y="4190564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Twenty years of Fascism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D7B4148-1658-869F-3068-1560D2F83DFE}"/>
              </a:ext>
            </a:extLst>
          </p:cNvPr>
          <p:cNvCxnSpPr/>
          <p:nvPr/>
        </p:nvCxnSpPr>
        <p:spPr>
          <a:xfrm flipH="1">
            <a:off x="804831" y="4190564"/>
            <a:ext cx="0" cy="4560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2E7319A8-FAF2-A424-C0BE-359FC024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68" y="2045838"/>
            <a:ext cx="3368332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212A092-65A0-C8A6-6397-35E66D61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90564"/>
            <a:ext cx="3017782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A6B9CA2-BEAA-A960-475E-4787DD67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773" y="4190564"/>
            <a:ext cx="3330229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8917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 love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2060575"/>
            <a:ext cx="107141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Even in different literary currents, love continues to be described as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ardent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fervent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honest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Two interesting aspects: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decadentism,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word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morrò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appears, a sign of a love so intense that it can lead to death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avant-garde of the early 20th century,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love acquired connotations linked to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race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Italy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44724" y="4190564"/>
            <a:ext cx="1667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Early 20th century avant-gardes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/>
          <p:nvPr/>
        </p:nvCxnSpPr>
        <p:spPr>
          <a:xfrm flipH="1">
            <a:off x="6476557" y="4190564"/>
            <a:ext cx="0" cy="738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CD1F582-EE4B-2476-F97B-503C9A3CBC16}"/>
              </a:ext>
            </a:extLst>
          </p:cNvPr>
          <p:cNvSpPr txBox="1"/>
          <p:nvPr/>
        </p:nvSpPr>
        <p:spPr>
          <a:xfrm>
            <a:off x="772998" y="4190564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Decadentism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D7B4148-1658-869F-3068-1560D2F83DFE}"/>
              </a:ext>
            </a:extLst>
          </p:cNvPr>
          <p:cNvCxnSpPr/>
          <p:nvPr/>
        </p:nvCxnSpPr>
        <p:spPr>
          <a:xfrm flipH="1">
            <a:off x="804831" y="4190564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3AE9498B-C4CC-F069-D86B-A50F84B1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06" y="4190564"/>
            <a:ext cx="3193057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A2A7FD9-09E7-1C4D-D76C-2AA8FFEF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940" y="4190564"/>
            <a:ext cx="3109229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632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homeland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68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Search word: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homeland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nation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flag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Interesting conclusions from the analysis across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historical periods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3096580"/>
            <a:ext cx="5246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Clear difference between the period before and after Italian unification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Before 1861, the concept of homeland was linked to those 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exile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freedom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citizenship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55067" y="3098727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Full Middle Ages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86900" y="3098727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55067" y="4807461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Eighteenth century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/>
          <p:nvPr/>
        </p:nvCxnSpPr>
        <p:spPr>
          <a:xfrm flipH="1">
            <a:off x="6486900" y="480746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CD1F582-EE4B-2476-F97B-503C9A3CBC16}"/>
              </a:ext>
            </a:extLst>
          </p:cNvPr>
          <p:cNvSpPr txBox="1"/>
          <p:nvPr/>
        </p:nvSpPr>
        <p:spPr>
          <a:xfrm>
            <a:off x="783341" y="4807461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Renaissance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D7B4148-1658-869F-3068-1560D2F83DFE}"/>
              </a:ext>
            </a:extLst>
          </p:cNvPr>
          <p:cNvCxnSpPr/>
          <p:nvPr/>
        </p:nvCxnSpPr>
        <p:spPr>
          <a:xfrm flipH="1">
            <a:off x="815174" y="480746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BBE8FCC4-76CD-3FA1-2565-77519C29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45" y="3096580"/>
            <a:ext cx="3124471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220DAE3-21E9-A494-7D88-BD416990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14" y="4805314"/>
            <a:ext cx="3292125" cy="161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42F5C73-F1C1-0647-D5CE-4AA4E4A3C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83" y="4805314"/>
            <a:ext cx="3147333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3795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homeland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63150" y="2079606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After the creation of the Kingdom of Italy, among the most similar terms appear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Italy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Europe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a number of words related to the political sphere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43477" y="210968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Liberal Italy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75310" y="210968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43477" y="3874052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Twenty years of Fascism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/>
          <p:nvPr/>
        </p:nvCxnSpPr>
        <p:spPr>
          <a:xfrm flipH="1">
            <a:off x="6475310" y="3874052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4A828D4A-6BCA-A79F-C106-27DFEB73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011" y="2109682"/>
            <a:ext cx="3177815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7E903D-BDA1-AF82-27EC-1C347A61F4B3}"/>
              </a:ext>
            </a:extLst>
          </p:cNvPr>
          <p:cNvSpPr txBox="1"/>
          <p:nvPr/>
        </p:nvSpPr>
        <p:spPr>
          <a:xfrm>
            <a:off x="772998" y="3062969"/>
            <a:ext cx="166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World War I and the early post-war period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4E8DC8F-8306-4F4B-41AF-ABC91F61B1A7}"/>
              </a:ext>
            </a:extLst>
          </p:cNvPr>
          <p:cNvCxnSpPr/>
          <p:nvPr/>
        </p:nvCxnSpPr>
        <p:spPr>
          <a:xfrm flipH="1">
            <a:off x="804831" y="3062969"/>
            <a:ext cx="0" cy="9709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7CCE1CC6-DB9E-0AD8-7003-5A9B28E4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24" y="3062969"/>
            <a:ext cx="3177815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AA1A5F-4D7F-CB7C-BFF5-3892E815563B}"/>
              </a:ext>
            </a:extLst>
          </p:cNvPr>
          <p:cNvSpPr txBox="1"/>
          <p:nvPr/>
        </p:nvSpPr>
        <p:spPr>
          <a:xfrm>
            <a:off x="663150" y="4746497"/>
            <a:ext cx="515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Interesting appearance of the topic 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parental authority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B1A9A518-70E4-A849-A86E-BB1334CA3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011" y="3874052"/>
            <a:ext cx="3170195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07239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homeland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63150" y="2079606"/>
            <a:ext cx="524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previous themes are also found by searching for the word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nation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43477" y="210968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Liberal Italy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75310" y="210968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43477" y="3874052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Twenty years of Fascism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/>
          <p:nvPr/>
        </p:nvCxnSpPr>
        <p:spPr>
          <a:xfrm flipH="1">
            <a:off x="6475310" y="3874052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7E903D-BDA1-AF82-27EC-1C347A61F4B3}"/>
              </a:ext>
            </a:extLst>
          </p:cNvPr>
          <p:cNvSpPr txBox="1"/>
          <p:nvPr/>
        </p:nvSpPr>
        <p:spPr>
          <a:xfrm>
            <a:off x="772998" y="3062969"/>
            <a:ext cx="166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World War I and the early post-war period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4E8DC8F-8306-4F4B-41AF-ABC91F61B1A7}"/>
              </a:ext>
            </a:extLst>
          </p:cNvPr>
          <p:cNvCxnSpPr/>
          <p:nvPr/>
        </p:nvCxnSpPr>
        <p:spPr>
          <a:xfrm flipH="1">
            <a:off x="804831" y="3062969"/>
            <a:ext cx="0" cy="9709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BD05FB5D-7A01-03A8-3D54-92D62F29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23" y="2109682"/>
            <a:ext cx="3299746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85AE79-1B58-C52C-9CC0-1EA5E246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52" y="3081503"/>
            <a:ext cx="3314987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3B3F6BE-521C-7B03-1BE1-BF26E6163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905" y="3866430"/>
            <a:ext cx="3238781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79704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homeland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63150" y="2079606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The flag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also changed meaning with the creation of the Kingdom of Italy. Before 1861 it was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banner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standard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to be displayed in battle...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43477" y="210968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Renaissance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75310" y="210968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55643" y="3863159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Eighteenth century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/>
          <p:nvPr/>
        </p:nvCxnSpPr>
        <p:spPr>
          <a:xfrm flipH="1">
            <a:off x="6487476" y="386315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7E903D-BDA1-AF82-27EC-1C347A61F4B3}"/>
              </a:ext>
            </a:extLst>
          </p:cNvPr>
          <p:cNvSpPr txBox="1"/>
          <p:nvPr/>
        </p:nvSpPr>
        <p:spPr>
          <a:xfrm>
            <a:off x="772998" y="3855537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Six hundred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4E8DC8F-8306-4F4B-41AF-ABC91F61B1A7}"/>
              </a:ext>
            </a:extLst>
          </p:cNvPr>
          <p:cNvCxnSpPr/>
          <p:nvPr/>
        </p:nvCxnSpPr>
        <p:spPr>
          <a:xfrm flipH="1">
            <a:off x="804831" y="3855537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8A78659C-AED7-763D-4CB1-CAAE1395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659" y="2103976"/>
            <a:ext cx="3139712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276CACC-55E1-8BC4-7D0D-D0A83AF2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55536"/>
            <a:ext cx="3063505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16D59A6-9246-6311-6C3D-40B2A0CF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692" y="3863159"/>
            <a:ext cx="3208298" cy="1615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2608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homeland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63150" y="2079606"/>
            <a:ext cx="5246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... then it is associated with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waving tricolour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the more recent period, the presence of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red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flag, a communist symbol, is also noticeable.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43477" y="210968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Liberal Italy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475310" y="210968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55643" y="3955412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After the Second World War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/>
          <p:nvPr/>
        </p:nvCxnSpPr>
        <p:spPr>
          <a:xfrm flipH="1">
            <a:off x="6487476" y="3955412"/>
            <a:ext cx="0" cy="4851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7E903D-BDA1-AF82-27EC-1C347A61F4B3}"/>
              </a:ext>
            </a:extLst>
          </p:cNvPr>
          <p:cNvSpPr txBox="1"/>
          <p:nvPr/>
        </p:nvSpPr>
        <p:spPr>
          <a:xfrm>
            <a:off x="772998" y="3947790"/>
            <a:ext cx="166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World War I and the early post-war period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4E8DC8F-8306-4F4B-41AF-ABC91F61B1A7}"/>
              </a:ext>
            </a:extLst>
          </p:cNvPr>
          <p:cNvCxnSpPr/>
          <p:nvPr/>
        </p:nvCxnSpPr>
        <p:spPr>
          <a:xfrm flipH="1">
            <a:off x="804831" y="3947790"/>
            <a:ext cx="0" cy="9541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FD05CC80-A5EF-5890-5AA6-7D63BBD8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99" y="2109682"/>
            <a:ext cx="3132091" cy="1623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1992160-1FEC-1563-47A6-EC0F33BC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30" y="3947790"/>
            <a:ext cx="3185436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1685E65-3BB8-BF9C-521B-7C87F5F41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381" y="3955412"/>
            <a:ext cx="3101609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9030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 war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68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Search word: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war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Interesting conclusions from the analysis across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historical periods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endCxn id="5" idx="2"/>
          </p:cNvCxnSpPr>
          <p:nvPr/>
        </p:nvCxnSpPr>
        <p:spPr>
          <a:xfrm>
            <a:off x="772998" y="1134050"/>
            <a:ext cx="39418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3120303"/>
            <a:ext cx="5246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Still the unification of Italy as a watershed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Until then, stories are told 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victories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defeats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exploits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truces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References to wars characteristic of a certain historical period also appear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73728" y="3133173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Late Middle Ages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6505561" y="313317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E740572C-1BAF-5BCD-6368-EEBF3A05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438" y="3085764"/>
            <a:ext cx="3124471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25FEBC-3AB2-7597-EB2F-4DB33D53164B}"/>
              </a:ext>
            </a:extLst>
          </p:cNvPr>
          <p:cNvSpPr txBox="1"/>
          <p:nvPr/>
        </p:nvSpPr>
        <p:spPr>
          <a:xfrm>
            <a:off x="772998" y="4904732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Napoleonic period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C6F869D-F83E-D67C-9C6C-CEFC76B869CA}"/>
              </a:ext>
            </a:extLst>
          </p:cNvPr>
          <p:cNvCxnSpPr/>
          <p:nvPr/>
        </p:nvCxnSpPr>
        <p:spPr>
          <a:xfrm flipH="1">
            <a:off x="804831" y="4904732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7B0CC6B9-2FFF-5F4B-0535-EA527C7CC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638" y="4904732"/>
            <a:ext cx="2979678" cy="1630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D932649-FB40-8926-9686-D54BE97C22A3}"/>
              </a:ext>
            </a:extLst>
          </p:cNvPr>
          <p:cNvSpPr txBox="1"/>
          <p:nvPr/>
        </p:nvSpPr>
        <p:spPr>
          <a:xfrm>
            <a:off x="6473728" y="490473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Risorgimento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06E13E8-4DA5-F6FE-E360-E58EDCDD8A1D}"/>
              </a:ext>
            </a:extLst>
          </p:cNvPr>
          <p:cNvCxnSpPr/>
          <p:nvPr/>
        </p:nvCxnSpPr>
        <p:spPr>
          <a:xfrm flipH="1">
            <a:off x="6505561" y="490473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43F665AE-E57F-38A9-5D80-D516CEE1B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489" y="4935214"/>
            <a:ext cx="3086367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974C62-0A5D-C7F1-437D-E97FD5E0E038}"/>
              </a:ext>
            </a:extLst>
          </p:cNvPr>
          <p:cNvSpPr txBox="1"/>
          <p:nvPr/>
        </p:nvSpPr>
        <p:spPr>
          <a:xfrm>
            <a:off x="6383338" y="5258329"/>
            <a:ext cx="1667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Interesting return to the narrative of the Punic Wars</a:t>
            </a:r>
          </a:p>
        </p:txBody>
      </p:sp>
    </p:spTree>
    <p:extLst>
      <p:ext uri="{BB962C8B-B14F-4D97-AF65-F5344CB8AC3E}">
        <p14:creationId xmlns:p14="http://schemas.microsoft.com/office/powerpoint/2010/main" val="15834498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 war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endCxn id="5" idx="2"/>
          </p:cNvCxnSpPr>
          <p:nvPr/>
        </p:nvCxnSpPr>
        <p:spPr>
          <a:xfrm>
            <a:off x="772998" y="1134050"/>
            <a:ext cx="39418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804831" y="2107984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Liberal Italy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/>
          <p:nvPr/>
        </p:nvCxnSpPr>
        <p:spPr>
          <a:xfrm flipH="1">
            <a:off x="836664" y="2107984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25FEBC-3AB2-7597-EB2F-4DB33D53164B}"/>
              </a:ext>
            </a:extLst>
          </p:cNvPr>
          <p:cNvSpPr txBox="1"/>
          <p:nvPr/>
        </p:nvSpPr>
        <p:spPr>
          <a:xfrm>
            <a:off x="6473728" y="2100364"/>
            <a:ext cx="1667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World War I, post-World War I and World War II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C6F869D-F83E-D67C-9C6C-CEFC76B869CA}"/>
              </a:ext>
            </a:extLst>
          </p:cNvPr>
          <p:cNvCxnSpPr/>
          <p:nvPr/>
        </p:nvCxnSpPr>
        <p:spPr>
          <a:xfrm flipH="1">
            <a:off x="6505561" y="2100364"/>
            <a:ext cx="0" cy="11000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D932649-FB40-8926-9686-D54BE97C22A3}"/>
              </a:ext>
            </a:extLst>
          </p:cNvPr>
          <p:cNvSpPr txBox="1"/>
          <p:nvPr/>
        </p:nvSpPr>
        <p:spPr>
          <a:xfrm>
            <a:off x="804831" y="4141718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After the Second World War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06E13E8-4DA5-F6FE-E360-E58EDCDD8A1D}"/>
              </a:ext>
            </a:extLst>
          </p:cNvPr>
          <p:cNvCxnSpPr/>
          <p:nvPr/>
        </p:nvCxnSpPr>
        <p:spPr>
          <a:xfrm flipH="1">
            <a:off x="836664" y="4141718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EC93BE0D-D242-A05D-997E-A59FEC6E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36" y="2107984"/>
            <a:ext cx="3177815" cy="1623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042895C-67A3-84F9-CD59-450F254CB596}"/>
              </a:ext>
            </a:extLst>
          </p:cNvPr>
          <p:cNvSpPr txBox="1"/>
          <p:nvPr/>
        </p:nvSpPr>
        <p:spPr>
          <a:xfrm>
            <a:off x="744641" y="2415761"/>
            <a:ext cx="1841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With the unification of Italy comes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secession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guerrilla warfare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insurrections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7177FA1-F20F-D489-0A92-7A8C5085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38" y="3737496"/>
            <a:ext cx="3326315" cy="1683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A6EDE4B-BB1B-5B35-9AD0-D0B976F9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66" y="2100364"/>
            <a:ext cx="3314987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03FBB53-0984-56F5-B006-D314EE6F996E}"/>
              </a:ext>
            </a:extLst>
          </p:cNvPr>
          <p:cNvSpPr txBox="1"/>
          <p:nvPr/>
        </p:nvSpPr>
        <p:spPr>
          <a:xfrm>
            <a:off x="6473728" y="3252436"/>
            <a:ext cx="1566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word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world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appears, in addition to the nations that played a leading role in the war scenario of the period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874A0E3-0E90-6B83-4AA8-C39B5A8DB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142" y="4138853"/>
            <a:ext cx="3101609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D1D6D48-D423-5CA5-5BCC-9D3615F36B40}"/>
              </a:ext>
            </a:extLst>
          </p:cNvPr>
          <p:cNvSpPr txBox="1"/>
          <p:nvPr/>
        </p:nvSpPr>
        <p:spPr>
          <a:xfrm>
            <a:off x="804831" y="4664938"/>
            <a:ext cx="1841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war in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Abyssinia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Fascism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holds sway</a:t>
            </a:r>
          </a:p>
        </p:txBody>
      </p:sp>
    </p:spTree>
    <p:extLst>
      <p:ext uri="{BB962C8B-B14F-4D97-AF65-F5344CB8AC3E}">
        <p14:creationId xmlns:p14="http://schemas.microsoft.com/office/powerpoint/2010/main" val="6273170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Objectives and research questions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1718825"/>
            <a:ext cx="1072515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Objectives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Generating corpora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from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collection of texts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obtained from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heterogeneous sources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Learning word embeddings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from cropora generated 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processed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using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word2vec and CADE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Analysing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some particularly long-lived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types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Research questions: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How do literary themes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change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it-IT" sz="1400" u="sng">
                <a:latin typeface="Poppins Medium" panose="00000600000000000000" pitchFamily="2" charset="0"/>
                <a:cs typeface="Poppins Medium" panose="00000600000000000000" pitchFamily="2" charset="0"/>
              </a:rPr>
              <a:t>history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How Do </a:t>
            </a:r>
            <a:r>
              <a:rPr lang="it-IT" sz="1400" u="sng">
                <a:latin typeface="Poppins Medium" panose="00000600000000000000" pitchFamily="2" charset="0"/>
                <a:cs typeface="Poppins Medium" panose="00000600000000000000" pitchFamily="2" charset="0"/>
              </a:rPr>
              <a:t>Literary Currents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Shape Themes?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Given some peculiar tòpos of the </a:t>
            </a:r>
            <a:r>
              <a:rPr lang="it-IT" sz="1400" u="sng">
                <a:latin typeface="Poppins Medium" panose="00000600000000000000" pitchFamily="2" charset="0"/>
                <a:cs typeface="Poppins Medium" panose="00000600000000000000" pitchFamily="2" charset="0"/>
              </a:rPr>
              <a:t>great authors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what do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they correspond to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the works of other authors?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591656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1498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woman's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52466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Search word: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woman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Interesting conclusions from the analysis across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literary currents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endCxn id="5" idx="2"/>
          </p:cNvCxnSpPr>
          <p:nvPr/>
        </p:nvCxnSpPr>
        <p:spPr>
          <a:xfrm>
            <a:off x="772998" y="1134050"/>
            <a:ext cx="39418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25FEBC-3AB2-7597-EB2F-4DB33D53164B}"/>
              </a:ext>
            </a:extLst>
          </p:cNvPr>
          <p:cNvSpPr txBox="1"/>
          <p:nvPr/>
        </p:nvSpPr>
        <p:spPr>
          <a:xfrm>
            <a:off x="6383338" y="208390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Humanism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C6F869D-F83E-D67C-9C6C-CEFC76B869CA}"/>
              </a:ext>
            </a:extLst>
          </p:cNvPr>
          <p:cNvCxnSpPr/>
          <p:nvPr/>
        </p:nvCxnSpPr>
        <p:spPr>
          <a:xfrm flipH="1">
            <a:off x="6415171" y="208390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8B0178E-CDF8-CA95-65DD-E968F29F9BD1}"/>
              </a:ext>
            </a:extLst>
          </p:cNvPr>
          <p:cNvSpPr txBox="1"/>
          <p:nvPr/>
        </p:nvSpPr>
        <p:spPr>
          <a:xfrm>
            <a:off x="704849" y="3429000"/>
            <a:ext cx="48807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humanism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woman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is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chick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wise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shrewd young girl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Baroque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period,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woman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is portrayed as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virgin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honest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figure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B050A77-252A-0E0D-3374-68162B52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77" y="2097088"/>
            <a:ext cx="3033023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944105D-D355-167C-B5CD-2F277885FC0E}"/>
              </a:ext>
            </a:extLst>
          </p:cNvPr>
          <p:cNvSpPr txBox="1"/>
          <p:nvPr/>
        </p:nvSpPr>
        <p:spPr>
          <a:xfrm>
            <a:off x="6383338" y="391581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Baroque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196E025-0EA3-D627-2942-87408FFD56C9}"/>
              </a:ext>
            </a:extLst>
          </p:cNvPr>
          <p:cNvCxnSpPr/>
          <p:nvPr/>
        </p:nvCxnSpPr>
        <p:spPr>
          <a:xfrm flipH="1">
            <a:off x="6415171" y="391581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8CE2B82E-59D7-96BA-30F9-11F02164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977" y="3933663"/>
            <a:ext cx="3040643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43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The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woman's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endCxn id="5" idx="2"/>
          </p:cNvCxnSpPr>
          <p:nvPr/>
        </p:nvCxnSpPr>
        <p:spPr>
          <a:xfrm>
            <a:off x="772998" y="1134050"/>
            <a:ext cx="39418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25FEBC-3AB2-7597-EB2F-4DB33D53164B}"/>
              </a:ext>
            </a:extLst>
          </p:cNvPr>
          <p:cNvSpPr txBox="1"/>
          <p:nvPr/>
        </p:nvSpPr>
        <p:spPr>
          <a:xfrm>
            <a:off x="6240464" y="209708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Classicism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C6F869D-F83E-D67C-9C6C-CEFC76B869CA}"/>
              </a:ext>
            </a:extLst>
          </p:cNvPr>
          <p:cNvCxnSpPr/>
          <p:nvPr/>
        </p:nvCxnSpPr>
        <p:spPr>
          <a:xfrm flipH="1">
            <a:off x="6272297" y="209708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8B0178E-CDF8-CA95-65DD-E968F29F9BD1}"/>
              </a:ext>
            </a:extLst>
          </p:cNvPr>
          <p:cNvSpPr txBox="1"/>
          <p:nvPr/>
        </p:nvSpPr>
        <p:spPr>
          <a:xfrm>
            <a:off x="731838" y="2097088"/>
            <a:ext cx="48807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Classicism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recovers the figure of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princess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queen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Enlightenment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period, women are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excellent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attractive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virtuous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Romanticism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the figure of the woman is associated with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Prassede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a character from The Betrothed who is extremely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bigoted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demure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944105D-D355-167C-B5CD-2F277885FC0E}"/>
              </a:ext>
            </a:extLst>
          </p:cNvPr>
          <p:cNvSpPr txBox="1"/>
          <p:nvPr/>
        </p:nvSpPr>
        <p:spPr>
          <a:xfrm>
            <a:off x="6245453" y="4246239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Romanticism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196E025-0EA3-D627-2942-87408FFD56C9}"/>
              </a:ext>
            </a:extLst>
          </p:cNvPr>
          <p:cNvCxnSpPr/>
          <p:nvPr/>
        </p:nvCxnSpPr>
        <p:spPr>
          <a:xfrm flipH="1">
            <a:off x="6277286" y="424623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9EFA73-8196-3742-C907-64FE6C235009}"/>
              </a:ext>
            </a:extLst>
          </p:cNvPr>
          <p:cNvSpPr txBox="1"/>
          <p:nvPr/>
        </p:nvSpPr>
        <p:spPr>
          <a:xfrm>
            <a:off x="772998" y="4246239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Enlightenment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945D218-4E3D-4565-32FA-9F1837F17E7A}"/>
              </a:ext>
            </a:extLst>
          </p:cNvPr>
          <p:cNvCxnSpPr/>
          <p:nvPr/>
        </p:nvCxnSpPr>
        <p:spPr>
          <a:xfrm flipH="1">
            <a:off x="804831" y="424623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9F27CA1B-F91C-1342-A040-FB999D7C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60" y="4246239"/>
            <a:ext cx="3101609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DA074FA-677A-0D42-2567-2F45370C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32" y="4246239"/>
            <a:ext cx="2972058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2D5B256-D85D-F9F7-DE0A-381C6B44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012" y="2097088"/>
            <a:ext cx="3093988" cy="1615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969470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 1 and 2 - conclusions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411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Interesting conclusions for some literary </a:t>
            </a:r>
            <a:r>
              <a:rPr lang="it-IT" sz="1400" i="1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i="1" err="1">
                <a:latin typeface="Poppins Light" panose="00000400000000000000" pitchFamily="2" charset="0"/>
                <a:cs typeface="Poppins Light" panose="00000400000000000000" pitchFamily="2" charset="0"/>
              </a:rPr>
              <a:t>The tòpos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shown are the simplest ones, easily connoted from a historical or literary point of view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Despite numerous attempts, no interesting conclusions have been reached on more complex </a:t>
            </a:r>
            <a:r>
              <a:rPr lang="it-IT" sz="1400" i="1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extremely varied content of each corpus made it complicated to identify specific characteristics for complex </a:t>
            </a:r>
            <a:r>
              <a:rPr lang="it-IT" sz="1400" i="1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 more specific choice of books and a more accurate subdivision of the corpus could lead to better results</a:t>
            </a: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53230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8242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3057040"/>
            <a:ext cx="10641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Is it possible, using aligned corpuses of various authors from the Italian literary tradition, to identify correspondences between peculiar tópoi or concepts?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2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248338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5086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 2 - considerations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41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Analysis conducted considering the corpora of several authors aligned via CADE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For each author, the most representative concepts and characters were evaluated</a:t>
            </a: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53945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51330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Pirandello's mask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4837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For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Luigi Pirandello,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mask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is associated with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shattering of the ego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adaptation of the individual according to the context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which he finds himself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You can see how the mask is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shapeless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insubstantial</a:t>
            </a: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49466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DFDDFA2D-1F80-B1D4-B4C4-E91D0C9B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37" y="2097088"/>
            <a:ext cx="3269263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D9504D-3FDB-FF60-88D2-97ED1B3AC61F}"/>
              </a:ext>
            </a:extLst>
          </p:cNvPr>
          <p:cNvSpPr txBox="1"/>
          <p:nvPr/>
        </p:nvSpPr>
        <p:spPr>
          <a:xfrm>
            <a:off x="6383338" y="209708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Luigi Pirandello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66547CA-BF83-E5F3-43F6-CB9E1A7781C3}"/>
              </a:ext>
            </a:extLst>
          </p:cNvPr>
          <p:cNvCxnSpPr/>
          <p:nvPr/>
        </p:nvCxnSpPr>
        <p:spPr>
          <a:xfrm flipH="1">
            <a:off x="6415171" y="209708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7975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Pirandello's mask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483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 other authors, the Pirandellian mask becomes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figure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stain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shell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. It is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compact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impenetrable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often denotes feelings 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jealousy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inferiority </a:t>
            </a: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49466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D9504D-3FDB-FF60-88D2-97ED1B3AC61F}"/>
              </a:ext>
            </a:extLst>
          </p:cNvPr>
          <p:cNvSpPr txBox="1"/>
          <p:nvPr/>
        </p:nvSpPr>
        <p:spPr>
          <a:xfrm>
            <a:off x="6383338" y="209708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Dante Alighieri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66547CA-BF83-E5F3-43F6-CB9E1A7781C3}"/>
              </a:ext>
            </a:extLst>
          </p:cNvPr>
          <p:cNvCxnSpPr/>
          <p:nvPr/>
        </p:nvCxnSpPr>
        <p:spPr>
          <a:xfrm flipH="1">
            <a:off x="6415171" y="209708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D029BA95-40D4-6C89-10A9-5BD0CE4B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38" y="2483906"/>
            <a:ext cx="2110923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189E67-2873-0E2E-3A2D-9C71C6281DE5}"/>
              </a:ext>
            </a:extLst>
          </p:cNvPr>
          <p:cNvSpPr txBox="1"/>
          <p:nvPr/>
        </p:nvSpPr>
        <p:spPr>
          <a:xfrm>
            <a:off x="9083675" y="209708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Dino Buzzati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D3B6C94-2FDF-6E82-354E-D3B13012D807}"/>
              </a:ext>
            </a:extLst>
          </p:cNvPr>
          <p:cNvCxnSpPr/>
          <p:nvPr/>
        </p:nvCxnSpPr>
        <p:spPr>
          <a:xfrm flipH="1">
            <a:off x="9115508" y="209708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2CE92D54-5769-5C2A-33CE-D265532A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999" y="2491526"/>
            <a:ext cx="2126164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BE0C691-7448-BC27-E676-85C36ECF6674}"/>
              </a:ext>
            </a:extLst>
          </p:cNvPr>
          <p:cNvSpPr txBox="1"/>
          <p:nvPr/>
        </p:nvSpPr>
        <p:spPr>
          <a:xfrm>
            <a:off x="734489" y="3518583"/>
            <a:ext cx="204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Francis Petrarch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5CEABCF-D9A9-8B7C-F79E-41508EA9770E}"/>
              </a:ext>
            </a:extLst>
          </p:cNvPr>
          <p:cNvCxnSpPr/>
          <p:nvPr/>
        </p:nvCxnSpPr>
        <p:spPr>
          <a:xfrm flipH="1">
            <a:off x="766322" y="351858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B46A4AB-5EAF-C6D2-B96B-BD98FEE5EA33}"/>
              </a:ext>
            </a:extLst>
          </p:cNvPr>
          <p:cNvSpPr txBox="1"/>
          <p:nvPr/>
        </p:nvSpPr>
        <p:spPr>
          <a:xfrm>
            <a:off x="3434825" y="3518583"/>
            <a:ext cx="20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Gabriele D'Annunzio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7127C02-7292-586E-5F2B-7ABAB6BAB90D}"/>
              </a:ext>
            </a:extLst>
          </p:cNvPr>
          <p:cNvCxnSpPr/>
          <p:nvPr/>
        </p:nvCxnSpPr>
        <p:spPr>
          <a:xfrm flipH="1">
            <a:off x="3466659" y="351858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20A750B-0FE0-7E2C-ACE8-7D274A1E616C}"/>
              </a:ext>
            </a:extLst>
          </p:cNvPr>
          <p:cNvSpPr txBox="1"/>
          <p:nvPr/>
        </p:nvSpPr>
        <p:spPr>
          <a:xfrm>
            <a:off x="6376661" y="3518583"/>
            <a:ext cx="185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Giacomo Leopardi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C358E596-DBAB-2B03-947E-4F6A46D145E6}"/>
              </a:ext>
            </a:extLst>
          </p:cNvPr>
          <p:cNvCxnSpPr/>
          <p:nvPr/>
        </p:nvCxnSpPr>
        <p:spPr>
          <a:xfrm flipH="1">
            <a:off x="6408495" y="351858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70FA30F-FA87-6D12-659E-60242FC6B306}"/>
              </a:ext>
            </a:extLst>
          </p:cNvPr>
          <p:cNvSpPr txBox="1"/>
          <p:nvPr/>
        </p:nvSpPr>
        <p:spPr>
          <a:xfrm>
            <a:off x="9076999" y="3518583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Italo Calvino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10CC42C-0FAA-22E0-B8C8-CCC0C4B76BC2}"/>
              </a:ext>
            </a:extLst>
          </p:cNvPr>
          <p:cNvCxnSpPr/>
          <p:nvPr/>
        </p:nvCxnSpPr>
        <p:spPr>
          <a:xfrm flipH="1">
            <a:off x="9108832" y="351858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0A520D2D-DB83-90B7-23B7-1535711A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9" y="3932171"/>
            <a:ext cx="1958510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B0FFAACE-D088-01F6-D855-0B33A7DE7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303" y="3939791"/>
            <a:ext cx="2232853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30072772-813A-E6D4-A2A2-53E96EFC9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483" y="3935980"/>
            <a:ext cx="2217612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1978786-CD4B-D6B7-1979-38E4DE607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6999" y="3942295"/>
            <a:ext cx="2270957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FF74836-B5F0-71C9-621C-52B1B3055449}"/>
              </a:ext>
            </a:extLst>
          </p:cNvPr>
          <p:cNvSpPr txBox="1"/>
          <p:nvPr/>
        </p:nvSpPr>
        <p:spPr>
          <a:xfrm>
            <a:off x="734489" y="5025210"/>
            <a:ext cx="204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Italo Svevo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F616250-5B0F-2A72-7DE5-375E6A438903}"/>
              </a:ext>
            </a:extLst>
          </p:cNvPr>
          <p:cNvCxnSpPr/>
          <p:nvPr/>
        </p:nvCxnSpPr>
        <p:spPr>
          <a:xfrm flipH="1">
            <a:off x="766322" y="5025210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B29C639-DA56-7E32-8271-B82B57A38D6F}"/>
              </a:ext>
            </a:extLst>
          </p:cNvPr>
          <p:cNvSpPr txBox="1"/>
          <p:nvPr/>
        </p:nvSpPr>
        <p:spPr>
          <a:xfrm>
            <a:off x="3434825" y="5025210"/>
            <a:ext cx="20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Pier Paolo Pasolini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3689E98-06D4-638C-735A-B5BF6CAD0706}"/>
              </a:ext>
            </a:extLst>
          </p:cNvPr>
          <p:cNvCxnSpPr/>
          <p:nvPr/>
        </p:nvCxnSpPr>
        <p:spPr>
          <a:xfrm flipH="1">
            <a:off x="3466659" y="5025210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1B05AC9-F479-F500-9123-8544CFFA072A}"/>
              </a:ext>
            </a:extLst>
          </p:cNvPr>
          <p:cNvSpPr txBox="1"/>
          <p:nvPr/>
        </p:nvSpPr>
        <p:spPr>
          <a:xfrm>
            <a:off x="6376661" y="5025210"/>
            <a:ext cx="185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Torquato Tasso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396A00-B77D-FE2D-9460-75D576543CEA}"/>
              </a:ext>
            </a:extLst>
          </p:cNvPr>
          <p:cNvCxnSpPr/>
          <p:nvPr/>
        </p:nvCxnSpPr>
        <p:spPr>
          <a:xfrm flipH="1">
            <a:off x="6408495" y="5025210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F8C07E-EF9F-56EC-C4C3-99A63441AB3E}"/>
              </a:ext>
            </a:extLst>
          </p:cNvPr>
          <p:cNvSpPr txBox="1"/>
          <p:nvPr/>
        </p:nvSpPr>
        <p:spPr>
          <a:xfrm>
            <a:off x="9076999" y="5025210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Vittorio Alfieri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89987F3-734C-6B85-9E87-759B9B60394C}"/>
              </a:ext>
            </a:extLst>
          </p:cNvPr>
          <p:cNvCxnSpPr/>
          <p:nvPr/>
        </p:nvCxnSpPr>
        <p:spPr>
          <a:xfrm flipH="1">
            <a:off x="9108832" y="5025210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D65E148A-A650-A12A-8032-0701B3CB7A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6999" y="5400685"/>
            <a:ext cx="2080440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32BDEEA8-719A-8655-523F-23C0D2EB5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661" y="5402510"/>
            <a:ext cx="2103302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17C92438-F713-1EBD-5717-C5627305AA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4825" y="5418863"/>
            <a:ext cx="2385267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E161F003-8107-DF7D-767A-1B069414CC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004" y="5410130"/>
            <a:ext cx="2133785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72566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Manzoni's Bravi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483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Bravi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is a familiar name from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Betrothed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in the 16th and 17th centuries,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thugs in the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service of lords, often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executors of orders and crimes,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were so called</a:t>
            </a: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60305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D9504D-3FDB-FF60-88D2-97ED1B3AC61F}"/>
              </a:ext>
            </a:extLst>
          </p:cNvPr>
          <p:cNvSpPr txBox="1"/>
          <p:nvPr/>
        </p:nvSpPr>
        <p:spPr>
          <a:xfrm>
            <a:off x="6383338" y="2097088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Alessandro Manzoni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66547CA-BF83-E5F3-43F6-CB9E1A7781C3}"/>
              </a:ext>
            </a:extLst>
          </p:cNvPr>
          <p:cNvCxnSpPr/>
          <p:nvPr/>
        </p:nvCxnSpPr>
        <p:spPr>
          <a:xfrm flipH="1">
            <a:off x="6415171" y="2097088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4CEF54DC-2309-0DCE-6FBF-E851A90F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563" y="2120949"/>
            <a:ext cx="3383573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018152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Manzoni's Bravi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483753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For other authors, the good continue to be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servants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helpers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in some cases called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mules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or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mastiffs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Very interesting correspondence for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Primo Levi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 the good become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officers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soldiers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of the Auschwitz concentration camp</a:t>
            </a:r>
            <a:endParaRPr lang="en-US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60305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D9504D-3FDB-FF60-88D2-97ED1B3AC61F}"/>
              </a:ext>
            </a:extLst>
          </p:cNvPr>
          <p:cNvSpPr txBox="1"/>
          <p:nvPr/>
        </p:nvSpPr>
        <p:spPr>
          <a:xfrm>
            <a:off x="9083674" y="2094432"/>
            <a:ext cx="188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Giacomo Leopardi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66547CA-BF83-E5F3-43F6-CB9E1A7781C3}"/>
              </a:ext>
            </a:extLst>
          </p:cNvPr>
          <p:cNvCxnSpPr/>
          <p:nvPr/>
        </p:nvCxnSpPr>
        <p:spPr>
          <a:xfrm flipH="1">
            <a:off x="9115508" y="209443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189E67-2873-0E2E-3A2D-9C71C6281DE5}"/>
              </a:ext>
            </a:extLst>
          </p:cNvPr>
          <p:cNvSpPr txBox="1"/>
          <p:nvPr/>
        </p:nvSpPr>
        <p:spPr>
          <a:xfrm>
            <a:off x="6415171" y="2102499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Dino Buzzati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D3B6C94-2FDF-6E82-354E-D3B13012D807}"/>
              </a:ext>
            </a:extLst>
          </p:cNvPr>
          <p:cNvCxnSpPr/>
          <p:nvPr/>
        </p:nvCxnSpPr>
        <p:spPr>
          <a:xfrm flipH="1">
            <a:off x="6447004" y="210249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FF74836-B5F0-71C9-621C-52B1B3055449}"/>
              </a:ext>
            </a:extLst>
          </p:cNvPr>
          <p:cNvSpPr txBox="1"/>
          <p:nvPr/>
        </p:nvSpPr>
        <p:spPr>
          <a:xfrm>
            <a:off x="772999" y="3906636"/>
            <a:ext cx="204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Luigi Pirandello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F616250-5B0F-2A72-7DE5-375E6A438903}"/>
              </a:ext>
            </a:extLst>
          </p:cNvPr>
          <p:cNvCxnSpPr/>
          <p:nvPr/>
        </p:nvCxnSpPr>
        <p:spPr>
          <a:xfrm flipH="1">
            <a:off x="804832" y="390663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B29C639-DA56-7E32-8271-B82B57A38D6F}"/>
              </a:ext>
            </a:extLst>
          </p:cNvPr>
          <p:cNvSpPr txBox="1"/>
          <p:nvPr/>
        </p:nvSpPr>
        <p:spPr>
          <a:xfrm>
            <a:off x="3473335" y="3906636"/>
            <a:ext cx="20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Primo Levi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3689E98-06D4-638C-735A-B5BF6CAD0706}"/>
              </a:ext>
            </a:extLst>
          </p:cNvPr>
          <p:cNvCxnSpPr/>
          <p:nvPr/>
        </p:nvCxnSpPr>
        <p:spPr>
          <a:xfrm flipH="1">
            <a:off x="3505169" y="390663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1B05AC9-F479-F500-9123-8544CFFA072A}"/>
              </a:ext>
            </a:extLst>
          </p:cNvPr>
          <p:cNvSpPr txBox="1"/>
          <p:nvPr/>
        </p:nvSpPr>
        <p:spPr>
          <a:xfrm>
            <a:off x="6415171" y="3906636"/>
            <a:ext cx="185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Ugo Foscolo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396A00-B77D-FE2D-9460-75D576543CEA}"/>
              </a:ext>
            </a:extLst>
          </p:cNvPr>
          <p:cNvCxnSpPr/>
          <p:nvPr/>
        </p:nvCxnSpPr>
        <p:spPr>
          <a:xfrm flipH="1">
            <a:off x="6447005" y="390663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F8C07E-EF9F-56EC-C4C3-99A63441AB3E}"/>
              </a:ext>
            </a:extLst>
          </p:cNvPr>
          <p:cNvSpPr txBox="1"/>
          <p:nvPr/>
        </p:nvSpPr>
        <p:spPr>
          <a:xfrm>
            <a:off x="9083674" y="3906636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Vittorio Alfieri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89987F3-734C-6B85-9E87-759B9B60394C}"/>
              </a:ext>
            </a:extLst>
          </p:cNvPr>
          <p:cNvCxnSpPr/>
          <p:nvPr/>
        </p:nvCxnSpPr>
        <p:spPr>
          <a:xfrm flipH="1">
            <a:off x="9115507" y="390663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06975B44-5D7E-FD7A-A569-FA5F6DE3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95" y="2479799"/>
            <a:ext cx="2110923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E4C64E5-7667-A4A0-88BF-D4A896C4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119" y="2479799"/>
            <a:ext cx="2118544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4A120142-FFCB-0F41-9614-529A795BB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74" y="4300289"/>
            <a:ext cx="2133785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6A546B8-E522-307E-C05D-7B674B4B0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418" y="4300289"/>
            <a:ext cx="1981372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7F46194B-4A16-5C77-59F9-E43AA74DF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495" y="4300289"/>
            <a:ext cx="2004234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877ED56-9BDD-7689-64FC-C4BFCA871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07" y="4300289"/>
            <a:ext cx="1928027" cy="891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969692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Question 2 - conclusions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411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Despite some matches, the analysis yielded unsatisfactory results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It was not possible to establish correspondences between characters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Probably, a deeper knowledge of each author's thought would allow better identification of characters and concepts to be analysed for more meaningful results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480670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550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data: the SCRIPTA language corpus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653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The main data source was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SCRIPTA linguistic corpus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Prof. Michele Giordano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3111 texts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of Italian literature, published between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1224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1922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b="1">
                <a:latin typeface="Poppins Light" panose="00000400000000000000" pitchFamily="2" charset="0"/>
                <a:cs typeface="Poppins Light" panose="00000400000000000000" pitchFamily="2" charset="0"/>
              </a:rPr>
              <a:t>736 unique authors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133,000,000 words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Supplemented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with texts after 1922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66986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E711EC3A-04DE-A06C-2617-8093E080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079" y="2102861"/>
            <a:ext cx="4854074" cy="186170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B23C251-EA8B-0FDC-ACD0-3A3C1B06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31" y="4447021"/>
            <a:ext cx="9308522" cy="18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491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Conclusions and future developments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52150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600">
                <a:latin typeface="Poppins Medium" panose="00000600000000000000" pitchFamily="2" charset="0"/>
                <a:cs typeface="Poppins Medium" panose="00000600000000000000" pitchFamily="2" charset="0"/>
              </a:rPr>
              <a:t>Conclusions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The analyses conducted did not lead to the desired results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The very varied corpuses have complicated the identification of the characteristics of the different </a:t>
            </a:r>
            <a:r>
              <a:rPr lang="it-IT" sz="1400" i="1" err="1">
                <a:latin typeface="Poppins Light" panose="00000400000000000000" pitchFamily="50" charset="0"/>
                <a:cs typeface="Poppins Light" panose="00000400000000000000" pitchFamily="50" charset="0"/>
              </a:rPr>
              <a:t>tòpos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, especially for the more complex ones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 more restrictive selection of texts and a more judicious division of books into different historical and literary periods could lead to more meaningful conclusions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54038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E4A57F-7FE2-2E58-AA21-CD269DA7BD59}"/>
              </a:ext>
            </a:extLst>
          </p:cNvPr>
          <p:cNvSpPr txBox="1"/>
          <p:nvPr/>
        </p:nvSpPr>
        <p:spPr>
          <a:xfrm>
            <a:off x="6383338" y="2120949"/>
            <a:ext cx="52150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600">
                <a:latin typeface="Poppins Medium" panose="00000600000000000000" pitchFamily="2" charset="0"/>
                <a:cs typeface="Poppins Medium" panose="00000600000000000000" pitchFamily="2" charset="0"/>
              </a:rPr>
              <a:t>Future developments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Use of different algorithms, methods and parameters for training models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Deepening the use of </a:t>
            </a:r>
            <a:r>
              <a:rPr lang="it-IT" sz="1400" i="1">
                <a:latin typeface="Poppins Light" panose="00000400000000000000" pitchFamily="50" charset="0"/>
                <a:cs typeface="Poppins Light" panose="00000400000000000000" pitchFamily="50" charset="0"/>
              </a:rPr>
              <a:t>word phrases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in models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Improvement of corpus quality with targeted operations, for example: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Improving Old Italian Language Management (expanding the list of stopwords)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Use of paraphrases for older texts</a:t>
            </a:r>
          </a:p>
        </p:txBody>
      </p:sp>
    </p:spTree>
    <p:extLst>
      <p:ext uri="{BB962C8B-B14F-4D97-AF65-F5344CB8AC3E}">
        <p14:creationId xmlns:p14="http://schemas.microsoft.com/office/powerpoint/2010/main" val="13988014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Bibliographic references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7251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Compass-Aligned Distributional Embeddings For Studying Semantic Differences Across Corpora - Bianchi F., Di Carlo V., Nicoli P. and Palmonari M.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Survey of Computational Approaches to Lexical Semantic Change: 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  <a:hlinkClick r:id="rId2"/>
              </a:rPr>
              <a:t>https://arxiv.org/abs/1811.06278</a:t>
            </a:r>
            <a:endParaRPr lang="en-US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SCRIPTA: literary language corpus: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  <a:hlinkClick r:id="rId3"/>
              </a:rPr>
              <a:t>https://parolescritte.it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50 tòpoi in Italian literature: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  <a:hlinkClick r:id="rId4"/>
              </a:rPr>
              <a:t>http://www.letteratura-italiana.com/pdf/letteratura%20italiana/13%2050%20topoi%20della%20letteratura%20italiana.pdf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Genesini Pietro, Italian Literature 123, Padua, 2022 URL: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  <a:hlinkClick r:id="rId5"/>
              </a:rPr>
              <a:t>http://www.letteratura-italiana.com/pdf/letteratura%20italiana/01%20GENESINI%20Letteratura%20123.pdf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Extension of the stopword list. URL: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  <a:hlinkClick r:id="rId6"/>
              </a:rPr>
              <a:t>https://raw.githubusercontent.com/stopwords-iso/stopwords-it/master/stopwords-it.txt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History of Italian Literature URL: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  <a:hlinkClick r:id="rId7"/>
              </a:rPr>
              <a:t>https://it.wikipedia.org/wiki/Storia_della_letteratura_italiana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Learning Embeddings For More Than One Word: https://towardsdatascience.com/word2vec-for-phrases-learning-embeddings-for-more-than-one-word-727b6cf723cf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4629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091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Workflow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33600"/>
            <a:ext cx="55653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Data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integration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Data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augmentation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Generation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corpora collections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Reconstruction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texts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from the SCRIPTA vocabulary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Subdivision into different corpora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collections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Corpora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preprocessing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Model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training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b="1">
                <a:latin typeface="Poppins Light" panose="00000400000000000000" pitchFamily="50" charset="0"/>
                <a:cs typeface="Poppins Light" panose="00000400000000000000" pitchFamily="50" charset="0"/>
              </a:rPr>
              <a:t>Analysis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b="1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21386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076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8" y="549275"/>
            <a:ext cx="1112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Data integration and data augmentation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71798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C312F0-DC62-9153-5B24-B281A3E11FAD}"/>
              </a:ext>
            </a:extLst>
          </p:cNvPr>
          <p:cNvSpPr txBox="1"/>
          <p:nvPr/>
        </p:nvSpPr>
        <p:spPr>
          <a:xfrm>
            <a:off x="857250" y="2133599"/>
            <a:ext cx="503822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Data integration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Integration of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SCRIPTA tables on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authors, genres and works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Selection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integration of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72 novels published after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1922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952F97C-4593-6E43-13CF-90AEE437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5" y="4150847"/>
            <a:ext cx="10087478" cy="219439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7F5C29-75B8-F91D-BFC5-9031C3B9D17E}"/>
              </a:ext>
            </a:extLst>
          </p:cNvPr>
          <p:cNvSpPr txBox="1"/>
          <p:nvPr/>
        </p:nvSpPr>
        <p:spPr>
          <a:xfrm>
            <a:off x="6348413" y="2220959"/>
            <a:ext cx="4865019" cy="1867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Data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augmentation works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Definition of the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historical period of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publication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Definition 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literary current/phase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469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Generation of corpora collections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33600"/>
            <a:ext cx="43363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Text regeneration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from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words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Creation 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3 corpora collections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Corpora of texts by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historical period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Corpora of texts by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literary phase/current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Corpora of texts produced by some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important authors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730019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2DD097BC-360E-FA58-F212-9E3F359A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100" y="4193880"/>
            <a:ext cx="3762900" cy="211484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55EACEC-EC8B-392F-79FC-7F209DCC7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00" y="1490573"/>
            <a:ext cx="2400635" cy="246731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8C14982-9AF2-2441-3FF7-B3213A028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50" y="2133600"/>
            <a:ext cx="135273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891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Pre-processing</a:t>
            </a:r>
            <a:endParaRPr lang="it-IT" sz="3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0049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6ABE56-2F47-B4AC-FC5C-6C7FA4318424}"/>
              </a:ext>
            </a:extLst>
          </p:cNvPr>
          <p:cNvSpPr txBox="1"/>
          <p:nvPr/>
        </p:nvSpPr>
        <p:spPr>
          <a:xfrm>
            <a:off x="704849" y="2097088"/>
            <a:ext cx="58835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For each corpus generated, the following pre-processing operations were performed: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Tokenisation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Conversion to lower case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Removal of non-alphanumeric characters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Removal of punctuation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Removing stopwords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List extension [6]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Problem archaic forms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565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Lemmatisation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097088"/>
            <a:ext cx="88870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Several Python libraries available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NLTK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Spacy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Simplema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Comparison of pre-processing results with and without lemmatisation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Using all libraries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Corpus sampling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Analysis of results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Total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number of words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Number of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unique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words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Most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frequent 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words</a:t>
            </a:r>
          </a:p>
          <a:p>
            <a:pPr>
              <a:spcAft>
                <a:spcPts val="1200"/>
              </a:spcAft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/>
          <p:nvPr/>
        </p:nvCxnSpPr>
        <p:spPr>
          <a:xfrm>
            <a:off x="772998" y="1134050"/>
            <a:ext cx="35097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1210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1.0.1022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75884B4E515B4CB5F42752DCACBFBA" ma:contentTypeVersion="5" ma:contentTypeDescription="Creare un nuovo documento." ma:contentTypeScope="" ma:versionID="24e81c8fe24a03563096b56a2cca4369">
  <xsd:schema xmlns:xsd="http://www.w3.org/2001/XMLSchema" xmlns:xs="http://www.w3.org/2001/XMLSchema" xmlns:p="http://schemas.microsoft.com/office/2006/metadata/properties" xmlns:ns3="17e2f878-9786-4a42-b517-904635d6f706" xmlns:ns4="1370b045-f309-4355-bf12-99edaf7193cd" targetNamespace="http://schemas.microsoft.com/office/2006/metadata/properties" ma:root="true" ma:fieldsID="bc0ea5e879828a3aa2a2a9e8153658b7" ns3:_="" ns4:_="">
    <xsd:import namespace="17e2f878-9786-4a42-b517-904635d6f706"/>
    <xsd:import namespace="1370b045-f309-4355-bf12-99edaf7193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2f878-9786-4a42-b517-904635d6f7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0b045-f309-4355-bf12-99edaf7193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4B3A67-0F87-41CF-B16A-5A9DD88E0C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9B4754-1693-40E1-951B-9D29390D5BB8}">
  <ds:schemaRefs>
    <ds:schemaRef ds:uri="1370b045-f309-4355-bf12-99edaf7193cd"/>
    <ds:schemaRef ds:uri="17e2f878-9786-4a42-b517-904635d6f7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5D6FD95-50D8-44B5-A35C-FC2263A1BD5E}">
  <ds:schemaRefs>
    <ds:schemaRef ds:uri="http://purl.org/dc/dcmitype/"/>
    <ds:schemaRef ds:uri="17e2f878-9786-4a42-b517-904635d6f706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370b045-f309-4355-bf12-99edaf7193c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Data Management</Template>
  <TotalTime>5</TotalTime>
  <Words>2247</Words>
  <Application>Microsoft Office PowerPoint</Application>
  <PresentationFormat>Widescreen</PresentationFormat>
  <Paragraphs>301</Paragraphs>
  <Slides>41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g.cavallaro@campus.unimib.it</dc:creator>
  <cp:keywords>, docId:3A9C5D8A8613F879FC2DD678B5237029</cp:keywords>
  <cp:lastModifiedBy>g.carbone8@campus.unimib.it</cp:lastModifiedBy>
  <cp:revision>2</cp:revision>
  <dcterms:created xsi:type="dcterms:W3CDTF">2022-09-18T10:16:16Z</dcterms:created>
  <dcterms:modified xsi:type="dcterms:W3CDTF">2022-09-27T16:54:41Z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0x010100E575884B4E515B4CB5F42752DCACBFBA</vt:lpwstr>
  </property>
</Properties>
</file>