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42"/>
  </p:notesMasterIdLst>
  <p:sldIdLst>
    <p:sldId id="256" r:id="rId3"/>
    <p:sldId id="257" r:id="rId4"/>
    <p:sldId id="291" r:id="rId5"/>
    <p:sldId id="292" r:id="rId6"/>
    <p:sldId id="293" r:id="rId7"/>
    <p:sldId id="29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 type="screen16x9"/>
  <p:notesSz cx="6858000" cy="9144000"/>
  <p:embeddedFontLs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exend Exa" pitchFamily="2" charset="77"/>
      <p:regular r:id="rId47"/>
      <p:bold r:id="rId48"/>
    </p:embeddedFont>
    <p:embeddedFont>
      <p:font typeface="Lexend Exa Medium" pitchFamily="2" charset="77"/>
      <p:regular r:id="rId49"/>
      <p:bold r:id="rId50"/>
    </p:embeddedFont>
    <p:embeddedFont>
      <p:font typeface="Palanquin Dark Medium" panose="020B0604020203020204" pitchFamily="34" charset="77"/>
      <p:regular r:id="rId51"/>
      <p:bold r:id="rId52"/>
    </p:embeddedFont>
    <p:embeddedFont>
      <p:font typeface="Proxima Nova" panose="02000506030000020004" pitchFamily="2" charset="0"/>
      <p:regular r:id="rId53"/>
      <p:bold r:id="rId54"/>
      <p:italic r:id="rId55"/>
      <p:boldItalic r:id="rId56"/>
    </p:embeddedFont>
    <p:embeddedFont>
      <p:font typeface="Proxima Nova Semibold" panose="02000506030000020004" pitchFamily="2" charset="0"/>
      <p:regular r:id="rId57"/>
      <p:bold r:id="rId58"/>
      <p:italic r:id="rId59"/>
      <p:boldItalic r:id="rId60"/>
    </p:embeddedFont>
    <p:embeddedFont>
      <p:font typeface="Roboto Condensed Light" panose="020F0302020204030204" pitchFamily="34" charset="0"/>
      <p:regular r:id="rId61"/>
      <p: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E176D-1848-40D3-BFBA-C98DB4E74B33}">
  <a:tblStyle styleId="{E2FE176D-1848-40D3-BFBA-C98DB4E74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>
        <p:scale>
          <a:sx n="148" d="100"/>
          <a:sy n="148" d="100"/>
        </p:scale>
        <p:origin x="600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b3d967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b3d967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2aa9c2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2aa9c2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c22aa9c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c22aa9c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c22aa9c2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c22aa9c2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2c22aa9c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2c22aa9c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c22aa9c2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c22aa9c2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2c22aa9c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2c22aa9c2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c22aa9c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2c22aa9c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2c22aa9c2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2c22aa9c2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2c22aa9c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2c22aa9c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c22aa9c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c22aa9c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c22aa9c2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2c22aa9c2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c22aa9c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2c22aa9c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2c22aa9c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2c22aa9c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c22aa9c2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2c22aa9c2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2c22aa9c2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2c22aa9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2c22aa9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2c22aa9c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2c22aa9c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2c22aa9c2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2c22aa9c2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c22aa9c2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16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2c22aa9c2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2c22aa9c2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c22aa9c2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c22aa9c2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2c22aa9c2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2c22aa9c2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2c22aa9c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2c22aa9c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2c22aa9c2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2c22aa9c2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2c22aa9c2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2c22aa9c2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2c22aa9c2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2c22aa9c2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e014475c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e014475c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e014475ca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e014475ca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e014475ca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e014475ca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4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19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b3d967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b3d967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8b3d967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b3d967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8b3d967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075" y="-3343400"/>
            <a:ext cx="9463500" cy="44325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712400" y="4225318"/>
            <a:ext cx="1606800" cy="160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2228613"/>
            <a:ext cx="6999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3881013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-1851325"/>
            <a:ext cx="3858900" cy="3858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10800000" flipH="1">
            <a:off x="-455100" y="-693300"/>
            <a:ext cx="100542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-5400000" flipH="1">
            <a:off x="7762717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10800000" flipH="1">
            <a:off x="8430912" y="366488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84888" y="48353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 flipH="1">
            <a:off x="1926000" y="-218705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 rot="10800000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 rot="10800000">
            <a:off x="806489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 rot="10800000" flipH="1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5906861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473600"/>
            <a:ext cx="77040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 flipH="1">
            <a:off x="-20862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 flipH="1">
            <a:off x="3796963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1783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5400000" flipH="1">
            <a:off x="1939500" y="-1407600"/>
            <a:ext cx="5265000" cy="7958700"/>
          </a:xfrm>
          <a:prstGeom prst="wave">
            <a:avLst>
              <a:gd name="adj1" fmla="val 524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7046869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0835844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datasets/salvatorerastelli/spotify-and-youtub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kaggle.com/datasets/sujaykapadnis/spotify-songs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64586461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/>
          </p:nvPr>
        </p:nvSpPr>
        <p:spPr>
          <a:xfrm>
            <a:off x="713100" y="2017601"/>
            <a:ext cx="8202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Spotify &amp; </a:t>
            </a:r>
            <a:r>
              <a:rPr lang="en" sz="2800" dirty="0" err="1"/>
              <a:t>Youtube</a:t>
            </a:r>
            <a:r>
              <a:rPr lang="en" sz="2800" dirty="0"/>
              <a:t> Songs Statistics </a:t>
            </a:r>
            <a:r>
              <a:rPr lang="en" sz="2000" dirty="0">
                <a:solidFill>
                  <a:schemeClr val="dk2"/>
                </a:solidFill>
              </a:rPr>
              <a:t>FRANGI</a:t>
            </a:r>
            <a:br>
              <a:rPr lang="en" sz="2800" dirty="0">
                <a:solidFill>
                  <a:schemeClr val="dk2"/>
                </a:solidFill>
              </a:rPr>
            </a:br>
            <a:r>
              <a:rPr lang="en" sz="1400" dirty="0">
                <a:solidFill>
                  <a:schemeClr val="dk2"/>
                </a:solidFill>
              </a:rPr>
              <a:t>Francesco </a:t>
            </a:r>
            <a:r>
              <a:rPr lang="en" sz="1400" dirty="0" err="1">
                <a:solidFill>
                  <a:schemeClr val="dk2"/>
                </a:solidFill>
              </a:rPr>
              <a:t>Frigato</a:t>
            </a:r>
            <a:r>
              <a:rPr lang="en" sz="1400" dirty="0">
                <a:solidFill>
                  <a:schemeClr val="dk2"/>
                </a:solidFill>
              </a:rPr>
              <a:t>, Andrea </a:t>
            </a:r>
            <a:r>
              <a:rPr lang="en" sz="1400" dirty="0" err="1">
                <a:solidFill>
                  <a:schemeClr val="dk2"/>
                </a:solidFill>
              </a:rPr>
              <a:t>Felline</a:t>
            </a:r>
            <a:r>
              <a:rPr lang="en" sz="1400" dirty="0">
                <a:solidFill>
                  <a:schemeClr val="dk2"/>
                </a:solidFill>
              </a:rPr>
              <a:t>, Gianluca Antolini</a:t>
            </a:r>
            <a:endParaRPr sz="2800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958027" y="3881012"/>
            <a:ext cx="3140443" cy="5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Master’s Degree in Computer </a:t>
            </a:r>
            <a:r>
              <a:rPr lang="en" sz="1200" dirty="0" err="1"/>
              <a:t>Engeneering</a:t>
            </a:r>
            <a:endParaRPr lang="e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Database 2 – Group Project - A.Y. 2023/23</a:t>
            </a:r>
            <a:endParaRPr sz="1200" dirty="0"/>
          </a:p>
        </p:txBody>
      </p:sp>
      <p:pic>
        <p:nvPicPr>
          <p:cNvPr id="11" name="Immagine 10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03D4C89B-74CC-9AEE-AFDD-57EE9A91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021">
            <a:off x="6658664" y="3187626"/>
            <a:ext cx="4262817" cy="4262817"/>
          </a:xfrm>
          <a:prstGeom prst="rect">
            <a:avLst/>
          </a:prstGeom>
        </p:spPr>
      </p:pic>
      <p:pic>
        <p:nvPicPr>
          <p:cNvPr id="17" name="Immagine 16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47048B99-8ADD-7A5B-DD9A-0017AA69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01" y="219943"/>
            <a:ext cx="1842286" cy="1198800"/>
          </a:xfrm>
          <a:prstGeom prst="rect">
            <a:avLst/>
          </a:prstGeom>
        </p:spPr>
      </p:pic>
      <p:pic>
        <p:nvPicPr>
          <p:cNvPr id="3" name="Immagine 2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3D305FA3-E7A6-497B-CB81-9A6192B2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5065" y="2272844"/>
            <a:ext cx="865609" cy="597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720000" y="1469350"/>
          <a:ext cx="7703975" cy="30174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2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 has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was named after a Roman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Cost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$200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$300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981726" y="1410272"/>
            <a:ext cx="3849982" cy="2131090"/>
            <a:chOff x="2654821" y="2311071"/>
            <a:chExt cx="2279715" cy="1262120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9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06" name="Google Shape;206;p29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07" name="Google Shape;207;p29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08" name="Google Shape;208;p29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4" name="Google Shape;214;p29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15" name="Google Shape;215;p29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9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9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27" name="Google Shape;227;p29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28" name="Google Shape;228;p29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1" name="Google Shape;231;p29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32" name="Google Shape;232;p29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9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39" name="Google Shape;239;p29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40" name="Google Shape;240;p29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" name="Google Shape;242;p29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43" name="Google Shape;243;p29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45" name="Google Shape;245;p29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49" name="Google Shape;249;p29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29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54" name="Google Shape;254;p29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55" name="Google Shape;255;p29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71" name="Google Shape;271;p29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29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94" name="Google Shape;294;p29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29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29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98" name="Google Shape;298;p29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29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29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310" name="Google Shape;310;p29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29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9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344" name="Google Shape;344;p29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29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9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348" name="Google Shape;348;p29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29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29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29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29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29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29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22" name="Google Shape;422;p29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29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9"/>
          <p:cNvGrpSpPr/>
          <p:nvPr/>
        </p:nvGrpSpPr>
        <p:grpSpPr>
          <a:xfrm>
            <a:off x="4796874" y="1433275"/>
            <a:ext cx="3365400" cy="976801"/>
            <a:chOff x="5077680" y="1433275"/>
            <a:chExt cx="3365400" cy="976801"/>
          </a:xfrm>
        </p:grpSpPr>
        <p:sp>
          <p:nvSpPr>
            <p:cNvPr id="460" name="Google Shape;460;p29"/>
            <p:cNvSpPr txBox="1"/>
            <p:nvPr/>
          </p:nvSpPr>
          <p:spPr>
            <a:xfrm>
              <a:off x="5077680" y="1799876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5077680" y="1433275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253480" y="1559875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4796874" y="2541550"/>
            <a:ext cx="3365400" cy="976801"/>
            <a:chOff x="5077680" y="2541550"/>
            <a:chExt cx="3365400" cy="976801"/>
          </a:xfrm>
        </p:grpSpPr>
        <p:sp>
          <p:nvSpPr>
            <p:cNvPr id="464" name="Google Shape;464;p29"/>
            <p:cNvSpPr txBox="1"/>
            <p:nvPr/>
          </p:nvSpPr>
          <p:spPr>
            <a:xfrm>
              <a:off x="5077680" y="2908151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several rings and is composed mostly of hydrogen and helium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5077680" y="2541550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8253480" y="26681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241375" y="3854400"/>
            <a:ext cx="1468812" cy="673500"/>
            <a:chOff x="1241375" y="3930600"/>
            <a:chExt cx="1468812" cy="673500"/>
          </a:xfrm>
        </p:grpSpPr>
        <p:sp>
          <p:nvSpPr>
            <p:cNvPr id="468" name="Google Shape;468;p29"/>
            <p:cNvSpPr txBox="1"/>
            <p:nvPr/>
          </p:nvSpPr>
          <p:spPr>
            <a:xfrm>
              <a:off x="1241387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5,000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124137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0" name="Google Shape;470;p29"/>
          <p:cNvGrpSpPr/>
          <p:nvPr/>
        </p:nvGrpSpPr>
        <p:grpSpPr>
          <a:xfrm>
            <a:off x="2972194" y="3854400"/>
            <a:ext cx="1468806" cy="673500"/>
            <a:chOff x="2972190" y="3930600"/>
            <a:chExt cx="1468806" cy="673500"/>
          </a:xfrm>
        </p:grpSpPr>
        <p:sp>
          <p:nvSpPr>
            <p:cNvPr id="471" name="Google Shape;471;p29"/>
            <p:cNvSpPr txBox="1"/>
            <p:nvPr/>
          </p:nvSpPr>
          <p:spPr>
            <a:xfrm>
              <a:off x="2972196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150K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972190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3" name="Google Shape;473;p29"/>
          <p:cNvGrpSpPr/>
          <p:nvPr/>
        </p:nvGrpSpPr>
        <p:grpSpPr>
          <a:xfrm>
            <a:off x="4703006" y="3854400"/>
            <a:ext cx="1468800" cy="673500"/>
            <a:chOff x="4703004" y="3930600"/>
            <a:chExt cx="1468800" cy="673500"/>
          </a:xfrm>
        </p:grpSpPr>
        <p:sp>
          <p:nvSpPr>
            <p:cNvPr id="474" name="Google Shape;474;p29"/>
            <p:cNvSpPr txBox="1"/>
            <p:nvPr/>
          </p:nvSpPr>
          <p:spPr>
            <a:xfrm>
              <a:off x="4703004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+2.8%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470300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6433813" y="3854400"/>
            <a:ext cx="1468807" cy="673500"/>
            <a:chOff x="6433813" y="3930600"/>
            <a:chExt cx="1468807" cy="673500"/>
          </a:xfrm>
        </p:grpSpPr>
        <p:sp>
          <p:nvSpPr>
            <p:cNvPr id="477" name="Google Shape;477;p29"/>
            <p:cNvSpPr txBox="1"/>
            <p:nvPr/>
          </p:nvSpPr>
          <p:spPr>
            <a:xfrm>
              <a:off x="6433813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+10.5%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8" name="Google Shape;478;p29"/>
            <p:cNvSpPr txBox="1"/>
            <p:nvPr/>
          </p:nvSpPr>
          <p:spPr>
            <a:xfrm>
              <a:off x="6433819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small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484" name="Google Shape;484;p30"/>
          <p:cNvGrpSpPr/>
          <p:nvPr/>
        </p:nvGrpSpPr>
        <p:grpSpPr>
          <a:xfrm>
            <a:off x="2830175" y="2365809"/>
            <a:ext cx="2617788" cy="976803"/>
            <a:chOff x="2830175" y="2365809"/>
            <a:chExt cx="2617788" cy="976803"/>
          </a:xfrm>
        </p:grpSpPr>
        <p:sp>
          <p:nvSpPr>
            <p:cNvPr id="485" name="Google Shape;485;p30"/>
            <p:cNvSpPr/>
            <p:nvPr/>
          </p:nvSpPr>
          <p:spPr>
            <a:xfrm>
              <a:off x="2830175" y="24351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30"/>
            <p:cNvGrpSpPr/>
            <p:nvPr/>
          </p:nvGrpSpPr>
          <p:grpSpPr>
            <a:xfrm>
              <a:off x="3744563" y="2365809"/>
              <a:ext cx="1703400" cy="976803"/>
              <a:chOff x="3744563" y="2365809"/>
              <a:chExt cx="1703400" cy="976803"/>
            </a:xfrm>
          </p:grpSpPr>
          <p:sp>
            <p:nvSpPr>
              <p:cNvPr id="487" name="Google Shape;487;p30"/>
              <p:cNvSpPr txBox="1"/>
              <p:nvPr/>
            </p:nvSpPr>
            <p:spPr>
              <a:xfrm>
                <a:off x="3744563" y="2732413"/>
                <a:ext cx="1703400" cy="6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30"/>
              <p:cNvSpPr txBox="1"/>
              <p:nvPr/>
            </p:nvSpPr>
            <p:spPr>
              <a:xfrm>
                <a:off x="3744563" y="2365809"/>
                <a:ext cx="1703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Mars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</p:grpSp>
      <p:grpSp>
        <p:nvGrpSpPr>
          <p:cNvPr id="489" name="Google Shape;489;p30"/>
          <p:cNvGrpSpPr/>
          <p:nvPr/>
        </p:nvGrpSpPr>
        <p:grpSpPr>
          <a:xfrm>
            <a:off x="5806200" y="1356997"/>
            <a:ext cx="2617800" cy="976803"/>
            <a:chOff x="5806200" y="1356997"/>
            <a:chExt cx="2617800" cy="976803"/>
          </a:xfrm>
        </p:grpSpPr>
        <p:sp>
          <p:nvSpPr>
            <p:cNvPr id="490" name="Google Shape;490;p30"/>
            <p:cNvSpPr/>
            <p:nvPr/>
          </p:nvSpPr>
          <p:spPr>
            <a:xfrm>
              <a:off x="5806200" y="14262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 txBox="1"/>
            <p:nvPr/>
          </p:nvSpPr>
          <p:spPr>
            <a:xfrm>
              <a:off x="6720600" y="17236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30"/>
            <p:cNvSpPr txBox="1"/>
            <p:nvPr/>
          </p:nvSpPr>
          <p:spPr>
            <a:xfrm>
              <a:off x="6720600" y="13569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5806200" y="3374622"/>
            <a:ext cx="2617800" cy="976803"/>
            <a:chOff x="5806200" y="3374622"/>
            <a:chExt cx="2617800" cy="976803"/>
          </a:xfrm>
        </p:grpSpPr>
        <p:sp>
          <p:nvSpPr>
            <p:cNvPr id="494" name="Google Shape;494;p30"/>
            <p:cNvSpPr/>
            <p:nvPr/>
          </p:nvSpPr>
          <p:spPr>
            <a:xfrm>
              <a:off x="5806200" y="34439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 txBox="1"/>
            <p:nvPr/>
          </p:nvSpPr>
          <p:spPr>
            <a:xfrm>
              <a:off x="6720600" y="37412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30"/>
            <p:cNvSpPr txBox="1"/>
            <p:nvPr/>
          </p:nvSpPr>
          <p:spPr>
            <a:xfrm>
              <a:off x="6720600" y="33746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497" name="Google Shape;497;p30"/>
          <p:cNvSpPr txBox="1"/>
          <p:nvPr/>
        </p:nvSpPr>
        <p:spPr>
          <a:xfrm>
            <a:off x="768525" y="2483263"/>
            <a:ext cx="1703400" cy="74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498" name="Google Shape;498;p30"/>
          <p:cNvCxnSpPr>
            <a:stCxn id="485" idx="0"/>
            <a:endCxn id="490" idx="2"/>
          </p:cNvCxnSpPr>
          <p:nvPr/>
        </p:nvCxnSpPr>
        <p:spPr>
          <a:xfrm rot="-5400000">
            <a:off x="4232825" y="861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9" name="Google Shape;499;p30"/>
          <p:cNvCxnSpPr>
            <a:stCxn id="485" idx="4"/>
            <a:endCxn id="494" idx="2"/>
          </p:cNvCxnSpPr>
          <p:nvPr/>
        </p:nvCxnSpPr>
        <p:spPr>
          <a:xfrm rot="-5400000" flipH="1">
            <a:off x="4232825" y="2289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500;p30"/>
          <p:cNvCxnSpPr>
            <a:stCxn id="497" idx="3"/>
            <a:endCxn id="485" idx="2"/>
          </p:cNvCxnSpPr>
          <p:nvPr/>
        </p:nvCxnSpPr>
        <p:spPr>
          <a:xfrm>
            <a:off x="2471925" y="2854213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01" name="Google Shape;501;p30"/>
          <p:cNvGrpSpPr/>
          <p:nvPr/>
        </p:nvGrpSpPr>
        <p:grpSpPr>
          <a:xfrm>
            <a:off x="6048426" y="1679774"/>
            <a:ext cx="353757" cy="331241"/>
            <a:chOff x="-25834600" y="3564375"/>
            <a:chExt cx="296950" cy="278050"/>
          </a:xfrm>
        </p:grpSpPr>
        <p:sp>
          <p:nvSpPr>
            <p:cNvPr id="502" name="Google Shape;502;p30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0"/>
          <p:cNvGrpSpPr/>
          <p:nvPr/>
        </p:nvGrpSpPr>
        <p:grpSpPr>
          <a:xfrm>
            <a:off x="3073335" y="2677810"/>
            <a:ext cx="351880" cy="352803"/>
            <a:chOff x="-23615075" y="3148525"/>
            <a:chExt cx="295375" cy="296150"/>
          </a:xfrm>
        </p:grpSpPr>
        <p:sp>
          <p:nvSpPr>
            <p:cNvPr id="511" name="Google Shape;511;p30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6049345" y="3687093"/>
            <a:ext cx="351910" cy="351880"/>
            <a:chOff x="-25094250" y="3547050"/>
            <a:chExt cx="295400" cy="295375"/>
          </a:xfrm>
        </p:grpSpPr>
        <p:sp>
          <p:nvSpPr>
            <p:cNvPr id="516" name="Google Shape;516;p30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526" name="Google Shape;526;p31"/>
          <p:cNvGraphicFramePr/>
          <p:nvPr/>
        </p:nvGraphicFramePr>
        <p:xfrm>
          <a:off x="3404300" y="1627675"/>
          <a:ext cx="5019700" cy="271254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7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27" name="Google Shape;527;p31"/>
          <p:cNvGrpSpPr/>
          <p:nvPr/>
        </p:nvGrpSpPr>
        <p:grpSpPr>
          <a:xfrm>
            <a:off x="720005" y="1359475"/>
            <a:ext cx="2558970" cy="942606"/>
            <a:chOff x="720005" y="1992150"/>
            <a:chExt cx="2558970" cy="942606"/>
          </a:xfrm>
        </p:grpSpPr>
        <p:sp>
          <p:nvSpPr>
            <p:cNvPr id="528" name="Google Shape;52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 and is the third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- 1pm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720005" y="2375475"/>
            <a:ext cx="2558970" cy="942606"/>
            <a:chOff x="720005" y="1992150"/>
            <a:chExt cx="2558970" cy="942606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really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6am - 9am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7" name="Google Shape;537;p31"/>
          <p:cNvGrpSpPr/>
          <p:nvPr/>
        </p:nvGrpSpPr>
        <p:grpSpPr>
          <a:xfrm>
            <a:off x="720005" y="3391475"/>
            <a:ext cx="2558970" cy="942606"/>
            <a:chOff x="720005" y="1992150"/>
            <a:chExt cx="2558970" cy="942606"/>
          </a:xfrm>
        </p:grpSpPr>
        <p:sp>
          <p:nvSpPr>
            <p:cNvPr id="538" name="Google Shape;53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Pluto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- 6pm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720000" y="1619238"/>
            <a:ext cx="1517400" cy="2626385"/>
            <a:chOff x="720000" y="1619238"/>
            <a:chExt cx="1517400" cy="2626385"/>
          </a:xfrm>
        </p:grpSpPr>
        <p:sp>
          <p:nvSpPr>
            <p:cNvPr id="548" name="Google Shape;548;p32"/>
            <p:cNvSpPr/>
            <p:nvPr/>
          </p:nvSpPr>
          <p:spPr>
            <a:xfrm>
              <a:off x="10596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7200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7200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1" name="Google Shape;551;p32"/>
          <p:cNvGrpSpPr/>
          <p:nvPr/>
        </p:nvGrpSpPr>
        <p:grpSpPr>
          <a:xfrm>
            <a:off x="2266650" y="1619238"/>
            <a:ext cx="1517400" cy="2626385"/>
            <a:chOff x="2266650" y="1619238"/>
            <a:chExt cx="1517400" cy="2626385"/>
          </a:xfrm>
        </p:grpSpPr>
        <p:sp>
          <p:nvSpPr>
            <p:cNvPr id="552" name="Google Shape;552;p32"/>
            <p:cNvSpPr/>
            <p:nvPr/>
          </p:nvSpPr>
          <p:spPr>
            <a:xfrm>
              <a:off x="26062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 txBox="1"/>
            <p:nvPr/>
          </p:nvSpPr>
          <p:spPr>
            <a:xfrm>
              <a:off x="22666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32"/>
            <p:cNvSpPr txBox="1"/>
            <p:nvPr/>
          </p:nvSpPr>
          <p:spPr>
            <a:xfrm>
              <a:off x="22666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3813300" y="1619238"/>
            <a:ext cx="1517400" cy="2626385"/>
            <a:chOff x="3813300" y="1619238"/>
            <a:chExt cx="1517400" cy="2626385"/>
          </a:xfrm>
        </p:grpSpPr>
        <p:sp>
          <p:nvSpPr>
            <p:cNvPr id="556" name="Google Shape;556;p32"/>
            <p:cNvSpPr/>
            <p:nvPr/>
          </p:nvSpPr>
          <p:spPr>
            <a:xfrm>
              <a:off x="41529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38133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38133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9" name="Google Shape;559;p32"/>
          <p:cNvGrpSpPr/>
          <p:nvPr/>
        </p:nvGrpSpPr>
        <p:grpSpPr>
          <a:xfrm>
            <a:off x="5359950" y="1619238"/>
            <a:ext cx="1517400" cy="2626385"/>
            <a:chOff x="5359950" y="1619238"/>
            <a:chExt cx="1517400" cy="2626385"/>
          </a:xfrm>
        </p:grpSpPr>
        <p:sp>
          <p:nvSpPr>
            <p:cNvPr id="560" name="Google Shape;560;p32"/>
            <p:cNvSpPr/>
            <p:nvPr/>
          </p:nvSpPr>
          <p:spPr>
            <a:xfrm>
              <a:off x="56995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 txBox="1"/>
            <p:nvPr/>
          </p:nvSpPr>
          <p:spPr>
            <a:xfrm>
              <a:off x="53599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53599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63" name="Google Shape;563;p32"/>
          <p:cNvGrpSpPr/>
          <p:nvPr/>
        </p:nvGrpSpPr>
        <p:grpSpPr>
          <a:xfrm>
            <a:off x="6906600" y="1619238"/>
            <a:ext cx="1517400" cy="2626385"/>
            <a:chOff x="6906600" y="1619238"/>
            <a:chExt cx="1517400" cy="2626385"/>
          </a:xfrm>
        </p:grpSpPr>
        <p:sp>
          <p:nvSpPr>
            <p:cNvPr id="564" name="Google Shape;564;p32"/>
            <p:cNvSpPr/>
            <p:nvPr/>
          </p:nvSpPr>
          <p:spPr>
            <a:xfrm>
              <a:off x="72462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69066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9066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567" name="Google Shape;567;p32"/>
          <p:cNvCxnSpPr>
            <a:stCxn id="548" idx="6"/>
            <a:endCxn id="552" idx="2"/>
          </p:cNvCxnSpPr>
          <p:nvPr/>
        </p:nvCxnSpPr>
        <p:spPr>
          <a:xfrm>
            <a:off x="189780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8" name="Google Shape;568;p32"/>
          <p:cNvCxnSpPr>
            <a:stCxn id="552" idx="6"/>
            <a:endCxn id="556" idx="2"/>
          </p:cNvCxnSpPr>
          <p:nvPr/>
        </p:nvCxnSpPr>
        <p:spPr>
          <a:xfrm>
            <a:off x="344445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32"/>
          <p:cNvCxnSpPr>
            <a:stCxn id="556" idx="6"/>
            <a:endCxn id="560" idx="2"/>
          </p:cNvCxnSpPr>
          <p:nvPr/>
        </p:nvCxnSpPr>
        <p:spPr>
          <a:xfrm>
            <a:off x="499110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32"/>
          <p:cNvCxnSpPr>
            <a:stCxn id="560" idx="6"/>
            <a:endCxn id="564" idx="2"/>
          </p:cNvCxnSpPr>
          <p:nvPr/>
        </p:nvCxnSpPr>
        <p:spPr>
          <a:xfrm>
            <a:off x="653775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32"/>
          <p:cNvCxnSpPr>
            <a:stCxn id="548" idx="4"/>
            <a:endCxn id="550" idx="0"/>
          </p:cNvCxnSpPr>
          <p:nvPr/>
        </p:nvCxnSpPr>
        <p:spPr>
          <a:xfrm>
            <a:off x="14787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2" name="Google Shape;572;p32"/>
          <p:cNvCxnSpPr>
            <a:stCxn id="552" idx="4"/>
            <a:endCxn id="554" idx="0"/>
          </p:cNvCxnSpPr>
          <p:nvPr/>
        </p:nvCxnSpPr>
        <p:spPr>
          <a:xfrm>
            <a:off x="30253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3" name="Google Shape;573;p32"/>
          <p:cNvCxnSpPr>
            <a:stCxn id="556" idx="4"/>
            <a:endCxn id="558" idx="0"/>
          </p:cNvCxnSpPr>
          <p:nvPr/>
        </p:nvCxnSpPr>
        <p:spPr>
          <a:xfrm>
            <a:off x="45720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4" name="Google Shape;574;p32"/>
          <p:cNvCxnSpPr>
            <a:stCxn id="560" idx="4"/>
            <a:endCxn id="562" idx="0"/>
          </p:cNvCxnSpPr>
          <p:nvPr/>
        </p:nvCxnSpPr>
        <p:spPr>
          <a:xfrm>
            <a:off x="61186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5" name="Google Shape;575;p32"/>
          <p:cNvCxnSpPr>
            <a:stCxn id="564" idx="4"/>
            <a:endCxn id="566" idx="0"/>
          </p:cNvCxnSpPr>
          <p:nvPr/>
        </p:nvCxnSpPr>
        <p:spPr>
          <a:xfrm>
            <a:off x="76653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76" name="Google Shape;576;p32"/>
          <p:cNvGrpSpPr/>
          <p:nvPr/>
        </p:nvGrpSpPr>
        <p:grpSpPr>
          <a:xfrm>
            <a:off x="2875762" y="1862411"/>
            <a:ext cx="299344" cy="351880"/>
            <a:chOff x="-27691025" y="3175300"/>
            <a:chExt cx="251275" cy="295375"/>
          </a:xfrm>
        </p:grpSpPr>
        <p:sp>
          <p:nvSpPr>
            <p:cNvPr id="577" name="Google Shape;577;p32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2"/>
          <p:cNvGrpSpPr/>
          <p:nvPr/>
        </p:nvGrpSpPr>
        <p:grpSpPr>
          <a:xfrm>
            <a:off x="4396116" y="1867858"/>
            <a:ext cx="351910" cy="340980"/>
            <a:chOff x="-27719400" y="3925600"/>
            <a:chExt cx="295400" cy="286225"/>
          </a:xfrm>
        </p:grpSpPr>
        <p:sp>
          <p:nvSpPr>
            <p:cNvPr id="582" name="Google Shape;582;p32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2"/>
          <p:cNvGrpSpPr/>
          <p:nvPr/>
        </p:nvGrpSpPr>
        <p:grpSpPr>
          <a:xfrm>
            <a:off x="7488422" y="1861473"/>
            <a:ext cx="353757" cy="353757"/>
            <a:chOff x="-25834600" y="3176875"/>
            <a:chExt cx="296950" cy="296950"/>
          </a:xfrm>
        </p:grpSpPr>
        <p:sp>
          <p:nvSpPr>
            <p:cNvPr id="585" name="Google Shape;585;p32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2"/>
          <p:cNvGrpSpPr/>
          <p:nvPr/>
        </p:nvGrpSpPr>
        <p:grpSpPr>
          <a:xfrm>
            <a:off x="1302307" y="1893829"/>
            <a:ext cx="352803" cy="289039"/>
            <a:chOff x="-26981375" y="3951875"/>
            <a:chExt cx="296150" cy="242625"/>
          </a:xfrm>
        </p:grpSpPr>
        <p:sp>
          <p:nvSpPr>
            <p:cNvPr id="591" name="Google Shape;591;p32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/>
          <p:nvPr/>
        </p:nvSpPr>
        <p:spPr>
          <a:xfrm>
            <a:off x="5942303" y="1917423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600" name="Google Shape;600;p33"/>
          <p:cNvGrpSpPr/>
          <p:nvPr/>
        </p:nvGrpSpPr>
        <p:grpSpPr>
          <a:xfrm>
            <a:off x="801963" y="2250859"/>
            <a:ext cx="1703400" cy="976803"/>
            <a:chOff x="801963" y="2250859"/>
            <a:chExt cx="1703400" cy="976803"/>
          </a:xfrm>
        </p:grpSpPr>
        <p:sp>
          <p:nvSpPr>
            <p:cNvPr id="601" name="Google Shape;601;p33"/>
            <p:cNvSpPr txBox="1"/>
            <p:nvPr/>
          </p:nvSpPr>
          <p:spPr>
            <a:xfrm>
              <a:off x="801963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602;p33"/>
            <p:cNvSpPr txBox="1"/>
            <p:nvPr/>
          </p:nvSpPr>
          <p:spPr>
            <a:xfrm>
              <a:off x="801963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603" name="Google Shape;603;p33"/>
          <p:cNvSpPr txBox="1"/>
          <p:nvPr/>
        </p:nvSpPr>
        <p:spPr>
          <a:xfrm>
            <a:off x="3259800" y="1354025"/>
            <a:ext cx="2624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grpSp>
        <p:nvGrpSpPr>
          <p:cNvPr id="604" name="Google Shape;604;p33"/>
          <p:cNvGrpSpPr/>
          <p:nvPr/>
        </p:nvGrpSpPr>
        <p:grpSpPr>
          <a:xfrm>
            <a:off x="3720300" y="2250859"/>
            <a:ext cx="1703400" cy="976803"/>
            <a:chOff x="3720300" y="2250859"/>
            <a:chExt cx="1703400" cy="976803"/>
          </a:xfrm>
        </p:grpSpPr>
        <p:sp>
          <p:nvSpPr>
            <p:cNvPr id="605" name="Google Shape;605;p33"/>
            <p:cNvSpPr txBox="1"/>
            <p:nvPr/>
          </p:nvSpPr>
          <p:spPr>
            <a:xfrm>
              <a:off x="3720300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33"/>
            <p:cNvSpPr txBox="1"/>
            <p:nvPr/>
          </p:nvSpPr>
          <p:spPr>
            <a:xfrm>
              <a:off x="3720300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07" name="Google Shape;607;p33"/>
          <p:cNvGrpSpPr/>
          <p:nvPr/>
        </p:nvGrpSpPr>
        <p:grpSpPr>
          <a:xfrm>
            <a:off x="6638638" y="2250859"/>
            <a:ext cx="1703400" cy="976803"/>
            <a:chOff x="6638638" y="2250859"/>
            <a:chExt cx="1703400" cy="976803"/>
          </a:xfrm>
        </p:grpSpPr>
        <p:sp>
          <p:nvSpPr>
            <p:cNvPr id="608" name="Google Shape;608;p33"/>
            <p:cNvSpPr txBox="1"/>
            <p:nvPr/>
          </p:nvSpPr>
          <p:spPr>
            <a:xfrm>
              <a:off x="6638638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33"/>
            <p:cNvSpPr txBox="1"/>
            <p:nvPr/>
          </p:nvSpPr>
          <p:spPr>
            <a:xfrm>
              <a:off x="6638638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0" name="Google Shape;610;p33"/>
          <p:cNvGrpSpPr/>
          <p:nvPr/>
        </p:nvGrpSpPr>
        <p:grpSpPr>
          <a:xfrm>
            <a:off x="5179469" y="3604884"/>
            <a:ext cx="1703400" cy="976803"/>
            <a:chOff x="5179469" y="3604884"/>
            <a:chExt cx="1703400" cy="976803"/>
          </a:xfrm>
        </p:grpSpPr>
        <p:sp>
          <p:nvSpPr>
            <p:cNvPr id="611" name="Google Shape;611;p33"/>
            <p:cNvSpPr txBox="1"/>
            <p:nvPr/>
          </p:nvSpPr>
          <p:spPr>
            <a:xfrm>
              <a:off x="5179469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5179469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801963" y="3604884"/>
            <a:ext cx="1703400" cy="976803"/>
            <a:chOff x="801963" y="3604884"/>
            <a:chExt cx="1703400" cy="976803"/>
          </a:xfrm>
        </p:grpSpPr>
        <p:sp>
          <p:nvSpPr>
            <p:cNvPr id="614" name="Google Shape;614;p33"/>
            <p:cNvSpPr txBox="1"/>
            <p:nvPr/>
          </p:nvSpPr>
          <p:spPr>
            <a:xfrm>
              <a:off x="801963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801963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616" name="Google Shape;616;p33"/>
          <p:cNvCxnSpPr>
            <a:stCxn id="601" idx="2"/>
            <a:endCxn id="615" idx="0"/>
          </p:cNvCxnSpPr>
          <p:nvPr/>
        </p:nvCxnSpPr>
        <p:spPr>
          <a:xfrm>
            <a:off x="1653663" y="3227663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7" name="Google Shape;617;p33"/>
          <p:cNvCxnSpPr>
            <a:stCxn id="603" idx="2"/>
            <a:endCxn id="602" idx="0"/>
          </p:cNvCxnSpPr>
          <p:nvPr/>
        </p:nvCxnSpPr>
        <p:spPr>
          <a:xfrm rot="5400000">
            <a:off x="28858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8" name="Google Shape;618;p33"/>
          <p:cNvCxnSpPr>
            <a:stCxn id="603" idx="2"/>
            <a:endCxn id="609" idx="0"/>
          </p:cNvCxnSpPr>
          <p:nvPr/>
        </p:nvCxnSpPr>
        <p:spPr>
          <a:xfrm rot="-5400000" flipH="1">
            <a:off x="58042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9" name="Google Shape;619;p33"/>
          <p:cNvCxnSpPr>
            <a:stCxn id="605" idx="2"/>
            <a:endCxn id="612" idx="0"/>
          </p:cNvCxnSpPr>
          <p:nvPr/>
        </p:nvCxnSpPr>
        <p:spPr>
          <a:xfrm rot="-5400000" flipH="1">
            <a:off x="5113050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" name="Google Shape;620;p33"/>
          <p:cNvCxnSpPr>
            <a:stCxn id="608" idx="2"/>
            <a:endCxn id="612" idx="0"/>
          </p:cNvCxnSpPr>
          <p:nvPr/>
        </p:nvCxnSpPr>
        <p:spPr>
          <a:xfrm rot="5400000">
            <a:off x="6572188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" name="Google Shape;621;p33"/>
          <p:cNvCxnSpPr>
            <a:stCxn id="603" idx="2"/>
            <a:endCxn id="606" idx="0"/>
          </p:cNvCxnSpPr>
          <p:nvPr/>
        </p:nvCxnSpPr>
        <p:spPr>
          <a:xfrm>
            <a:off x="4572000" y="179682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cxnSp>
        <p:nvCxnSpPr>
          <p:cNvPr id="627" name="Google Shape;627;p34"/>
          <p:cNvCxnSpPr>
            <a:stCxn id="628" idx="4"/>
            <a:endCxn id="629" idx="2"/>
          </p:cNvCxnSpPr>
          <p:nvPr/>
        </p:nvCxnSpPr>
        <p:spPr>
          <a:xfrm rot="-5400000" flipH="1">
            <a:off x="1068588" y="20803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0" name="Google Shape;630;p34"/>
          <p:cNvCxnSpPr>
            <a:stCxn id="629" idx="4"/>
            <a:endCxn id="631" idx="2"/>
          </p:cNvCxnSpPr>
          <p:nvPr/>
        </p:nvCxnSpPr>
        <p:spPr>
          <a:xfrm rot="-5400000" flipH="1">
            <a:off x="1827396" y="29326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2" name="Google Shape;632;p34"/>
          <p:cNvCxnSpPr>
            <a:stCxn id="631" idx="4"/>
            <a:endCxn id="633" idx="2"/>
          </p:cNvCxnSpPr>
          <p:nvPr/>
        </p:nvCxnSpPr>
        <p:spPr>
          <a:xfrm rot="-5400000" flipH="1">
            <a:off x="2586196" y="3784940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4" name="Google Shape;634;p34"/>
          <p:cNvCxnSpPr>
            <a:stCxn id="628" idx="6"/>
            <a:endCxn id="635" idx="1"/>
          </p:cNvCxnSpPr>
          <p:nvPr/>
        </p:nvCxnSpPr>
        <p:spPr>
          <a:xfrm>
            <a:off x="1534488" y="16144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6" name="Google Shape;636;p34"/>
          <p:cNvCxnSpPr>
            <a:stCxn id="629" idx="6"/>
            <a:endCxn id="637" idx="1"/>
          </p:cNvCxnSpPr>
          <p:nvPr/>
        </p:nvCxnSpPr>
        <p:spPr>
          <a:xfrm>
            <a:off x="2293296" y="24667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8" name="Google Shape;638;p34"/>
          <p:cNvCxnSpPr>
            <a:stCxn id="631" idx="6"/>
            <a:endCxn id="639" idx="1"/>
          </p:cNvCxnSpPr>
          <p:nvPr/>
        </p:nvCxnSpPr>
        <p:spPr>
          <a:xfrm>
            <a:off x="3052096" y="3319040"/>
            <a:ext cx="2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0" name="Google Shape;640;p34"/>
          <p:cNvCxnSpPr>
            <a:stCxn id="633" idx="6"/>
            <a:endCxn id="641" idx="1"/>
          </p:cNvCxnSpPr>
          <p:nvPr/>
        </p:nvCxnSpPr>
        <p:spPr>
          <a:xfrm>
            <a:off x="3810913" y="4171367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2" name="Google Shape;642;p34"/>
          <p:cNvCxnSpPr>
            <a:stCxn id="635" idx="3"/>
            <a:endCxn id="643" idx="1"/>
          </p:cNvCxnSpPr>
          <p:nvPr/>
        </p:nvCxnSpPr>
        <p:spPr>
          <a:xfrm>
            <a:off x="3139950" y="161442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4" name="Google Shape;644;p34"/>
          <p:cNvCxnSpPr>
            <a:stCxn id="637" idx="3"/>
            <a:endCxn id="645" idx="1"/>
          </p:cNvCxnSpPr>
          <p:nvPr/>
        </p:nvCxnSpPr>
        <p:spPr>
          <a:xfrm>
            <a:off x="3898750" y="2466740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6" name="Google Shape;646;p34"/>
          <p:cNvCxnSpPr>
            <a:stCxn id="639" idx="3"/>
            <a:endCxn id="647" idx="1"/>
          </p:cNvCxnSpPr>
          <p:nvPr/>
        </p:nvCxnSpPr>
        <p:spPr>
          <a:xfrm>
            <a:off x="4657542" y="3319066"/>
            <a:ext cx="29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8" name="Google Shape;648;p34"/>
          <p:cNvCxnSpPr>
            <a:stCxn id="641" idx="3"/>
            <a:endCxn id="649" idx="1"/>
          </p:cNvCxnSpPr>
          <p:nvPr/>
        </p:nvCxnSpPr>
        <p:spPr>
          <a:xfrm>
            <a:off x="5416375" y="417137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50" name="Google Shape;650;p34"/>
          <p:cNvGrpSpPr/>
          <p:nvPr/>
        </p:nvGrpSpPr>
        <p:grpSpPr>
          <a:xfrm>
            <a:off x="696288" y="1195317"/>
            <a:ext cx="5451288" cy="838212"/>
            <a:chOff x="696288" y="1216838"/>
            <a:chExt cx="5451288" cy="838213"/>
          </a:xfrm>
        </p:grpSpPr>
        <p:sp>
          <p:nvSpPr>
            <p:cNvPr id="643" name="Google Shape;643;p34"/>
            <p:cNvSpPr txBox="1"/>
            <p:nvPr/>
          </p:nvSpPr>
          <p:spPr>
            <a:xfrm>
              <a:off x="3438575" y="1216838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34"/>
            <p:cNvSpPr txBox="1"/>
            <p:nvPr/>
          </p:nvSpPr>
          <p:spPr>
            <a:xfrm>
              <a:off x="1809450" y="121685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696288" y="12168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51" name="Google Shape;651;p34"/>
          <p:cNvGrpSpPr/>
          <p:nvPr/>
        </p:nvGrpSpPr>
        <p:grpSpPr>
          <a:xfrm>
            <a:off x="1455096" y="2047629"/>
            <a:ext cx="5451279" cy="838212"/>
            <a:chOff x="1455096" y="2069162"/>
            <a:chExt cx="5451279" cy="838212"/>
          </a:xfrm>
        </p:grpSpPr>
        <p:sp>
          <p:nvSpPr>
            <p:cNvPr id="645" name="Google Shape;645;p34"/>
            <p:cNvSpPr txBox="1"/>
            <p:nvPr/>
          </p:nvSpPr>
          <p:spPr>
            <a:xfrm>
              <a:off x="4197375" y="2069162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ringed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2568250" y="2069174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455096" y="2069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52" name="Google Shape;652;p34"/>
          <p:cNvGrpSpPr/>
          <p:nvPr/>
        </p:nvGrpSpPr>
        <p:grpSpPr>
          <a:xfrm>
            <a:off x="2213896" y="2899940"/>
            <a:ext cx="5451296" cy="838226"/>
            <a:chOff x="2213904" y="2921475"/>
            <a:chExt cx="5451296" cy="838226"/>
          </a:xfrm>
        </p:grpSpPr>
        <p:sp>
          <p:nvSpPr>
            <p:cNvPr id="647" name="Google Shape;647;p34"/>
            <p:cNvSpPr txBox="1"/>
            <p:nvPr/>
          </p:nvSpPr>
          <p:spPr>
            <a:xfrm>
              <a:off x="4956200" y="2921491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close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craters and plains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Google Shape;639;p34"/>
            <p:cNvSpPr txBox="1"/>
            <p:nvPr/>
          </p:nvSpPr>
          <p:spPr>
            <a:xfrm>
              <a:off x="3327050" y="2921501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213904" y="292147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2972713" y="3752266"/>
            <a:ext cx="5451288" cy="838213"/>
            <a:chOff x="2972713" y="3773787"/>
            <a:chExt cx="5451288" cy="838213"/>
          </a:xfrm>
        </p:grpSpPr>
        <p:sp>
          <p:nvSpPr>
            <p:cNvPr id="649" name="Google Shape;649;p34"/>
            <p:cNvSpPr txBox="1"/>
            <p:nvPr/>
          </p:nvSpPr>
          <p:spPr>
            <a:xfrm>
              <a:off x="5715000" y="3773787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planet with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where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34"/>
            <p:cNvSpPr txBox="1"/>
            <p:nvPr/>
          </p:nvSpPr>
          <p:spPr>
            <a:xfrm>
              <a:off x="4085875" y="377380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972713" y="37737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659" name="Google Shape;659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75" y="1627250"/>
            <a:ext cx="4027851" cy="2490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0" name="Google Shape;660;p35"/>
          <p:cNvGraphicFramePr/>
          <p:nvPr/>
        </p:nvGraphicFramePr>
        <p:xfrm>
          <a:off x="4927500" y="20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1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57%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1" name="Google Shape;661;p35"/>
          <p:cNvSpPr/>
          <p:nvPr/>
        </p:nvSpPr>
        <p:spPr>
          <a:xfrm>
            <a:off x="6553605" y="1627238"/>
            <a:ext cx="189600" cy="18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740268" y="1627238"/>
            <a:ext cx="189600" cy="18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774725" y="4329375"/>
            <a:ext cx="7656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669" name="Google Shape;669;p36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4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Services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1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2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3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4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62648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 flipH="1">
            <a:off x="4620091" y="2083562"/>
            <a:ext cx="1141800" cy="11418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5936807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flipH="1">
            <a:off x="5930416" y="2083562"/>
            <a:ext cx="1141800" cy="1141800"/>
          </a:xfrm>
          <a:prstGeom prst="blockArc">
            <a:avLst>
              <a:gd name="adj1" fmla="val 5381458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724713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 flipH="1">
            <a:off x="7240741" y="2083562"/>
            <a:ext cx="1141800" cy="1141800"/>
          </a:xfrm>
          <a:prstGeom prst="blockArc">
            <a:avLst>
              <a:gd name="adj1" fmla="val 80331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71325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Treatment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457200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Recovery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683" name="Google Shape;683;p37"/>
          <p:cNvCxnSpPr>
            <a:stCxn id="684" idx="6"/>
            <a:endCxn id="685" idx="1"/>
          </p:cNvCxnSpPr>
          <p:nvPr/>
        </p:nvCxnSpPr>
        <p:spPr>
          <a:xfrm>
            <a:off x="2225071" y="219045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37"/>
          <p:cNvCxnSpPr>
            <a:stCxn id="687" idx="6"/>
            <a:endCxn id="688" idx="1"/>
          </p:cNvCxnSpPr>
          <p:nvPr/>
        </p:nvCxnSpPr>
        <p:spPr>
          <a:xfrm>
            <a:off x="2225071" y="3149625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9" name="Google Shape;689;p37"/>
          <p:cNvCxnSpPr>
            <a:stCxn id="690" idx="6"/>
            <a:endCxn id="691" idx="1"/>
          </p:cNvCxnSpPr>
          <p:nvPr/>
        </p:nvCxnSpPr>
        <p:spPr>
          <a:xfrm>
            <a:off x="2225071" y="410880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2" name="Google Shape;692;p37"/>
          <p:cNvCxnSpPr>
            <a:stCxn id="684" idx="2"/>
            <a:endCxn id="687" idx="2"/>
          </p:cNvCxnSpPr>
          <p:nvPr/>
        </p:nvCxnSpPr>
        <p:spPr>
          <a:xfrm>
            <a:off x="1386871" y="2190450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3" name="Google Shape;693;p37"/>
          <p:cNvCxnSpPr>
            <a:stCxn id="687" idx="2"/>
            <a:endCxn id="690" idx="2"/>
          </p:cNvCxnSpPr>
          <p:nvPr/>
        </p:nvCxnSpPr>
        <p:spPr>
          <a:xfrm>
            <a:off x="1386871" y="3149625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94" name="Google Shape;694;p37"/>
          <p:cNvGrpSpPr/>
          <p:nvPr/>
        </p:nvGrpSpPr>
        <p:grpSpPr>
          <a:xfrm>
            <a:off x="1386871" y="1771350"/>
            <a:ext cx="2749767" cy="838200"/>
            <a:chOff x="1332646" y="1695150"/>
            <a:chExt cx="2749767" cy="838200"/>
          </a:xfrm>
        </p:grpSpPr>
        <p:sp>
          <p:nvSpPr>
            <p:cNvPr id="685" name="Google Shape;685;p37"/>
            <p:cNvSpPr txBox="1"/>
            <p:nvPr/>
          </p:nvSpPr>
          <p:spPr>
            <a:xfrm>
              <a:off x="2379013" y="180914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quite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332646" y="16951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95" name="Google Shape;695;p37"/>
          <p:cNvGrpSpPr/>
          <p:nvPr/>
        </p:nvGrpSpPr>
        <p:grpSpPr>
          <a:xfrm>
            <a:off x="1386871" y="2730525"/>
            <a:ext cx="2749767" cy="838200"/>
            <a:chOff x="1332646" y="2730525"/>
            <a:chExt cx="2749767" cy="838200"/>
          </a:xfrm>
        </p:grpSpPr>
        <p:sp>
          <p:nvSpPr>
            <p:cNvPr id="688" name="Google Shape;688;p37"/>
            <p:cNvSpPr txBox="1"/>
            <p:nvPr/>
          </p:nvSpPr>
          <p:spPr>
            <a:xfrm>
              <a:off x="2379013" y="2844524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332646" y="273052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96" name="Google Shape;696;p37"/>
          <p:cNvGrpSpPr/>
          <p:nvPr/>
        </p:nvGrpSpPr>
        <p:grpSpPr>
          <a:xfrm>
            <a:off x="1386871" y="3689700"/>
            <a:ext cx="2749767" cy="838200"/>
            <a:chOff x="1332646" y="3765900"/>
            <a:chExt cx="2749767" cy="838200"/>
          </a:xfrm>
        </p:grpSpPr>
        <p:sp>
          <p:nvSpPr>
            <p:cNvPr id="691" name="Google Shape;691;p37"/>
            <p:cNvSpPr txBox="1"/>
            <p:nvPr/>
          </p:nvSpPr>
          <p:spPr>
            <a:xfrm>
              <a:off x="2379013" y="3879906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332646" y="37659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4620350" y="2433025"/>
            <a:ext cx="1141800" cy="1782662"/>
            <a:chOff x="4604800" y="2203313"/>
            <a:chExt cx="1141800" cy="1782662"/>
          </a:xfrm>
        </p:grpSpPr>
        <p:sp>
          <p:nvSpPr>
            <p:cNvPr id="698" name="Google Shape;698;p37"/>
            <p:cNvSpPr txBox="1"/>
            <p:nvPr/>
          </p:nvSpPr>
          <p:spPr>
            <a:xfrm>
              <a:off x="469732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99" name="Google Shape;699;p37"/>
            <p:cNvSpPr txBox="1"/>
            <p:nvPr/>
          </p:nvSpPr>
          <p:spPr>
            <a:xfrm>
              <a:off x="460480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0" name="Google Shape;700;p37"/>
            <p:cNvSpPr txBox="1"/>
            <p:nvPr/>
          </p:nvSpPr>
          <p:spPr>
            <a:xfrm>
              <a:off x="460480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5930675" y="2433025"/>
            <a:ext cx="1141800" cy="1782662"/>
            <a:chOff x="5915125" y="2203313"/>
            <a:chExt cx="1141800" cy="1782662"/>
          </a:xfrm>
        </p:grpSpPr>
        <p:sp>
          <p:nvSpPr>
            <p:cNvPr id="702" name="Google Shape;702;p37"/>
            <p:cNvSpPr txBox="1"/>
            <p:nvPr/>
          </p:nvSpPr>
          <p:spPr>
            <a:xfrm>
              <a:off x="6007600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3" name="Google Shape;703;p37"/>
            <p:cNvSpPr txBox="1"/>
            <p:nvPr/>
          </p:nvSpPr>
          <p:spPr>
            <a:xfrm>
              <a:off x="5915125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4" name="Google Shape;704;p37"/>
            <p:cNvSpPr txBox="1"/>
            <p:nvPr/>
          </p:nvSpPr>
          <p:spPr>
            <a:xfrm>
              <a:off x="5915125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very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7241000" y="2433025"/>
            <a:ext cx="1141800" cy="1782662"/>
            <a:chOff x="7225450" y="2203313"/>
            <a:chExt cx="1141800" cy="1782662"/>
          </a:xfrm>
        </p:grpSpPr>
        <p:sp>
          <p:nvSpPr>
            <p:cNvPr id="706" name="Google Shape;706;p37"/>
            <p:cNvSpPr txBox="1"/>
            <p:nvPr/>
          </p:nvSpPr>
          <p:spPr>
            <a:xfrm>
              <a:off x="731797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7" name="Google Shape;707;p37"/>
            <p:cNvSpPr txBox="1"/>
            <p:nvPr/>
          </p:nvSpPr>
          <p:spPr>
            <a:xfrm>
              <a:off x="722545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8" name="Google Shape;708;p37"/>
            <p:cNvSpPr txBox="1"/>
            <p:nvPr/>
          </p:nvSpPr>
          <p:spPr>
            <a:xfrm>
              <a:off x="722545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3829B3B8-0030-E509-64BD-CD58493A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57" y="1943636"/>
            <a:ext cx="1431329" cy="1431329"/>
          </a:xfrm>
          <a:prstGeom prst="rect">
            <a:avLst/>
          </a:prstGeom>
        </p:spPr>
      </p:pic>
      <p:pic>
        <p:nvPicPr>
          <p:cNvPr id="9" name="Immagine 8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EAA2BB2A-F973-72DE-476A-4AF12C0D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72844"/>
            <a:ext cx="865609" cy="597811"/>
          </a:xfrm>
          <a:prstGeom prst="rect">
            <a:avLst/>
          </a:prstGeom>
        </p:spPr>
      </p:pic>
      <p:sp>
        <p:nvSpPr>
          <p:cNvPr id="2" name="Google Shape;122;p25">
            <a:extLst>
              <a:ext uri="{FF2B5EF4-FFF2-40B4-BE49-F238E27FC236}">
                <a16:creationId xmlns:a16="http://schemas.microsoft.com/office/drawing/2014/main" id="{B6608A95-4F83-7ECE-A649-295CE66B0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4" name="Google Shape;137;p25">
            <a:extLst>
              <a:ext uri="{FF2B5EF4-FFF2-40B4-BE49-F238E27FC236}">
                <a16:creationId xmlns:a16="http://schemas.microsoft.com/office/drawing/2014/main" id="{3F0C2D6F-50BC-0369-7F5F-7AA1575835FB}"/>
              </a:ext>
            </a:extLst>
          </p:cNvPr>
          <p:cNvSpPr txBox="1"/>
          <p:nvPr/>
        </p:nvSpPr>
        <p:spPr>
          <a:xfrm>
            <a:off x="3012645" y="1591651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Spotify Songs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7;p25">
            <a:extLst>
              <a:ext uri="{FF2B5EF4-FFF2-40B4-BE49-F238E27FC236}">
                <a16:creationId xmlns:a16="http://schemas.microsoft.com/office/drawing/2014/main" id="{C65C6454-AA24-AB92-1EEF-27BD3626CA5B}"/>
              </a:ext>
            </a:extLst>
          </p:cNvPr>
          <p:cNvSpPr txBox="1"/>
          <p:nvPr/>
        </p:nvSpPr>
        <p:spPr>
          <a:xfrm>
            <a:off x="3385617" y="2299940"/>
            <a:ext cx="2372764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STREAMS</a:t>
            </a: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, MUSIC INFO, ARTISTS, ALBUMS, PLAYLISTS,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37;p25">
            <a:extLst>
              <a:ext uri="{FF2B5EF4-FFF2-40B4-BE49-F238E27FC236}">
                <a16:creationId xmlns:a16="http://schemas.microsoft.com/office/drawing/2014/main" id="{8F2A3648-C399-667D-31E8-00493814837F}"/>
              </a:ext>
            </a:extLst>
          </p:cNvPr>
          <p:cNvSpPr txBox="1"/>
          <p:nvPr/>
        </p:nvSpPr>
        <p:spPr>
          <a:xfrm>
            <a:off x="3012645" y="2820127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Videos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37;p25">
            <a:extLst>
              <a:ext uri="{FF2B5EF4-FFF2-40B4-BE49-F238E27FC236}">
                <a16:creationId xmlns:a16="http://schemas.microsoft.com/office/drawing/2014/main" id="{A9C6AF63-4A2F-D244-CF98-4EC24C76E7D0}"/>
              </a:ext>
            </a:extLst>
          </p:cNvPr>
          <p:cNvSpPr txBox="1"/>
          <p:nvPr/>
        </p:nvSpPr>
        <p:spPr>
          <a:xfrm>
            <a:off x="3541559" y="3528416"/>
            <a:ext cx="2021781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VIEWS, LIKES, COMMENTS, CHANNELS,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magine 6" descr="Immagine che contiene schizzo, Elementi grafici, clipart, design&#10;&#10;Descrizione generata automaticamente">
            <a:extLst>
              <a:ext uri="{FF2B5EF4-FFF2-40B4-BE49-F238E27FC236}">
                <a16:creationId xmlns:a16="http://schemas.microsoft.com/office/drawing/2014/main" id="{9EFA5C02-2703-89C5-CB41-8983BFD00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911" y="1518362"/>
            <a:ext cx="558672" cy="281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14" name="Google Shape;714;p38"/>
          <p:cNvGrpSpPr/>
          <p:nvPr/>
        </p:nvGrpSpPr>
        <p:grpSpPr>
          <a:xfrm>
            <a:off x="4686299" y="1414550"/>
            <a:ext cx="3737701" cy="442800"/>
            <a:chOff x="4571998" y="1414550"/>
            <a:chExt cx="3737701" cy="442800"/>
          </a:xfrm>
        </p:grpSpPr>
        <p:sp>
          <p:nvSpPr>
            <p:cNvPr id="715" name="Google Shape;715;p38"/>
            <p:cNvSpPr txBox="1"/>
            <p:nvPr/>
          </p:nvSpPr>
          <p:spPr>
            <a:xfrm>
              <a:off x="57149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 and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16;p38"/>
            <p:cNvSpPr txBox="1"/>
            <p:nvPr/>
          </p:nvSpPr>
          <p:spPr>
            <a:xfrm>
              <a:off x="4571998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6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4686299" y="2497463"/>
            <a:ext cx="3737701" cy="442813"/>
            <a:chOff x="4571998" y="2497463"/>
            <a:chExt cx="3737701" cy="442813"/>
          </a:xfrm>
        </p:grpSpPr>
        <p:sp>
          <p:nvSpPr>
            <p:cNvPr id="718" name="Google Shape;718;p38"/>
            <p:cNvSpPr txBox="1"/>
            <p:nvPr/>
          </p:nvSpPr>
          <p:spPr>
            <a:xfrm>
              <a:off x="57149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name, but is an extremely hot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19;p38"/>
            <p:cNvSpPr txBox="1"/>
            <p:nvPr/>
          </p:nvSpPr>
          <p:spPr>
            <a:xfrm>
              <a:off x="4571998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5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0" name="Google Shape;720;p38"/>
          <p:cNvGrpSpPr/>
          <p:nvPr/>
        </p:nvGrpSpPr>
        <p:grpSpPr>
          <a:xfrm>
            <a:off x="4686299" y="3580375"/>
            <a:ext cx="3739801" cy="442800"/>
            <a:chOff x="4571998" y="3580375"/>
            <a:chExt cx="3739801" cy="442800"/>
          </a:xfrm>
        </p:grpSpPr>
        <p:sp>
          <p:nvSpPr>
            <p:cNvPr id="721" name="Google Shape;721;p38"/>
            <p:cNvSpPr txBox="1"/>
            <p:nvPr/>
          </p:nvSpPr>
          <p:spPr>
            <a:xfrm>
              <a:off x="57149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the smallest planet in the entire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2" name="Google Shape;722;p38"/>
            <p:cNvSpPr txBox="1"/>
            <p:nvPr/>
          </p:nvSpPr>
          <p:spPr>
            <a:xfrm>
              <a:off x="4571998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4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717900" y="3580375"/>
            <a:ext cx="3739801" cy="442800"/>
            <a:chOff x="832199" y="3580375"/>
            <a:chExt cx="3739801" cy="442800"/>
          </a:xfrm>
        </p:grpSpPr>
        <p:sp>
          <p:nvSpPr>
            <p:cNvPr id="724" name="Google Shape;724;p38"/>
            <p:cNvSpPr txBox="1"/>
            <p:nvPr/>
          </p:nvSpPr>
          <p:spPr>
            <a:xfrm flipH="1">
              <a:off x="8321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 and is far from us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5" name="Google Shape;725;p38"/>
            <p:cNvSpPr txBox="1"/>
            <p:nvPr/>
          </p:nvSpPr>
          <p:spPr>
            <a:xfrm flipH="1">
              <a:off x="3429000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3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720000" y="2497456"/>
            <a:ext cx="3737701" cy="442813"/>
            <a:chOff x="834299" y="2497463"/>
            <a:chExt cx="3737701" cy="442813"/>
          </a:xfrm>
        </p:grpSpPr>
        <p:sp>
          <p:nvSpPr>
            <p:cNvPr id="727" name="Google Shape;727;p38"/>
            <p:cNvSpPr txBox="1"/>
            <p:nvPr/>
          </p:nvSpPr>
          <p:spPr>
            <a:xfrm flipH="1">
              <a:off x="8342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is a gas giant and has several and beautiful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8" name="Google Shape;728;p38"/>
            <p:cNvSpPr txBox="1"/>
            <p:nvPr/>
          </p:nvSpPr>
          <p:spPr>
            <a:xfrm flipH="1">
              <a:off x="3429000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2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9" name="Google Shape;729;p38"/>
          <p:cNvGrpSpPr/>
          <p:nvPr/>
        </p:nvGrpSpPr>
        <p:grpSpPr>
          <a:xfrm>
            <a:off x="720000" y="1414550"/>
            <a:ext cx="3737701" cy="442800"/>
            <a:chOff x="834299" y="1414550"/>
            <a:chExt cx="3737701" cy="442800"/>
          </a:xfrm>
        </p:grpSpPr>
        <p:sp>
          <p:nvSpPr>
            <p:cNvPr id="730" name="Google Shape;730;p38"/>
            <p:cNvSpPr txBox="1"/>
            <p:nvPr/>
          </p:nvSpPr>
          <p:spPr>
            <a:xfrm flipH="1">
              <a:off x="8342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cold.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1" name="Google Shape;731;p38"/>
            <p:cNvSpPr txBox="1"/>
            <p:nvPr/>
          </p:nvSpPr>
          <p:spPr>
            <a:xfrm flipH="1">
              <a:off x="3429000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1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32" name="Google Shape;732;p38"/>
          <p:cNvCxnSpPr>
            <a:stCxn id="731" idx="2"/>
            <a:endCxn id="728" idx="0"/>
          </p:cNvCxnSpPr>
          <p:nvPr/>
        </p:nvCxnSpPr>
        <p:spPr>
          <a:xfrm>
            <a:off x="3886201" y="1857350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3" name="Google Shape;733;p38"/>
          <p:cNvCxnSpPr>
            <a:stCxn id="725" idx="2"/>
            <a:endCxn id="722" idx="2"/>
          </p:cNvCxnSpPr>
          <p:nvPr/>
        </p:nvCxnSpPr>
        <p:spPr>
          <a:xfrm rot="-5400000" flipH="1">
            <a:off x="4571701" y="3337675"/>
            <a:ext cx="600" cy="1371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4" name="Google Shape;734;p38"/>
          <p:cNvCxnSpPr>
            <a:stCxn id="728" idx="2"/>
            <a:endCxn id="725" idx="0"/>
          </p:cNvCxnSpPr>
          <p:nvPr/>
        </p:nvCxnSpPr>
        <p:spPr>
          <a:xfrm>
            <a:off x="3886201" y="2940256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5" name="Google Shape;735;p38"/>
          <p:cNvCxnSpPr>
            <a:stCxn id="722" idx="0"/>
            <a:endCxn id="719" idx="2"/>
          </p:cNvCxnSpPr>
          <p:nvPr/>
        </p:nvCxnSpPr>
        <p:spPr>
          <a:xfrm rot="10800000">
            <a:off x="5257799" y="2940175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6" name="Google Shape;736;p38"/>
          <p:cNvCxnSpPr>
            <a:stCxn id="719" idx="0"/>
            <a:endCxn id="716" idx="2"/>
          </p:cNvCxnSpPr>
          <p:nvPr/>
        </p:nvCxnSpPr>
        <p:spPr>
          <a:xfrm rot="10800000">
            <a:off x="5257799" y="1857263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720000" y="1664250"/>
            <a:ext cx="7704000" cy="442800"/>
            <a:chOff x="720000" y="1664250"/>
            <a:chExt cx="7704000" cy="442800"/>
          </a:xfrm>
        </p:grpSpPr>
        <p:sp>
          <p:nvSpPr>
            <p:cNvPr id="743" name="Google Shape;743;p39"/>
            <p:cNvSpPr txBox="1"/>
            <p:nvPr/>
          </p:nvSpPr>
          <p:spPr>
            <a:xfrm>
              <a:off x="720000" y="1664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4" name="Google Shape;744;p39"/>
            <p:cNvGrpSpPr/>
            <p:nvPr/>
          </p:nvGrpSpPr>
          <p:grpSpPr>
            <a:xfrm>
              <a:off x="4762500" y="1664250"/>
              <a:ext cx="3661500" cy="442800"/>
              <a:chOff x="4762500" y="1664250"/>
              <a:chExt cx="3661500" cy="442800"/>
            </a:xfrm>
          </p:grpSpPr>
          <p:sp>
            <p:nvSpPr>
              <p:cNvPr id="745" name="Google Shape;745;p39"/>
              <p:cNvSpPr txBox="1"/>
              <p:nvPr/>
            </p:nvSpPr>
            <p:spPr>
              <a:xfrm>
                <a:off x="4762500" y="166425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Venus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46" name="Google Shape;746;p39"/>
              <p:cNvSpPr txBox="1"/>
              <p:nvPr/>
            </p:nvSpPr>
            <p:spPr>
              <a:xfrm>
                <a:off x="6279900" y="166425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Venus has extremely high temperatures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47" name="Google Shape;747;p39"/>
          <p:cNvGrpSpPr/>
          <p:nvPr/>
        </p:nvGrpSpPr>
        <p:grpSpPr>
          <a:xfrm>
            <a:off x="720000" y="3105817"/>
            <a:ext cx="7704000" cy="442800"/>
            <a:chOff x="720000" y="3105817"/>
            <a:chExt cx="7704000" cy="442800"/>
          </a:xfrm>
        </p:grpSpPr>
        <p:sp>
          <p:nvSpPr>
            <p:cNvPr id="748" name="Google Shape;748;p39"/>
            <p:cNvSpPr txBox="1"/>
            <p:nvPr/>
          </p:nvSpPr>
          <p:spPr>
            <a:xfrm>
              <a:off x="720000" y="3105817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9" name="Google Shape;749;p39"/>
            <p:cNvGrpSpPr/>
            <p:nvPr/>
          </p:nvGrpSpPr>
          <p:grpSpPr>
            <a:xfrm>
              <a:off x="4762500" y="3105817"/>
              <a:ext cx="3661500" cy="442800"/>
              <a:chOff x="4762500" y="3105817"/>
              <a:chExt cx="3661500" cy="442800"/>
            </a:xfrm>
          </p:grpSpPr>
          <p:sp>
            <p:nvSpPr>
              <p:cNvPr id="750" name="Google Shape;750;p39"/>
              <p:cNvSpPr txBox="1"/>
              <p:nvPr/>
            </p:nvSpPr>
            <p:spPr>
              <a:xfrm>
                <a:off x="4762500" y="3105817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1" name="Google Shape;751;p39"/>
              <p:cNvSpPr txBox="1"/>
              <p:nvPr/>
            </p:nvSpPr>
            <p:spPr>
              <a:xfrm>
                <a:off x="6279900" y="3105817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2" name="Google Shape;752;p39"/>
          <p:cNvGrpSpPr/>
          <p:nvPr/>
        </p:nvGrpSpPr>
        <p:grpSpPr>
          <a:xfrm>
            <a:off x="720000" y="2385033"/>
            <a:ext cx="7704000" cy="442800"/>
            <a:chOff x="720000" y="2385033"/>
            <a:chExt cx="7704000" cy="442800"/>
          </a:xfrm>
        </p:grpSpPr>
        <p:sp>
          <p:nvSpPr>
            <p:cNvPr id="753" name="Google Shape;753;p39"/>
            <p:cNvSpPr txBox="1"/>
            <p:nvPr/>
          </p:nvSpPr>
          <p:spPr>
            <a:xfrm>
              <a:off x="720000" y="2385033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4" name="Google Shape;754;p39"/>
            <p:cNvGrpSpPr/>
            <p:nvPr/>
          </p:nvGrpSpPr>
          <p:grpSpPr>
            <a:xfrm>
              <a:off x="4762500" y="2385033"/>
              <a:ext cx="3661500" cy="442800"/>
              <a:chOff x="4762500" y="2385033"/>
              <a:chExt cx="3661500" cy="442800"/>
            </a:xfrm>
          </p:grpSpPr>
          <p:sp>
            <p:nvSpPr>
              <p:cNvPr id="755" name="Google Shape;755;p39"/>
              <p:cNvSpPr txBox="1"/>
              <p:nvPr/>
            </p:nvSpPr>
            <p:spPr>
              <a:xfrm>
                <a:off x="4762500" y="2385033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6" name="Google Shape;756;p39"/>
              <p:cNvSpPr txBox="1"/>
              <p:nvPr/>
            </p:nvSpPr>
            <p:spPr>
              <a:xfrm>
                <a:off x="6279900" y="2385033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7" name="Google Shape;757;p39"/>
          <p:cNvGrpSpPr/>
          <p:nvPr/>
        </p:nvGrpSpPr>
        <p:grpSpPr>
          <a:xfrm>
            <a:off x="720000" y="3826600"/>
            <a:ext cx="7704000" cy="442800"/>
            <a:chOff x="720000" y="3826600"/>
            <a:chExt cx="7704000" cy="442800"/>
          </a:xfrm>
        </p:grpSpPr>
        <p:sp>
          <p:nvSpPr>
            <p:cNvPr id="758" name="Google Shape;758;p39"/>
            <p:cNvSpPr txBox="1"/>
            <p:nvPr/>
          </p:nvSpPr>
          <p:spPr>
            <a:xfrm>
              <a:off x="720000" y="382660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85%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9" name="Google Shape;759;p39"/>
            <p:cNvGrpSpPr/>
            <p:nvPr/>
          </p:nvGrpSpPr>
          <p:grpSpPr>
            <a:xfrm>
              <a:off x="4762500" y="3826600"/>
              <a:ext cx="3661500" cy="442800"/>
              <a:chOff x="4762500" y="3826600"/>
              <a:chExt cx="3661500" cy="442800"/>
            </a:xfrm>
          </p:grpSpPr>
          <p:sp>
            <p:nvSpPr>
              <p:cNvPr id="760" name="Google Shape;760;p39"/>
              <p:cNvSpPr txBox="1"/>
              <p:nvPr/>
            </p:nvSpPr>
            <p:spPr>
              <a:xfrm>
                <a:off x="4762500" y="382660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61" name="Google Shape;761;p39"/>
              <p:cNvSpPr txBox="1"/>
              <p:nvPr/>
            </p:nvSpPr>
            <p:spPr>
              <a:xfrm>
                <a:off x="6279900" y="382660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planet on which we all live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62" name="Google Shape;762;p39"/>
          <p:cNvSpPr/>
          <p:nvPr/>
        </p:nvSpPr>
        <p:spPr>
          <a:xfrm>
            <a:off x="1896450" y="166425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/>
          <p:cNvSpPr/>
          <p:nvPr/>
        </p:nvSpPr>
        <p:spPr>
          <a:xfrm>
            <a:off x="1896450" y="2385033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9"/>
          <p:cNvSpPr/>
          <p:nvPr/>
        </p:nvSpPr>
        <p:spPr>
          <a:xfrm>
            <a:off x="1896450" y="3105817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/>
          <p:nvPr/>
        </p:nvSpPr>
        <p:spPr>
          <a:xfrm>
            <a:off x="1896450" y="382660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896450" y="3105825"/>
            <a:ext cx="426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/>
          <p:nvPr/>
        </p:nvSpPr>
        <p:spPr>
          <a:xfrm>
            <a:off x="1896450" y="2385050"/>
            <a:ext cx="15630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1896450" y="1664225"/>
            <a:ext cx="8715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9"/>
          <p:cNvSpPr/>
          <p:nvPr/>
        </p:nvSpPr>
        <p:spPr>
          <a:xfrm>
            <a:off x="1896450" y="3826600"/>
            <a:ext cx="2235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325566" y="1464333"/>
            <a:ext cx="5807100" cy="5807100"/>
            <a:chOff x="2325566" y="1672158"/>
            <a:chExt cx="5807100" cy="5807100"/>
          </a:xfrm>
        </p:grpSpPr>
        <p:sp>
          <p:nvSpPr>
            <p:cNvPr id="776" name="Google Shape;776;p40"/>
            <p:cNvSpPr/>
            <p:nvPr/>
          </p:nvSpPr>
          <p:spPr>
            <a:xfrm rot="5400000">
              <a:off x="2325566" y="1672158"/>
              <a:ext cx="5807100" cy="58071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 rot="5400000">
              <a:off x="3271666" y="2618158"/>
              <a:ext cx="3915000" cy="39150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 rot="5400000">
              <a:off x="4276966" y="3623458"/>
              <a:ext cx="1904400" cy="19044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2577266" y="1515286"/>
            <a:ext cx="3070900" cy="907497"/>
            <a:chOff x="2577266" y="1723111"/>
            <a:chExt cx="3070900" cy="907497"/>
          </a:xfrm>
        </p:grpSpPr>
        <p:sp>
          <p:nvSpPr>
            <p:cNvPr id="780" name="Google Shape;780;p40"/>
            <p:cNvSpPr/>
            <p:nvPr/>
          </p:nvSpPr>
          <p:spPr>
            <a:xfrm>
              <a:off x="4809966" y="17231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 txBox="1"/>
            <p:nvPr/>
          </p:nvSpPr>
          <p:spPr>
            <a:xfrm>
              <a:off x="2577266" y="20204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2" name="Google Shape;782;p40"/>
            <p:cNvSpPr txBox="1"/>
            <p:nvPr/>
          </p:nvSpPr>
          <p:spPr>
            <a:xfrm>
              <a:off x="2577266" y="17300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1794300" y="2493838"/>
            <a:ext cx="3853866" cy="907495"/>
            <a:chOff x="1794300" y="2701663"/>
            <a:chExt cx="3853866" cy="907495"/>
          </a:xfrm>
        </p:grpSpPr>
        <p:sp>
          <p:nvSpPr>
            <p:cNvPr id="784" name="Google Shape;784;p40"/>
            <p:cNvSpPr/>
            <p:nvPr/>
          </p:nvSpPr>
          <p:spPr>
            <a:xfrm>
              <a:off x="4809966" y="27016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 txBox="1"/>
            <p:nvPr/>
          </p:nvSpPr>
          <p:spPr>
            <a:xfrm>
              <a:off x="1794300" y="29989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786;p40"/>
            <p:cNvSpPr txBox="1"/>
            <p:nvPr/>
          </p:nvSpPr>
          <p:spPr>
            <a:xfrm>
              <a:off x="1794300" y="27085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7" name="Google Shape;787;p40"/>
          <p:cNvGrpSpPr/>
          <p:nvPr/>
        </p:nvGrpSpPr>
        <p:grpSpPr>
          <a:xfrm>
            <a:off x="1011334" y="3472390"/>
            <a:ext cx="4636831" cy="907493"/>
            <a:chOff x="1011334" y="3680215"/>
            <a:chExt cx="4636831" cy="907493"/>
          </a:xfrm>
        </p:grpSpPr>
        <p:sp>
          <p:nvSpPr>
            <p:cNvPr id="788" name="Google Shape;788;p40"/>
            <p:cNvSpPr/>
            <p:nvPr/>
          </p:nvSpPr>
          <p:spPr>
            <a:xfrm>
              <a:off x="4809966" y="368021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 txBox="1"/>
            <p:nvPr/>
          </p:nvSpPr>
          <p:spPr>
            <a:xfrm>
              <a:off x="1011334" y="39775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0" name="Google Shape;790;p40"/>
            <p:cNvSpPr txBox="1"/>
            <p:nvPr/>
          </p:nvSpPr>
          <p:spPr>
            <a:xfrm>
              <a:off x="1011334" y="36871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91" name="Google Shape;791;p40"/>
          <p:cNvCxnSpPr>
            <a:stCxn id="781" idx="3"/>
            <a:endCxn id="780" idx="2"/>
          </p:cNvCxnSpPr>
          <p:nvPr/>
        </p:nvCxnSpPr>
        <p:spPr>
          <a:xfrm rot="10800000" flipH="1">
            <a:off x="4280666" y="1934383"/>
            <a:ext cx="529200" cy="183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2" name="Google Shape;792;p40"/>
          <p:cNvCxnSpPr>
            <a:stCxn id="785" idx="3"/>
            <a:endCxn id="784" idx="2"/>
          </p:cNvCxnSpPr>
          <p:nvPr/>
        </p:nvCxnSpPr>
        <p:spPr>
          <a:xfrm rot="10800000" flipH="1">
            <a:off x="3497700" y="2912933"/>
            <a:ext cx="1312200" cy="183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3" name="Google Shape;793;p40"/>
          <p:cNvCxnSpPr>
            <a:stCxn id="789" idx="3"/>
            <a:endCxn id="788" idx="2"/>
          </p:cNvCxnSpPr>
          <p:nvPr/>
        </p:nvCxnSpPr>
        <p:spPr>
          <a:xfrm rot="10800000" flipH="1">
            <a:off x="2714734" y="3891483"/>
            <a:ext cx="2095200" cy="18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94" name="Google Shape;794;p40"/>
          <p:cNvGrpSpPr/>
          <p:nvPr/>
        </p:nvGrpSpPr>
        <p:grpSpPr>
          <a:xfrm>
            <a:off x="5041515" y="1758312"/>
            <a:ext cx="375319" cy="352148"/>
            <a:chOff x="-26583625" y="3917025"/>
            <a:chExt cx="315050" cy="295600"/>
          </a:xfrm>
        </p:grpSpPr>
        <p:sp>
          <p:nvSpPr>
            <p:cNvPr id="795" name="Google Shape;795;p40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0"/>
          <p:cNvGrpSpPr/>
          <p:nvPr/>
        </p:nvGrpSpPr>
        <p:grpSpPr>
          <a:xfrm>
            <a:off x="5073869" y="2736537"/>
            <a:ext cx="310602" cy="352803"/>
            <a:chOff x="-28069875" y="3175300"/>
            <a:chExt cx="260725" cy="296150"/>
          </a:xfrm>
        </p:grpSpPr>
        <p:sp>
          <p:nvSpPr>
            <p:cNvPr id="800" name="Google Shape;800;p40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0"/>
          <p:cNvSpPr/>
          <p:nvPr/>
        </p:nvSpPr>
        <p:spPr>
          <a:xfrm>
            <a:off x="5052277" y="3714613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15" name="Google Shape;815;p41"/>
          <p:cNvGrpSpPr/>
          <p:nvPr/>
        </p:nvGrpSpPr>
        <p:grpSpPr>
          <a:xfrm>
            <a:off x="1649400" y="1265872"/>
            <a:ext cx="2922613" cy="976803"/>
            <a:chOff x="1649400" y="1265872"/>
            <a:chExt cx="2922613" cy="976803"/>
          </a:xfrm>
        </p:grpSpPr>
        <p:sp>
          <p:nvSpPr>
            <p:cNvPr id="816" name="Google Shape;816;p41"/>
            <p:cNvSpPr/>
            <p:nvPr/>
          </p:nvSpPr>
          <p:spPr>
            <a:xfrm>
              <a:off x="3733813" y="1335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 txBox="1"/>
            <p:nvPr/>
          </p:nvSpPr>
          <p:spPr>
            <a:xfrm>
              <a:off x="1649400" y="1632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8" name="Google Shape;818;p41"/>
            <p:cNvSpPr txBox="1"/>
            <p:nvPr/>
          </p:nvSpPr>
          <p:spPr>
            <a:xfrm>
              <a:off x="1649400" y="1265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19" name="Google Shape;819;p41"/>
          <p:cNvGrpSpPr/>
          <p:nvPr/>
        </p:nvGrpSpPr>
        <p:grpSpPr>
          <a:xfrm>
            <a:off x="1649400" y="2784755"/>
            <a:ext cx="2922613" cy="976803"/>
            <a:chOff x="1649400" y="2784755"/>
            <a:chExt cx="2922613" cy="976803"/>
          </a:xfrm>
        </p:grpSpPr>
        <p:sp>
          <p:nvSpPr>
            <p:cNvPr id="820" name="Google Shape;820;p41"/>
            <p:cNvSpPr/>
            <p:nvPr/>
          </p:nvSpPr>
          <p:spPr>
            <a:xfrm>
              <a:off x="3733813" y="2854069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 txBox="1"/>
            <p:nvPr/>
          </p:nvSpPr>
          <p:spPr>
            <a:xfrm>
              <a:off x="1649400" y="31513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 and has several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2" name="Google Shape;822;p41"/>
            <p:cNvSpPr txBox="1"/>
            <p:nvPr/>
          </p:nvSpPr>
          <p:spPr>
            <a:xfrm>
              <a:off x="1649400" y="27847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572013" y="2025314"/>
            <a:ext cx="2922588" cy="976803"/>
            <a:chOff x="4572013" y="2025314"/>
            <a:chExt cx="2922588" cy="976803"/>
          </a:xfrm>
        </p:grpSpPr>
        <p:sp>
          <p:nvSpPr>
            <p:cNvPr id="824" name="Google Shape;824;p41"/>
            <p:cNvSpPr/>
            <p:nvPr/>
          </p:nvSpPr>
          <p:spPr>
            <a:xfrm>
              <a:off x="4572013" y="209462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 txBox="1"/>
            <p:nvPr/>
          </p:nvSpPr>
          <p:spPr>
            <a:xfrm>
              <a:off x="5791200" y="2391917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6" name="Google Shape;826;p41"/>
            <p:cNvSpPr txBox="1"/>
            <p:nvPr/>
          </p:nvSpPr>
          <p:spPr>
            <a:xfrm>
              <a:off x="5791200" y="202531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4572013" y="3544197"/>
            <a:ext cx="2922588" cy="976803"/>
            <a:chOff x="4572013" y="3544197"/>
            <a:chExt cx="2922588" cy="976803"/>
          </a:xfrm>
        </p:grpSpPr>
        <p:sp>
          <p:nvSpPr>
            <p:cNvPr id="828" name="Google Shape;828;p41"/>
            <p:cNvSpPr/>
            <p:nvPr/>
          </p:nvSpPr>
          <p:spPr>
            <a:xfrm>
              <a:off x="4572013" y="36135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 txBox="1"/>
            <p:nvPr/>
          </p:nvSpPr>
          <p:spPr>
            <a:xfrm>
              <a:off x="5791200" y="39108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0" name="Google Shape;830;p41"/>
            <p:cNvSpPr txBox="1"/>
            <p:nvPr/>
          </p:nvSpPr>
          <p:spPr>
            <a:xfrm>
              <a:off x="5791200" y="35441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31" name="Google Shape;831;p41"/>
          <p:cNvCxnSpPr>
            <a:stCxn id="824" idx="4"/>
            <a:endCxn id="820" idx="6"/>
          </p:cNvCxnSpPr>
          <p:nvPr/>
        </p:nvCxnSpPr>
        <p:spPr>
          <a:xfrm rot="5400000">
            <a:off x="4611463" y="2893378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2" name="Google Shape;832;p41"/>
          <p:cNvCxnSpPr>
            <a:stCxn id="816" idx="4"/>
            <a:endCxn id="824" idx="2"/>
          </p:cNvCxnSpPr>
          <p:nvPr/>
        </p:nvCxnSpPr>
        <p:spPr>
          <a:xfrm rot="-5400000" flipH="1">
            <a:off x="4192363" y="2133936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3" name="Google Shape;833;p41"/>
          <p:cNvCxnSpPr>
            <a:stCxn id="820" idx="4"/>
            <a:endCxn id="828" idx="2"/>
          </p:cNvCxnSpPr>
          <p:nvPr/>
        </p:nvCxnSpPr>
        <p:spPr>
          <a:xfrm rot="-5400000" flipH="1">
            <a:off x="4192363" y="3652819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4" name="Google Shape;834;p41"/>
          <p:cNvSpPr/>
          <p:nvPr/>
        </p:nvSpPr>
        <p:spPr>
          <a:xfrm>
            <a:off x="4814703" y="2337788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1"/>
          <p:cNvGrpSpPr/>
          <p:nvPr/>
        </p:nvGrpSpPr>
        <p:grpSpPr>
          <a:xfrm>
            <a:off x="4846592" y="3856191"/>
            <a:ext cx="289039" cy="352833"/>
            <a:chOff x="-24694925" y="3518700"/>
            <a:chExt cx="242625" cy="296175"/>
          </a:xfrm>
        </p:grpSpPr>
        <p:sp>
          <p:nvSpPr>
            <p:cNvPr id="836" name="Google Shape;836;p41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1"/>
          <p:cNvGrpSpPr/>
          <p:nvPr/>
        </p:nvGrpSpPr>
        <p:grpSpPr>
          <a:xfrm>
            <a:off x="3976532" y="1609754"/>
            <a:ext cx="352803" cy="289039"/>
            <a:chOff x="-26981375" y="3951875"/>
            <a:chExt cx="296150" cy="242625"/>
          </a:xfrm>
        </p:grpSpPr>
        <p:sp>
          <p:nvSpPr>
            <p:cNvPr id="841" name="Google Shape;841;p41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1"/>
          <p:cNvGrpSpPr/>
          <p:nvPr/>
        </p:nvGrpSpPr>
        <p:grpSpPr>
          <a:xfrm>
            <a:off x="3976526" y="3096773"/>
            <a:ext cx="352803" cy="352803"/>
            <a:chOff x="-23245675" y="3148525"/>
            <a:chExt cx="296150" cy="296150"/>
          </a:xfrm>
        </p:grpSpPr>
        <p:sp>
          <p:nvSpPr>
            <p:cNvPr id="845" name="Google Shape;845;p41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853" name="Google Shape;853;p42"/>
          <p:cNvGraphicFramePr/>
          <p:nvPr/>
        </p:nvGraphicFramePr>
        <p:xfrm>
          <a:off x="720000" y="1504950"/>
          <a:ext cx="7704000" cy="2834435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31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Tasks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Pending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In process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Finished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was named after a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planet with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an enormous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7" name="Google Shape;867;p43"/>
          <p:cNvGrpSpPr/>
          <p:nvPr/>
        </p:nvGrpSpPr>
        <p:grpSpPr>
          <a:xfrm>
            <a:off x="826325" y="3310175"/>
            <a:ext cx="1662311" cy="1145100"/>
            <a:chOff x="826325" y="3310175"/>
            <a:chExt cx="1662311" cy="1145100"/>
          </a:xfrm>
        </p:grpSpPr>
        <p:sp>
          <p:nvSpPr>
            <p:cNvPr id="868" name="Google Shape;868;p43"/>
            <p:cNvSpPr txBox="1"/>
            <p:nvPr/>
          </p:nvSpPr>
          <p:spPr>
            <a:xfrm>
              <a:off x="826325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9" name="Google Shape;869;p43"/>
            <p:cNvSpPr txBox="1"/>
            <p:nvPr/>
          </p:nvSpPr>
          <p:spPr>
            <a:xfrm>
              <a:off x="826336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2782106" y="3310175"/>
            <a:ext cx="1662305" cy="1145100"/>
            <a:chOff x="2782106" y="3310175"/>
            <a:chExt cx="1662305" cy="1145100"/>
          </a:xfrm>
        </p:grpSpPr>
        <p:sp>
          <p:nvSpPr>
            <p:cNvPr id="871" name="Google Shape;871;p43"/>
            <p:cNvSpPr txBox="1"/>
            <p:nvPr/>
          </p:nvSpPr>
          <p:spPr>
            <a:xfrm>
              <a:off x="2782106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2782112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3" name="Google Shape;873;p43"/>
          <p:cNvGrpSpPr/>
          <p:nvPr/>
        </p:nvGrpSpPr>
        <p:grpSpPr>
          <a:xfrm>
            <a:off x="4699589" y="3310175"/>
            <a:ext cx="1662300" cy="1145100"/>
            <a:chOff x="4699589" y="3310175"/>
            <a:chExt cx="1662300" cy="1145100"/>
          </a:xfrm>
        </p:grpSpPr>
        <p:sp>
          <p:nvSpPr>
            <p:cNvPr id="874" name="Google Shape;874;p43"/>
            <p:cNvSpPr txBox="1"/>
            <p:nvPr/>
          </p:nvSpPr>
          <p:spPr>
            <a:xfrm>
              <a:off x="4699589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moons, like Jupiter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5" name="Google Shape;875;p43"/>
            <p:cNvSpPr txBox="1"/>
            <p:nvPr/>
          </p:nvSpPr>
          <p:spPr>
            <a:xfrm>
              <a:off x="4699589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6" name="Google Shape;876;p43"/>
          <p:cNvGrpSpPr/>
          <p:nvPr/>
        </p:nvGrpSpPr>
        <p:grpSpPr>
          <a:xfrm>
            <a:off x="6655364" y="3310175"/>
            <a:ext cx="1662306" cy="1145100"/>
            <a:chOff x="6655363" y="3310175"/>
            <a:chExt cx="1662306" cy="1145100"/>
          </a:xfrm>
        </p:grpSpPr>
        <p:sp>
          <p:nvSpPr>
            <p:cNvPr id="877" name="Google Shape;877;p43"/>
            <p:cNvSpPr txBox="1"/>
            <p:nvPr/>
          </p:nvSpPr>
          <p:spPr>
            <a:xfrm>
              <a:off x="6655370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43"/>
            <p:cNvSpPr txBox="1"/>
            <p:nvPr/>
          </p:nvSpPr>
          <p:spPr>
            <a:xfrm>
              <a:off x="6655363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79" name="Google Shape;879;p43"/>
          <p:cNvCxnSpPr>
            <a:stCxn id="861" idx="2"/>
            <a:endCxn id="869" idx="0"/>
          </p:cNvCxnSpPr>
          <p:nvPr/>
        </p:nvCxnSpPr>
        <p:spPr>
          <a:xfrm rot="5400000">
            <a:off x="1979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0" name="Google Shape;880;p43"/>
          <p:cNvCxnSpPr>
            <a:stCxn id="861" idx="2"/>
            <a:endCxn id="872" idx="0"/>
          </p:cNvCxnSpPr>
          <p:nvPr/>
        </p:nvCxnSpPr>
        <p:spPr>
          <a:xfrm rot="-5400000" flipH="1">
            <a:off x="2957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1" name="Google Shape;881;p43"/>
          <p:cNvCxnSpPr>
            <a:stCxn id="865" idx="2"/>
            <a:endCxn id="875" idx="0"/>
          </p:cNvCxnSpPr>
          <p:nvPr/>
        </p:nvCxnSpPr>
        <p:spPr>
          <a:xfrm rot="5400000">
            <a:off x="5852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2" name="Google Shape;882;p43"/>
          <p:cNvCxnSpPr>
            <a:stCxn id="865" idx="2"/>
            <a:endCxn id="878" idx="0"/>
          </p:cNvCxnSpPr>
          <p:nvPr/>
        </p:nvCxnSpPr>
        <p:spPr>
          <a:xfrm rot="-5400000" flipH="1">
            <a:off x="6830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83" name="Google Shape;883;p43"/>
          <p:cNvGrpSpPr/>
          <p:nvPr/>
        </p:nvGrpSpPr>
        <p:grpSpPr>
          <a:xfrm>
            <a:off x="2490393" y="1482857"/>
            <a:ext cx="289962" cy="352833"/>
            <a:chOff x="-24709100" y="3888875"/>
            <a:chExt cx="243400" cy="296175"/>
          </a:xfrm>
        </p:grpSpPr>
        <p:sp>
          <p:nvSpPr>
            <p:cNvPr id="884" name="Google Shape;884;p43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3"/>
          <p:cNvGrpSpPr/>
          <p:nvPr/>
        </p:nvGrpSpPr>
        <p:grpSpPr>
          <a:xfrm>
            <a:off x="6331293" y="1482861"/>
            <a:ext cx="354710" cy="352803"/>
            <a:chOff x="-27351575" y="3175300"/>
            <a:chExt cx="297750" cy="296150"/>
          </a:xfrm>
        </p:grpSpPr>
        <p:sp>
          <p:nvSpPr>
            <p:cNvPr id="888" name="Google Shape;888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92" name="Google Shape;892;p43"/>
          <p:cNvCxnSpPr>
            <a:stCxn id="860" idx="6"/>
            <a:endCxn id="864" idx="2"/>
          </p:cNvCxnSpPr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98" name="Google Shape;898;p44"/>
          <p:cNvGrpSpPr/>
          <p:nvPr/>
        </p:nvGrpSpPr>
        <p:grpSpPr>
          <a:xfrm>
            <a:off x="734381" y="1321872"/>
            <a:ext cx="2846513" cy="976803"/>
            <a:chOff x="1529513" y="1321872"/>
            <a:chExt cx="2846513" cy="976803"/>
          </a:xfrm>
        </p:grpSpPr>
        <p:sp>
          <p:nvSpPr>
            <p:cNvPr id="899" name="Google Shape;899;p44"/>
            <p:cNvSpPr/>
            <p:nvPr/>
          </p:nvSpPr>
          <p:spPr>
            <a:xfrm>
              <a:off x="3537825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  <p:sp>
          <p:nvSpPr>
            <p:cNvPr id="900" name="Google Shape;900;p44"/>
            <p:cNvSpPr txBox="1"/>
            <p:nvPr/>
          </p:nvSpPr>
          <p:spPr>
            <a:xfrm>
              <a:off x="1529513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1" name="Google Shape;901;p44"/>
            <p:cNvSpPr txBox="1"/>
            <p:nvPr/>
          </p:nvSpPr>
          <p:spPr>
            <a:xfrm>
              <a:off x="1529513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1107354" y="2395147"/>
            <a:ext cx="2843330" cy="976803"/>
            <a:chOff x="1113583" y="2395147"/>
            <a:chExt cx="2843330" cy="976803"/>
          </a:xfrm>
        </p:grpSpPr>
        <p:sp>
          <p:nvSpPr>
            <p:cNvPr id="903" name="Google Shape;903;p44"/>
            <p:cNvSpPr/>
            <p:nvPr/>
          </p:nvSpPr>
          <p:spPr>
            <a:xfrm>
              <a:off x="3118713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  <p:sp>
          <p:nvSpPr>
            <p:cNvPr id="904" name="Google Shape;904;p44"/>
            <p:cNvSpPr txBox="1"/>
            <p:nvPr/>
          </p:nvSpPr>
          <p:spPr>
            <a:xfrm>
              <a:off x="1113583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5" name="Google Shape;905;p44"/>
            <p:cNvSpPr txBox="1"/>
            <p:nvPr/>
          </p:nvSpPr>
          <p:spPr>
            <a:xfrm>
              <a:off x="1113583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6" name="Google Shape;906;p44"/>
          <p:cNvGrpSpPr/>
          <p:nvPr/>
        </p:nvGrpSpPr>
        <p:grpSpPr>
          <a:xfrm>
            <a:off x="736105" y="3468422"/>
            <a:ext cx="2844789" cy="976803"/>
            <a:chOff x="750473" y="3468422"/>
            <a:chExt cx="2844789" cy="976803"/>
          </a:xfrm>
        </p:grpSpPr>
        <p:sp>
          <p:nvSpPr>
            <p:cNvPr id="907" name="Google Shape;907;p44"/>
            <p:cNvSpPr/>
            <p:nvPr/>
          </p:nvSpPr>
          <p:spPr>
            <a:xfrm>
              <a:off x="27570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  <p:sp>
          <p:nvSpPr>
            <p:cNvPr id="908" name="Google Shape;908;p44"/>
            <p:cNvSpPr txBox="1"/>
            <p:nvPr/>
          </p:nvSpPr>
          <p:spPr>
            <a:xfrm>
              <a:off x="750473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9" name="Google Shape;909;p44"/>
            <p:cNvSpPr txBox="1"/>
            <p:nvPr/>
          </p:nvSpPr>
          <p:spPr>
            <a:xfrm>
              <a:off x="750473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0" name="Google Shape;910;p44"/>
          <p:cNvGrpSpPr/>
          <p:nvPr/>
        </p:nvGrpSpPr>
        <p:grpSpPr>
          <a:xfrm>
            <a:off x="5563081" y="1321872"/>
            <a:ext cx="2846538" cy="976803"/>
            <a:chOff x="4767950" y="1321872"/>
            <a:chExt cx="2846538" cy="976803"/>
          </a:xfrm>
        </p:grpSpPr>
        <p:sp>
          <p:nvSpPr>
            <p:cNvPr id="911" name="Google Shape;911;p44"/>
            <p:cNvSpPr/>
            <p:nvPr/>
          </p:nvSpPr>
          <p:spPr>
            <a:xfrm>
              <a:off x="4767950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  <p:sp>
          <p:nvSpPr>
            <p:cNvPr id="912" name="Google Shape;912;p44"/>
            <p:cNvSpPr txBox="1"/>
            <p:nvPr/>
          </p:nvSpPr>
          <p:spPr>
            <a:xfrm>
              <a:off x="5911088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3" name="Google Shape;913;p44"/>
            <p:cNvSpPr txBox="1"/>
            <p:nvPr/>
          </p:nvSpPr>
          <p:spPr>
            <a:xfrm>
              <a:off x="5911088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5190259" y="2395147"/>
            <a:ext cx="2846388" cy="976803"/>
            <a:chOff x="5196488" y="2395147"/>
            <a:chExt cx="2846388" cy="976803"/>
          </a:xfrm>
        </p:grpSpPr>
        <p:sp>
          <p:nvSpPr>
            <p:cNvPr id="915" name="Google Shape;915;p44"/>
            <p:cNvSpPr/>
            <p:nvPr/>
          </p:nvSpPr>
          <p:spPr>
            <a:xfrm>
              <a:off x="5196488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05</a:t>
              </a:r>
              <a:endParaRPr/>
            </a:p>
          </p:txBody>
        </p:sp>
        <p:sp>
          <p:nvSpPr>
            <p:cNvPr id="916" name="Google Shape;916;p44"/>
            <p:cNvSpPr txBox="1"/>
            <p:nvPr/>
          </p:nvSpPr>
          <p:spPr>
            <a:xfrm>
              <a:off x="6339475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6339475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>
            <a:off x="5563081" y="3468422"/>
            <a:ext cx="2846538" cy="976803"/>
            <a:chOff x="5584363" y="3468422"/>
            <a:chExt cx="2846538" cy="976803"/>
          </a:xfrm>
        </p:grpSpPr>
        <p:sp>
          <p:nvSpPr>
            <p:cNvPr id="919" name="Google Shape;919;p44"/>
            <p:cNvSpPr/>
            <p:nvPr/>
          </p:nvSpPr>
          <p:spPr>
            <a:xfrm>
              <a:off x="55843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06</a:t>
              </a:r>
              <a:endParaRPr/>
            </a:p>
          </p:txBody>
        </p:sp>
        <p:sp>
          <p:nvSpPr>
            <p:cNvPr id="920" name="Google Shape;920;p44"/>
            <p:cNvSpPr txBox="1"/>
            <p:nvPr/>
          </p:nvSpPr>
          <p:spPr>
            <a:xfrm>
              <a:off x="6727500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1" name="Google Shape;921;p44"/>
            <p:cNvSpPr txBox="1"/>
            <p:nvPr/>
          </p:nvSpPr>
          <p:spPr>
            <a:xfrm>
              <a:off x="6727500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922" name="Google Shape;922;p44"/>
          <p:cNvCxnSpPr>
            <a:stCxn id="899" idx="6"/>
            <a:endCxn id="911" idx="2"/>
          </p:cNvCxnSpPr>
          <p:nvPr/>
        </p:nvCxnSpPr>
        <p:spPr>
          <a:xfrm>
            <a:off x="3580894" y="181028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3" name="Google Shape;923;p44"/>
          <p:cNvCxnSpPr>
            <a:stCxn id="911" idx="5"/>
            <a:endCxn id="915" idx="6"/>
          </p:cNvCxnSpPr>
          <p:nvPr/>
        </p:nvCxnSpPr>
        <p:spPr>
          <a:xfrm rot="5400000">
            <a:off x="5764930" y="2370035"/>
            <a:ext cx="777000" cy="250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4" name="Google Shape;924;p44"/>
          <p:cNvCxnSpPr>
            <a:stCxn id="915" idx="6"/>
            <a:endCxn id="919" idx="7"/>
          </p:cNvCxnSpPr>
          <p:nvPr/>
        </p:nvCxnSpPr>
        <p:spPr>
          <a:xfrm>
            <a:off x="6028459" y="2883561"/>
            <a:ext cx="250200" cy="77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5" name="Google Shape;925;p44"/>
          <p:cNvCxnSpPr>
            <a:stCxn id="919" idx="2"/>
            <a:endCxn id="907" idx="6"/>
          </p:cNvCxnSpPr>
          <p:nvPr/>
        </p:nvCxnSpPr>
        <p:spPr>
          <a:xfrm rot="10800000">
            <a:off x="3580981" y="395683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6" name="Google Shape;926;p44"/>
          <p:cNvCxnSpPr>
            <a:stCxn id="907" idx="1"/>
            <a:endCxn id="903" idx="2"/>
          </p:cNvCxnSpPr>
          <p:nvPr/>
        </p:nvCxnSpPr>
        <p:spPr>
          <a:xfrm rot="-5400000">
            <a:off x="2600395" y="3148538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7" name="Google Shape;927;p44"/>
          <p:cNvCxnSpPr>
            <a:stCxn id="899" idx="2"/>
            <a:endCxn id="901" idx="3"/>
          </p:cNvCxnSpPr>
          <p:nvPr/>
        </p:nvCxnSpPr>
        <p:spPr>
          <a:xfrm rot="10800000">
            <a:off x="2437894" y="1543286"/>
            <a:ext cx="304800" cy="2670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8" name="Google Shape;928;p44"/>
          <p:cNvCxnSpPr>
            <a:stCxn id="907" idx="2"/>
            <a:endCxn id="909" idx="3"/>
          </p:cNvCxnSpPr>
          <p:nvPr/>
        </p:nvCxnSpPr>
        <p:spPr>
          <a:xfrm rot="10800000">
            <a:off x="2439394" y="3689836"/>
            <a:ext cx="303300" cy="2670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9" name="Google Shape;929;p44"/>
          <p:cNvCxnSpPr>
            <a:stCxn id="919" idx="6"/>
            <a:endCxn id="921" idx="1"/>
          </p:cNvCxnSpPr>
          <p:nvPr/>
        </p:nvCxnSpPr>
        <p:spPr>
          <a:xfrm rot="10800000" flipH="1">
            <a:off x="6401281" y="368983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44"/>
          <p:cNvCxnSpPr>
            <a:stCxn id="911" idx="6"/>
            <a:endCxn id="913" idx="1"/>
          </p:cNvCxnSpPr>
          <p:nvPr/>
        </p:nvCxnSpPr>
        <p:spPr>
          <a:xfrm rot="10800000" flipH="1">
            <a:off x="6401281" y="154328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1" name="Google Shape;931;p44"/>
          <p:cNvCxnSpPr>
            <a:stCxn id="899" idx="3"/>
            <a:endCxn id="903" idx="2"/>
          </p:cNvCxnSpPr>
          <p:nvPr/>
        </p:nvCxnSpPr>
        <p:spPr>
          <a:xfrm rot="-5400000" flipH="1">
            <a:off x="2600395" y="2371685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937" name="Google Shape;937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69" y="1249425"/>
            <a:ext cx="2512662" cy="2384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8" name="Google Shape;938;p45"/>
          <p:cNvGrpSpPr/>
          <p:nvPr/>
        </p:nvGrpSpPr>
        <p:grpSpPr>
          <a:xfrm>
            <a:off x="892369" y="1673538"/>
            <a:ext cx="1703400" cy="2636724"/>
            <a:chOff x="892369" y="1444938"/>
            <a:chExt cx="1703400" cy="2636724"/>
          </a:xfrm>
        </p:grpSpPr>
        <p:sp>
          <p:nvSpPr>
            <p:cNvPr id="939" name="Google Shape;939;p45"/>
            <p:cNvSpPr txBox="1"/>
            <p:nvPr/>
          </p:nvSpPr>
          <p:spPr>
            <a:xfrm>
              <a:off x="892369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45"/>
            <p:cNvSpPr txBox="1"/>
            <p:nvPr/>
          </p:nvSpPr>
          <p:spPr>
            <a:xfrm>
              <a:off x="892369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1" name="Google Shape;941;p45"/>
            <p:cNvSpPr txBox="1"/>
            <p:nvPr/>
          </p:nvSpPr>
          <p:spPr>
            <a:xfrm>
              <a:off x="892369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92369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>
            <a:off x="6548231" y="1673538"/>
            <a:ext cx="1703400" cy="2636724"/>
            <a:chOff x="6548231" y="1444938"/>
            <a:chExt cx="1703400" cy="2636724"/>
          </a:xfrm>
        </p:grpSpPr>
        <p:sp>
          <p:nvSpPr>
            <p:cNvPr id="944" name="Google Shape;944;p45"/>
            <p:cNvSpPr txBox="1"/>
            <p:nvPr/>
          </p:nvSpPr>
          <p:spPr>
            <a:xfrm>
              <a:off x="6548231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5" name="Google Shape;945;p45"/>
            <p:cNvSpPr txBox="1"/>
            <p:nvPr/>
          </p:nvSpPr>
          <p:spPr>
            <a:xfrm>
              <a:off x="6548231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6" name="Google Shape;946;p45"/>
            <p:cNvSpPr txBox="1"/>
            <p:nvPr/>
          </p:nvSpPr>
          <p:spPr>
            <a:xfrm>
              <a:off x="7322531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13416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8" name="Google Shape;948;p45"/>
          <p:cNvCxnSpPr>
            <a:stCxn id="947" idx="2"/>
            <a:endCxn id="937" idx="3"/>
          </p:cNvCxnSpPr>
          <p:nvPr/>
        </p:nvCxnSpPr>
        <p:spPr>
          <a:xfrm flipH="1">
            <a:off x="5828216" y="2092638"/>
            <a:ext cx="1585200" cy="348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9" name="Google Shape;949;p45"/>
          <p:cNvCxnSpPr>
            <a:stCxn id="942" idx="6"/>
            <a:endCxn id="937" idx="1"/>
          </p:cNvCxnSpPr>
          <p:nvPr/>
        </p:nvCxnSpPr>
        <p:spPr>
          <a:xfrm>
            <a:off x="1730569" y="2092638"/>
            <a:ext cx="1585200" cy="348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50" name="Google Shape;950;p45"/>
          <p:cNvGrpSpPr/>
          <p:nvPr/>
        </p:nvGrpSpPr>
        <p:grpSpPr>
          <a:xfrm>
            <a:off x="7645639" y="1938276"/>
            <a:ext cx="355663" cy="308725"/>
            <a:chOff x="-28462125" y="3199700"/>
            <a:chExt cx="298550" cy="259150"/>
          </a:xfrm>
        </p:grpSpPr>
        <p:sp>
          <p:nvSpPr>
            <p:cNvPr id="951" name="Google Shape;951;p45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45"/>
          <p:cNvSpPr/>
          <p:nvPr/>
        </p:nvSpPr>
        <p:spPr>
          <a:xfrm>
            <a:off x="1141759" y="1915700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 txBox="1"/>
          <p:nvPr/>
        </p:nvSpPr>
        <p:spPr>
          <a:xfrm>
            <a:off x="3091200" y="3569975"/>
            <a:ext cx="2961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961" name="Google Shape;961;p46"/>
          <p:cNvGrpSpPr/>
          <p:nvPr/>
        </p:nvGrpSpPr>
        <p:grpSpPr>
          <a:xfrm>
            <a:off x="694500" y="1465325"/>
            <a:ext cx="2676600" cy="3138751"/>
            <a:chOff x="694500" y="1465325"/>
            <a:chExt cx="2676600" cy="3138751"/>
          </a:xfrm>
        </p:grpSpPr>
        <p:sp>
          <p:nvSpPr>
            <p:cNvPr id="962" name="Google Shape;962;p46"/>
            <p:cNvSpPr txBox="1"/>
            <p:nvPr/>
          </p:nvSpPr>
          <p:spPr>
            <a:xfrm>
              <a:off x="6945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3" name="Google Shape;963;p46"/>
            <p:cNvSpPr txBox="1"/>
            <p:nvPr/>
          </p:nvSpPr>
          <p:spPr>
            <a:xfrm>
              <a:off x="1486200" y="2351976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known as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it’s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46"/>
            <p:cNvSpPr txBox="1"/>
            <p:nvPr/>
          </p:nvSpPr>
          <p:spPr>
            <a:xfrm>
              <a:off x="14862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5" name="Google Shape;965;p46"/>
          <p:cNvGrpSpPr/>
          <p:nvPr/>
        </p:nvGrpSpPr>
        <p:grpSpPr>
          <a:xfrm>
            <a:off x="3233700" y="1465325"/>
            <a:ext cx="2676600" cy="3138752"/>
            <a:chOff x="3233700" y="1465325"/>
            <a:chExt cx="2676600" cy="3138752"/>
          </a:xfrm>
        </p:grpSpPr>
        <p:sp>
          <p:nvSpPr>
            <p:cNvPr id="966" name="Google Shape;966;p46"/>
            <p:cNvSpPr txBox="1"/>
            <p:nvPr/>
          </p:nvSpPr>
          <p:spPr>
            <a:xfrm>
              <a:off x="32337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7" name="Google Shape;967;p46"/>
            <p:cNvSpPr txBox="1"/>
            <p:nvPr/>
          </p:nvSpPr>
          <p:spPr>
            <a:xfrm>
              <a:off x="40254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where we all live on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46"/>
            <p:cNvSpPr txBox="1"/>
            <p:nvPr/>
          </p:nvSpPr>
          <p:spPr>
            <a:xfrm>
              <a:off x="40254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9" name="Google Shape;969;p46"/>
          <p:cNvGrpSpPr/>
          <p:nvPr/>
        </p:nvGrpSpPr>
        <p:grpSpPr>
          <a:xfrm>
            <a:off x="5772900" y="1465325"/>
            <a:ext cx="2676600" cy="3138752"/>
            <a:chOff x="5772900" y="1465325"/>
            <a:chExt cx="2676600" cy="3138752"/>
          </a:xfrm>
        </p:grpSpPr>
        <p:sp>
          <p:nvSpPr>
            <p:cNvPr id="970" name="Google Shape;970;p46"/>
            <p:cNvSpPr txBox="1"/>
            <p:nvPr/>
          </p:nvSpPr>
          <p:spPr>
            <a:xfrm>
              <a:off x="57729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71" name="Google Shape;971;p46"/>
            <p:cNvSpPr txBox="1"/>
            <p:nvPr/>
          </p:nvSpPr>
          <p:spPr>
            <a:xfrm>
              <a:off x="65646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around eighty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 really big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in the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2" name="Google Shape;972;p46"/>
            <p:cNvSpPr txBox="1"/>
            <p:nvPr/>
          </p:nvSpPr>
          <p:spPr>
            <a:xfrm>
              <a:off x="65646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973" name="Google Shape;973;p46"/>
          <p:cNvSpPr/>
          <p:nvPr/>
        </p:nvSpPr>
        <p:spPr>
          <a:xfrm>
            <a:off x="9081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34473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6"/>
          <p:cNvSpPr/>
          <p:nvPr/>
        </p:nvSpPr>
        <p:spPr>
          <a:xfrm>
            <a:off x="59865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908100" y="3290700"/>
            <a:ext cx="501900" cy="131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3447300" y="4223975"/>
            <a:ext cx="501900" cy="380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5986500" y="2571750"/>
            <a:ext cx="501900" cy="203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984" name="Google Shape;984;p47"/>
          <p:cNvGraphicFramePr/>
          <p:nvPr/>
        </p:nvGraphicFramePr>
        <p:xfrm>
          <a:off x="952500" y="13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a cold place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a high number of moons, like Jupiter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is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hot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has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Neptune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eighth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extremely high temperatures, more than Mercury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Uranus is icy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Pluto is small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salvatorerastelli</a:t>
              </a: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</a:t>
              </a: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-and-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</a:t>
              </a:r>
              <a:endParaRPr sz="6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Spotify and </a:t>
              </a:r>
              <a:r>
                <a:rPr lang="en" dirty="0" err="1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Youtube</a:t>
              </a:r>
              <a:endParaRPr dirty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www.kaggle.com</a:t>
              </a: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/datasets/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sujaykapadnis</a:t>
              </a:r>
              <a:r>
                <a:rPr lang="it-IT" sz="600" dirty="0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it-IT" sz="600" dirty="0" err="1">
                  <a:solidFill>
                    <a:srgbClr val="00B0F0"/>
                  </a:solidFill>
                  <a:latin typeface="Lato"/>
                  <a:ea typeface="Lato"/>
                  <a:cs typeface="Lato"/>
                  <a:sym typeface="La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spotify-songs</a:t>
              </a:r>
              <a:endParaRPr sz="6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</a:t>
              </a:r>
              <a:r>
                <a:rPr lang="en" dirty="0" err="1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potify</a:t>
              </a:r>
              <a:r>
                <a:rPr lang="en" dirty="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 songs</a:t>
              </a:r>
              <a:endParaRPr dirty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871" name="Google Shape;871;p43"/>
          <p:cNvSpPr txBox="1"/>
          <p:nvPr/>
        </p:nvSpPr>
        <p:spPr>
          <a:xfrm>
            <a:off x="995899" y="3208868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   Artist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Url_spotify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Track   Album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Album_type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Uri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Danceability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Energy   Key   Loudness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Speechiness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Acousticness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Instrumentalness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Liveness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Valence   Tempo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Duration_ms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Url_youtube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Title   Channel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Views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Likes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Comments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Licensed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official_video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Stream</a:t>
            </a:r>
          </a:p>
        </p:txBody>
      </p:sp>
      <p:cxnSp>
        <p:nvCxnSpPr>
          <p:cNvPr id="892" name="Google Shape;892;p43"/>
          <p:cNvCxnSpPr>
            <a:stCxn id="860" idx="6"/>
            <a:endCxn id="864" idx="2"/>
          </p:cNvCxnSpPr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Immagine 4" descr="Immagine che contiene schizzo, Elementi grafici, clipart, design&#10;&#10;Descrizione generata automaticamente">
            <a:extLst>
              <a:ext uri="{FF2B5EF4-FFF2-40B4-BE49-F238E27FC236}">
                <a16:creationId xmlns:a16="http://schemas.microsoft.com/office/drawing/2014/main" id="{0166B224-B3A6-2C44-90D3-D84B4831D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03" y="1518362"/>
            <a:ext cx="558672" cy="281802"/>
          </a:xfrm>
          <a:prstGeom prst="rect">
            <a:avLst/>
          </a:prstGeom>
        </p:spPr>
      </p:pic>
      <p:pic>
        <p:nvPicPr>
          <p:cNvPr id="8" name="Immagine 7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EE8FBC03-C813-F71F-90BE-19454FF84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585" y="1576595"/>
            <a:ext cx="237126" cy="163765"/>
          </a:xfrm>
          <a:prstGeom prst="rect">
            <a:avLst/>
          </a:prstGeom>
        </p:spPr>
      </p:pic>
      <p:pic>
        <p:nvPicPr>
          <p:cNvPr id="9" name="Immagine 8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4C6E41AD-1C27-E717-EF99-971E9ABA7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1560" y="1469264"/>
            <a:ext cx="359225" cy="359225"/>
          </a:xfrm>
          <a:prstGeom prst="rect">
            <a:avLst/>
          </a:prstGeom>
        </p:spPr>
      </p:pic>
      <p:pic>
        <p:nvPicPr>
          <p:cNvPr id="7" name="Immagine 6" descr="Immagine che contiene Elementi grafici, logo, simbolo, grafica&#10;&#10;Descrizione generata automaticamente">
            <a:extLst>
              <a:ext uri="{FF2B5EF4-FFF2-40B4-BE49-F238E27FC236}">
                <a16:creationId xmlns:a16="http://schemas.microsoft.com/office/drawing/2014/main" id="{7C7AAC13-410C-8DE6-3F57-AADD409C6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231" y="1508249"/>
            <a:ext cx="597912" cy="300459"/>
          </a:xfrm>
          <a:prstGeom prst="rect">
            <a:avLst/>
          </a:prstGeom>
        </p:spPr>
      </p:pic>
      <p:sp>
        <p:nvSpPr>
          <p:cNvPr id="10" name="Google Shape;871;p43">
            <a:extLst>
              <a:ext uri="{FF2B5EF4-FFF2-40B4-BE49-F238E27FC236}">
                <a16:creationId xmlns:a16="http://schemas.microsoft.com/office/drawing/2014/main" id="{F6D20A74-4728-4E4A-9EB2-C2DC5942211F}"/>
              </a:ext>
            </a:extLst>
          </p:cNvPr>
          <p:cNvSpPr txBox="1"/>
          <p:nvPr/>
        </p:nvSpPr>
        <p:spPr>
          <a:xfrm>
            <a:off x="4853525" y="3204634"/>
            <a:ext cx="3294576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track_id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track_name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track_artist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track_popularity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track_album_id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track_album_name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track_album_release_date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playlist_name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playlist_id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playlist_genre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playlist_subgenre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danceability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energy. key   loudness   mode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speechiness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acousticness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instrumentalness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liveness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valence</a:t>
            </a:r>
            <a:r>
              <a:rPr lang="it-IT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tempo  </a:t>
            </a:r>
            <a:r>
              <a:rPr lang="it-IT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duration_ms</a:t>
            </a:r>
            <a:endParaRPr lang="it-IT" sz="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magine 2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B6D60938-9B7D-0C75-BBCD-E4D627ADC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834" y="1338196"/>
            <a:ext cx="679902" cy="262597"/>
          </a:xfrm>
          <a:prstGeom prst="rect">
            <a:avLst/>
          </a:prstGeom>
        </p:spPr>
      </p:pic>
      <p:pic>
        <p:nvPicPr>
          <p:cNvPr id="11" name="Immagine 10" descr="Immagine che contiene schermata, cerchio, diagramma, design&#10;&#10;Descrizione generata automaticamente">
            <a:extLst>
              <a:ext uri="{FF2B5EF4-FFF2-40B4-BE49-F238E27FC236}">
                <a16:creationId xmlns:a16="http://schemas.microsoft.com/office/drawing/2014/main" id="{1D94428F-21EF-EE87-48F9-4C7F08986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5232747"/>
            <a:ext cx="7772400" cy="34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64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137605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 flipH="1">
            <a:off x="1369660" y="1884212"/>
            <a:ext cx="1141800" cy="1141800"/>
          </a:xfrm>
          <a:prstGeom prst="blockArc">
            <a:avLst>
              <a:gd name="adj1" fmla="val 401726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63890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 flipH="1">
            <a:off x="6632519" y="1884200"/>
            <a:ext cx="1141800" cy="1141800"/>
          </a:xfrm>
          <a:prstGeom prst="blockArc">
            <a:avLst>
              <a:gd name="adj1" fmla="val 7038206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48"/>
          <p:cNvGrpSpPr/>
          <p:nvPr/>
        </p:nvGrpSpPr>
        <p:grpSpPr>
          <a:xfrm>
            <a:off x="1109419" y="2233675"/>
            <a:ext cx="1662312" cy="1937425"/>
            <a:chOff x="1109419" y="2233675"/>
            <a:chExt cx="1662312" cy="1937425"/>
          </a:xfrm>
        </p:grpSpPr>
        <p:sp>
          <p:nvSpPr>
            <p:cNvPr id="995" name="Google Shape;995;p48"/>
            <p:cNvSpPr txBox="1"/>
            <p:nvPr/>
          </p:nvSpPr>
          <p:spPr>
            <a:xfrm>
              <a:off x="14624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96" name="Google Shape;996;p48"/>
            <p:cNvSpPr txBox="1"/>
            <p:nvPr/>
          </p:nvSpPr>
          <p:spPr>
            <a:xfrm>
              <a:off x="1109419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7" name="Google Shape;997;p48"/>
            <p:cNvSpPr txBox="1"/>
            <p:nvPr/>
          </p:nvSpPr>
          <p:spPr>
            <a:xfrm>
              <a:off x="110943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98" name="Google Shape;998;p48"/>
          <p:cNvGrpSpPr/>
          <p:nvPr/>
        </p:nvGrpSpPr>
        <p:grpSpPr>
          <a:xfrm>
            <a:off x="6372275" y="2233675"/>
            <a:ext cx="1662305" cy="1937425"/>
            <a:chOff x="6372275" y="2233675"/>
            <a:chExt cx="1662305" cy="1937425"/>
          </a:xfrm>
        </p:grpSpPr>
        <p:sp>
          <p:nvSpPr>
            <p:cNvPr id="999" name="Google Shape;999;p48"/>
            <p:cNvSpPr txBox="1"/>
            <p:nvPr/>
          </p:nvSpPr>
          <p:spPr>
            <a:xfrm>
              <a:off x="67252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00" name="Google Shape;1000;p48"/>
            <p:cNvSpPr txBox="1"/>
            <p:nvPr/>
          </p:nvSpPr>
          <p:spPr>
            <a:xfrm>
              <a:off x="6372275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1" name="Google Shape;1001;p48"/>
            <p:cNvSpPr txBox="1"/>
            <p:nvPr/>
          </p:nvSpPr>
          <p:spPr>
            <a:xfrm>
              <a:off x="637228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3720300" y="1453072"/>
            <a:ext cx="1703400" cy="976803"/>
            <a:chOff x="3720300" y="1453072"/>
            <a:chExt cx="1703400" cy="976803"/>
          </a:xfrm>
        </p:grpSpPr>
        <p:sp>
          <p:nvSpPr>
            <p:cNvPr id="1003" name="Google Shape;1003;p48"/>
            <p:cNvSpPr txBox="1"/>
            <p:nvPr/>
          </p:nvSpPr>
          <p:spPr>
            <a:xfrm>
              <a:off x="3720300" y="18196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4" name="Google Shape;1004;p48"/>
            <p:cNvSpPr txBox="1"/>
            <p:nvPr/>
          </p:nvSpPr>
          <p:spPr>
            <a:xfrm>
              <a:off x="3720300" y="14530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720300" y="2540184"/>
            <a:ext cx="1703400" cy="976803"/>
            <a:chOff x="3720300" y="2540184"/>
            <a:chExt cx="1703400" cy="976803"/>
          </a:xfrm>
        </p:grpSpPr>
        <p:sp>
          <p:nvSpPr>
            <p:cNvPr id="1006" name="Google Shape;1006;p48"/>
            <p:cNvSpPr txBox="1"/>
            <p:nvPr/>
          </p:nvSpPr>
          <p:spPr>
            <a:xfrm>
              <a:off x="3720300" y="29067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7" name="Google Shape;1007;p48"/>
            <p:cNvSpPr txBox="1"/>
            <p:nvPr/>
          </p:nvSpPr>
          <p:spPr>
            <a:xfrm>
              <a:off x="3720300" y="2540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3720300" y="3627297"/>
            <a:ext cx="1703400" cy="976803"/>
            <a:chOff x="3720300" y="3627297"/>
            <a:chExt cx="1703400" cy="976803"/>
          </a:xfrm>
        </p:grpSpPr>
        <p:sp>
          <p:nvSpPr>
            <p:cNvPr id="1009" name="Google Shape;1009;p48"/>
            <p:cNvSpPr txBox="1"/>
            <p:nvPr/>
          </p:nvSpPr>
          <p:spPr>
            <a:xfrm>
              <a:off x="3720300" y="39939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0" name="Google Shape;1010;p48"/>
            <p:cNvSpPr txBox="1"/>
            <p:nvPr/>
          </p:nvSpPr>
          <p:spPr>
            <a:xfrm>
              <a:off x="3720300" y="36272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1011" name="Google Shape;1011;p48"/>
          <p:cNvCxnSpPr>
            <a:stCxn id="997" idx="3"/>
            <a:endCxn id="1004" idx="1"/>
          </p:cNvCxnSpPr>
          <p:nvPr/>
        </p:nvCxnSpPr>
        <p:spPr>
          <a:xfrm rot="10800000" flipH="1">
            <a:off x="2771731" y="1674500"/>
            <a:ext cx="948600" cy="1572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2" name="Google Shape;1012;p48"/>
          <p:cNvCxnSpPr>
            <a:stCxn id="997" idx="3"/>
            <a:endCxn id="1007" idx="1"/>
          </p:cNvCxnSpPr>
          <p:nvPr/>
        </p:nvCxnSpPr>
        <p:spPr>
          <a:xfrm rot="10800000" flipH="1">
            <a:off x="2771731" y="2761700"/>
            <a:ext cx="948600" cy="485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8"/>
          <p:cNvCxnSpPr>
            <a:stCxn id="1001" idx="1"/>
            <a:endCxn id="1010" idx="3"/>
          </p:cNvCxnSpPr>
          <p:nvPr/>
        </p:nvCxnSpPr>
        <p:spPr>
          <a:xfrm flipH="1">
            <a:off x="5423681" y="3247400"/>
            <a:ext cx="948600" cy="601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4" name="Google Shape;1014;p48"/>
          <p:cNvCxnSpPr>
            <a:stCxn id="1001" idx="1"/>
            <a:endCxn id="1007" idx="3"/>
          </p:cNvCxnSpPr>
          <p:nvPr/>
        </p:nvCxnSpPr>
        <p:spPr>
          <a:xfrm rot="10800000">
            <a:off x="5423681" y="2761700"/>
            <a:ext cx="948600" cy="48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020" name="Google Shape;1020;p49"/>
          <p:cNvGraphicFramePr/>
          <p:nvPr/>
        </p:nvGraphicFramePr>
        <p:xfrm>
          <a:off x="952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 really cold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528,000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has several  and beautiful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Jupiter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 million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the biggest planet on the Solar System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Earth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12,000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only planet that harbors human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80,000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0"/>
          <p:cNvSpPr/>
          <p:nvPr/>
        </p:nvSpPr>
        <p:spPr>
          <a:xfrm>
            <a:off x="5294851" y="146948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27" name="Google Shape;1027;p50"/>
          <p:cNvGrpSpPr/>
          <p:nvPr/>
        </p:nvGrpSpPr>
        <p:grpSpPr>
          <a:xfrm>
            <a:off x="1821925" y="1240113"/>
            <a:ext cx="5500147" cy="942589"/>
            <a:chOff x="1821925" y="1240113"/>
            <a:chExt cx="5500147" cy="942589"/>
          </a:xfrm>
        </p:grpSpPr>
        <p:grpSp>
          <p:nvGrpSpPr>
            <p:cNvPr id="1028" name="Google Shape;1028;p50"/>
            <p:cNvGrpSpPr/>
            <p:nvPr/>
          </p:nvGrpSpPr>
          <p:grpSpPr>
            <a:xfrm>
              <a:off x="1821925" y="1240113"/>
              <a:ext cx="3072903" cy="942589"/>
              <a:chOff x="816825" y="1755300"/>
              <a:chExt cx="3072903" cy="942589"/>
            </a:xfrm>
          </p:grpSpPr>
          <p:sp>
            <p:nvSpPr>
              <p:cNvPr id="1029" name="Google Shape;1029;p50"/>
              <p:cNvSpPr txBox="1"/>
              <p:nvPr/>
            </p:nvSpPr>
            <p:spPr>
              <a:xfrm>
                <a:off x="816825" y="2121889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third planet from the Sun and the only one that harbors life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0" name="Google Shape;1030;p50"/>
              <p:cNvSpPr txBox="1"/>
              <p:nvPr/>
            </p:nvSpPr>
            <p:spPr>
              <a:xfrm>
                <a:off x="816828" y="1755300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1" name="Google Shape;1031;p50"/>
            <p:cNvSpPr txBox="1"/>
            <p:nvPr/>
          </p:nvSpPr>
          <p:spPr>
            <a:xfrm flipH="1">
              <a:off x="6259472" y="148676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1821928" y="2430626"/>
            <a:ext cx="5500144" cy="942600"/>
            <a:chOff x="1821928" y="2470981"/>
            <a:chExt cx="5500144" cy="942600"/>
          </a:xfrm>
        </p:grpSpPr>
        <p:grpSp>
          <p:nvGrpSpPr>
            <p:cNvPr id="1033" name="Google Shape;1033;p50"/>
            <p:cNvGrpSpPr/>
            <p:nvPr/>
          </p:nvGrpSpPr>
          <p:grpSpPr>
            <a:xfrm>
              <a:off x="1821928" y="2470981"/>
              <a:ext cx="3072901" cy="942600"/>
              <a:chOff x="816828" y="3309725"/>
              <a:chExt cx="3072901" cy="942600"/>
            </a:xfrm>
          </p:grpSpPr>
          <p:sp>
            <p:nvSpPr>
              <p:cNvPr id="1034" name="Google Shape;1034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 gas giant and the biggest planet in the Solar System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5" name="Google Shape;1035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6" name="Google Shape;1036;p50"/>
            <p:cNvSpPr txBox="1"/>
            <p:nvPr/>
          </p:nvSpPr>
          <p:spPr>
            <a:xfrm>
              <a:off x="6259472" y="2719393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7" name="Google Shape;1037;p50"/>
          <p:cNvGrpSpPr/>
          <p:nvPr/>
        </p:nvGrpSpPr>
        <p:grpSpPr>
          <a:xfrm>
            <a:off x="1821928" y="3621150"/>
            <a:ext cx="5500144" cy="942600"/>
            <a:chOff x="1821928" y="3621150"/>
            <a:chExt cx="5500144" cy="942600"/>
          </a:xfrm>
        </p:grpSpPr>
        <p:grpSp>
          <p:nvGrpSpPr>
            <p:cNvPr id="1038" name="Google Shape;1038;p50"/>
            <p:cNvGrpSpPr/>
            <p:nvPr/>
          </p:nvGrpSpPr>
          <p:grpSpPr>
            <a:xfrm>
              <a:off x="1821928" y="3621150"/>
              <a:ext cx="3072901" cy="942600"/>
              <a:chOff x="816828" y="3309725"/>
              <a:chExt cx="3072901" cy="942600"/>
            </a:xfrm>
          </p:grpSpPr>
          <p:sp>
            <p:nvSpPr>
              <p:cNvPr id="1039" name="Google Shape;1039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was named after a god and it has several and beautiful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0" name="Google Shape;1040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41" name="Google Shape;1041;p50"/>
            <p:cNvSpPr txBox="1"/>
            <p:nvPr/>
          </p:nvSpPr>
          <p:spPr>
            <a:xfrm>
              <a:off x="6259472" y="387105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42" name="Google Shape;1042;p50"/>
          <p:cNvSpPr/>
          <p:nvPr/>
        </p:nvSpPr>
        <p:spPr>
          <a:xfrm flipH="1">
            <a:off x="5065501" y="1240113"/>
            <a:ext cx="1023300" cy="1023300"/>
          </a:xfrm>
          <a:prstGeom prst="pie">
            <a:avLst>
              <a:gd name="adj1" fmla="val 8210922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0"/>
          <p:cNvSpPr/>
          <p:nvPr/>
        </p:nvSpPr>
        <p:spPr>
          <a:xfrm>
            <a:off x="5294851" y="3860006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0"/>
          <p:cNvSpPr/>
          <p:nvPr/>
        </p:nvSpPr>
        <p:spPr>
          <a:xfrm flipH="1">
            <a:off x="5065501" y="3630631"/>
            <a:ext cx="1023300" cy="1023300"/>
          </a:xfrm>
          <a:prstGeom prst="pie">
            <a:avLst>
              <a:gd name="adj1" fmla="val 7361207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5294851" y="266624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0"/>
          <p:cNvSpPr/>
          <p:nvPr/>
        </p:nvSpPr>
        <p:spPr>
          <a:xfrm flipH="1">
            <a:off x="5065501" y="2436873"/>
            <a:ext cx="1023300" cy="1023300"/>
          </a:xfrm>
          <a:prstGeom prst="pie">
            <a:avLst>
              <a:gd name="adj1" fmla="val 10797991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52" name="Google Shape;1052;p51"/>
          <p:cNvGrpSpPr/>
          <p:nvPr/>
        </p:nvGrpSpPr>
        <p:grpSpPr>
          <a:xfrm>
            <a:off x="719988" y="2130275"/>
            <a:ext cx="1860900" cy="706201"/>
            <a:chOff x="782113" y="2090350"/>
            <a:chExt cx="1860900" cy="706201"/>
          </a:xfrm>
        </p:grpSpPr>
        <p:sp>
          <p:nvSpPr>
            <p:cNvPr id="1053" name="Google Shape;1053;p51"/>
            <p:cNvSpPr txBox="1"/>
            <p:nvPr/>
          </p:nvSpPr>
          <p:spPr>
            <a:xfrm>
              <a:off x="782113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4" name="Google Shape;1054;p51"/>
            <p:cNvSpPr txBox="1"/>
            <p:nvPr/>
          </p:nvSpPr>
          <p:spPr>
            <a:xfrm>
              <a:off x="782113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Sara Erins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5" name="Google Shape;1055;p51"/>
          <p:cNvGrpSpPr/>
          <p:nvPr/>
        </p:nvGrpSpPr>
        <p:grpSpPr>
          <a:xfrm>
            <a:off x="6563100" y="2130275"/>
            <a:ext cx="1860900" cy="706201"/>
            <a:chOff x="6500988" y="2090350"/>
            <a:chExt cx="1860900" cy="706201"/>
          </a:xfrm>
        </p:grpSpPr>
        <p:sp>
          <p:nvSpPr>
            <p:cNvPr id="1056" name="Google Shape;1056;p51"/>
            <p:cNvSpPr txBox="1"/>
            <p:nvPr/>
          </p:nvSpPr>
          <p:spPr>
            <a:xfrm>
              <a:off x="6500988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7" name="Google Shape;1057;p51"/>
            <p:cNvSpPr txBox="1"/>
            <p:nvPr/>
          </p:nvSpPr>
          <p:spPr>
            <a:xfrm>
              <a:off x="6500988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Erick Peters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8" name="Google Shape;1058;p51"/>
          <p:cNvGrpSpPr/>
          <p:nvPr/>
        </p:nvGrpSpPr>
        <p:grpSpPr>
          <a:xfrm>
            <a:off x="3641550" y="1202575"/>
            <a:ext cx="1860900" cy="706214"/>
            <a:chOff x="3641550" y="1202575"/>
            <a:chExt cx="1860900" cy="706214"/>
          </a:xfrm>
        </p:grpSpPr>
        <p:sp>
          <p:nvSpPr>
            <p:cNvPr id="1059" name="Google Shape;1059;p51"/>
            <p:cNvSpPr txBox="1"/>
            <p:nvPr/>
          </p:nvSpPr>
          <p:spPr>
            <a:xfrm>
              <a:off x="3641550" y="1569189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Director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0" name="Google Shape;1060;p51"/>
            <p:cNvSpPr txBox="1"/>
            <p:nvPr/>
          </p:nvSpPr>
          <p:spPr>
            <a:xfrm>
              <a:off x="3641550" y="1202575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Lucy Trey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1" name="Google Shape;1061;p51"/>
          <p:cNvGrpSpPr/>
          <p:nvPr/>
        </p:nvGrpSpPr>
        <p:grpSpPr>
          <a:xfrm>
            <a:off x="3641544" y="2130275"/>
            <a:ext cx="1860900" cy="706201"/>
            <a:chOff x="3641550" y="2090350"/>
            <a:chExt cx="1860900" cy="706201"/>
          </a:xfrm>
        </p:grpSpPr>
        <p:sp>
          <p:nvSpPr>
            <p:cNvPr id="1062" name="Google Shape;1062;p51"/>
            <p:cNvSpPr txBox="1"/>
            <p:nvPr/>
          </p:nvSpPr>
          <p:spPr>
            <a:xfrm>
              <a:off x="3641550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3" name="Google Shape;1063;p51"/>
            <p:cNvSpPr txBox="1"/>
            <p:nvPr/>
          </p:nvSpPr>
          <p:spPr>
            <a:xfrm>
              <a:off x="3641550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Sam López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4" name="Google Shape;1064;p51"/>
          <p:cNvGrpSpPr/>
          <p:nvPr/>
        </p:nvGrpSpPr>
        <p:grpSpPr>
          <a:xfrm>
            <a:off x="2667700" y="3057963"/>
            <a:ext cx="1860900" cy="706201"/>
            <a:chOff x="2656425" y="2961800"/>
            <a:chExt cx="1860900" cy="706201"/>
          </a:xfrm>
        </p:grpSpPr>
        <p:sp>
          <p:nvSpPr>
            <p:cNvPr id="1065" name="Google Shape;1065;p51"/>
            <p:cNvSpPr txBox="1"/>
            <p:nvPr/>
          </p:nvSpPr>
          <p:spPr>
            <a:xfrm>
              <a:off x="265642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6" name="Google Shape;1066;p51"/>
            <p:cNvSpPr txBox="1"/>
            <p:nvPr/>
          </p:nvSpPr>
          <p:spPr>
            <a:xfrm>
              <a:off x="265642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Peter Doe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7" name="Google Shape;1067;p51"/>
          <p:cNvGrpSpPr/>
          <p:nvPr/>
        </p:nvGrpSpPr>
        <p:grpSpPr>
          <a:xfrm>
            <a:off x="4615400" y="3057963"/>
            <a:ext cx="1860900" cy="706201"/>
            <a:chOff x="4626675" y="2961800"/>
            <a:chExt cx="1860900" cy="706201"/>
          </a:xfrm>
        </p:grpSpPr>
        <p:sp>
          <p:nvSpPr>
            <p:cNvPr id="1068" name="Google Shape;1068;p51"/>
            <p:cNvSpPr txBox="1"/>
            <p:nvPr/>
          </p:nvSpPr>
          <p:spPr>
            <a:xfrm>
              <a:off x="462667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9" name="Google Shape;1069;p51"/>
            <p:cNvSpPr txBox="1"/>
            <p:nvPr/>
          </p:nvSpPr>
          <p:spPr>
            <a:xfrm>
              <a:off x="462667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Allie Lucas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70" name="Google Shape;1070;p51"/>
          <p:cNvGrpSpPr/>
          <p:nvPr/>
        </p:nvGrpSpPr>
        <p:grpSpPr>
          <a:xfrm>
            <a:off x="6563100" y="3057963"/>
            <a:ext cx="1860900" cy="706201"/>
            <a:chOff x="6563088" y="2961800"/>
            <a:chExt cx="1860900" cy="706201"/>
          </a:xfrm>
        </p:grpSpPr>
        <p:sp>
          <p:nvSpPr>
            <p:cNvPr id="1071" name="Google Shape;1071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2" name="Google Shape;1072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Jack Levi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73" name="Google Shape;1073;p51"/>
          <p:cNvSpPr txBox="1"/>
          <p:nvPr/>
        </p:nvSpPr>
        <p:spPr>
          <a:xfrm>
            <a:off x="2667692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51"/>
          <p:cNvSpPr txBox="1"/>
          <p:nvPr/>
        </p:nvSpPr>
        <p:spPr>
          <a:xfrm>
            <a:off x="4615396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51"/>
          <p:cNvSpPr txBox="1"/>
          <p:nvPr/>
        </p:nvSpPr>
        <p:spPr>
          <a:xfrm>
            <a:off x="6563100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6" name="Google Shape;1076;p51"/>
          <p:cNvCxnSpPr>
            <a:stCxn id="1059" idx="2"/>
            <a:endCxn id="1054" idx="0"/>
          </p:cNvCxnSpPr>
          <p:nvPr/>
        </p:nvCxnSpPr>
        <p:spPr>
          <a:xfrm rot="5400000">
            <a:off x="30004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51"/>
          <p:cNvCxnSpPr>
            <a:stCxn id="1059" idx="2"/>
            <a:endCxn id="1057" idx="0"/>
          </p:cNvCxnSpPr>
          <p:nvPr/>
        </p:nvCxnSpPr>
        <p:spPr>
          <a:xfrm rot="-5400000" flipH="1">
            <a:off x="59221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51"/>
          <p:cNvCxnSpPr>
            <a:stCxn id="1053" idx="2"/>
            <a:endCxn id="1079" idx="0"/>
          </p:cNvCxnSpPr>
          <p:nvPr/>
        </p:nvCxnSpPr>
        <p:spPr>
          <a:xfrm flipH="1">
            <a:off x="1650138" y="2836477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0" name="Google Shape;1080;p51"/>
          <p:cNvCxnSpPr>
            <a:stCxn id="1059" idx="2"/>
            <a:endCxn id="1063" idx="0"/>
          </p:cNvCxnSpPr>
          <p:nvPr/>
        </p:nvCxnSpPr>
        <p:spPr>
          <a:xfrm>
            <a:off x="4572000" y="1908789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51"/>
          <p:cNvCxnSpPr>
            <a:endCxn id="1072" idx="0"/>
          </p:cNvCxnSpPr>
          <p:nvPr/>
        </p:nvCxnSpPr>
        <p:spPr>
          <a:xfrm>
            <a:off x="7493550" y="2836563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51"/>
          <p:cNvCxnSpPr>
            <a:stCxn id="1071" idx="2"/>
            <a:endCxn id="1075" idx="0"/>
          </p:cNvCxnSpPr>
          <p:nvPr/>
        </p:nvCxnSpPr>
        <p:spPr>
          <a:xfrm>
            <a:off x="74935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51"/>
          <p:cNvCxnSpPr>
            <a:stCxn id="1065" idx="2"/>
            <a:endCxn id="1073" idx="0"/>
          </p:cNvCxnSpPr>
          <p:nvPr/>
        </p:nvCxnSpPr>
        <p:spPr>
          <a:xfrm>
            <a:off x="35981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51"/>
          <p:cNvCxnSpPr>
            <a:stCxn id="1068" idx="2"/>
            <a:endCxn id="1074" idx="0"/>
          </p:cNvCxnSpPr>
          <p:nvPr/>
        </p:nvCxnSpPr>
        <p:spPr>
          <a:xfrm>
            <a:off x="55458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5" name="Google Shape;1085;p51"/>
          <p:cNvCxnSpPr>
            <a:stCxn id="1062" idx="2"/>
            <a:endCxn id="1066" idx="0"/>
          </p:cNvCxnSpPr>
          <p:nvPr/>
        </p:nvCxnSpPr>
        <p:spPr>
          <a:xfrm rot="5400000">
            <a:off x="39743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51"/>
          <p:cNvCxnSpPr>
            <a:stCxn id="1062" idx="2"/>
            <a:endCxn id="1069" idx="0"/>
          </p:cNvCxnSpPr>
          <p:nvPr/>
        </p:nvCxnSpPr>
        <p:spPr>
          <a:xfrm rot="-5400000" flipH="1">
            <a:off x="49481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87" name="Google Shape;1087;p51"/>
          <p:cNvGrpSpPr/>
          <p:nvPr/>
        </p:nvGrpSpPr>
        <p:grpSpPr>
          <a:xfrm>
            <a:off x="719792" y="3058012"/>
            <a:ext cx="1860714" cy="706201"/>
            <a:chOff x="6563088" y="2961800"/>
            <a:chExt cx="1860900" cy="706201"/>
          </a:xfrm>
        </p:grpSpPr>
        <p:sp>
          <p:nvSpPr>
            <p:cNvPr id="1088" name="Google Shape;1088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9" name="Google Shape;1079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Eva Lara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89" name="Google Shape;1089;p51"/>
          <p:cNvSpPr txBox="1"/>
          <p:nvPr/>
        </p:nvSpPr>
        <p:spPr>
          <a:xfrm>
            <a:off x="719988" y="3985653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0" name="Google Shape;1090;p51"/>
          <p:cNvCxnSpPr>
            <a:stCxn id="1088" idx="2"/>
            <a:endCxn id="1089" idx="0"/>
          </p:cNvCxnSpPr>
          <p:nvPr/>
        </p:nvCxnSpPr>
        <p:spPr>
          <a:xfrm>
            <a:off x="1650149" y="3764214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96" name="Google Shape;1096;p52"/>
          <p:cNvGrpSpPr/>
          <p:nvPr/>
        </p:nvGrpSpPr>
        <p:grpSpPr>
          <a:xfrm>
            <a:off x="757538" y="1347986"/>
            <a:ext cx="1703400" cy="3131134"/>
            <a:chOff x="757538" y="1347986"/>
            <a:chExt cx="1703400" cy="3131134"/>
          </a:xfrm>
        </p:grpSpPr>
        <p:sp>
          <p:nvSpPr>
            <p:cNvPr id="1097" name="Google Shape;1097;p52"/>
            <p:cNvSpPr txBox="1"/>
            <p:nvPr/>
          </p:nvSpPr>
          <p:spPr>
            <a:xfrm>
              <a:off x="75753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8" name="Google Shape;1098;p52"/>
            <p:cNvSpPr txBox="1"/>
            <p:nvPr/>
          </p:nvSpPr>
          <p:spPr>
            <a:xfrm>
              <a:off x="75753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99" name="Google Shape;1099;p52"/>
            <p:cNvSpPr txBox="1"/>
            <p:nvPr/>
          </p:nvSpPr>
          <p:spPr>
            <a:xfrm>
              <a:off x="75753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19013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1101" name="Google Shape;1101;p52"/>
          <p:cNvGrpSpPr/>
          <p:nvPr/>
        </p:nvGrpSpPr>
        <p:grpSpPr>
          <a:xfrm>
            <a:off x="2732713" y="1347986"/>
            <a:ext cx="1703400" cy="3131134"/>
            <a:chOff x="2732713" y="1347986"/>
            <a:chExt cx="1703400" cy="3131134"/>
          </a:xfrm>
        </p:grpSpPr>
        <p:sp>
          <p:nvSpPr>
            <p:cNvPr id="1102" name="Google Shape;1102;p52"/>
            <p:cNvSpPr txBox="1"/>
            <p:nvPr/>
          </p:nvSpPr>
          <p:spPr>
            <a:xfrm>
              <a:off x="273271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3" name="Google Shape;1103;p52"/>
            <p:cNvSpPr txBox="1"/>
            <p:nvPr/>
          </p:nvSpPr>
          <p:spPr>
            <a:xfrm>
              <a:off x="273271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4" name="Google Shape;1104;p52"/>
            <p:cNvSpPr txBox="1"/>
            <p:nvPr/>
          </p:nvSpPr>
          <p:spPr>
            <a:xfrm>
              <a:off x="273271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316531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1106" name="Google Shape;1106;p52"/>
          <p:cNvGrpSpPr/>
          <p:nvPr/>
        </p:nvGrpSpPr>
        <p:grpSpPr>
          <a:xfrm>
            <a:off x="4707888" y="1347986"/>
            <a:ext cx="1703400" cy="3131134"/>
            <a:chOff x="4707888" y="1347986"/>
            <a:chExt cx="1703400" cy="3131134"/>
          </a:xfrm>
        </p:grpSpPr>
        <p:sp>
          <p:nvSpPr>
            <p:cNvPr id="1107" name="Google Shape;1107;p52"/>
            <p:cNvSpPr txBox="1"/>
            <p:nvPr/>
          </p:nvSpPr>
          <p:spPr>
            <a:xfrm>
              <a:off x="470788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8" name="Google Shape;1108;p52"/>
            <p:cNvSpPr txBox="1"/>
            <p:nvPr/>
          </p:nvSpPr>
          <p:spPr>
            <a:xfrm>
              <a:off x="470788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9" name="Google Shape;1109;p52"/>
            <p:cNvSpPr txBox="1"/>
            <p:nvPr/>
          </p:nvSpPr>
          <p:spPr>
            <a:xfrm>
              <a:off x="470788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514048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1111" name="Google Shape;1111;p52"/>
          <p:cNvGrpSpPr/>
          <p:nvPr/>
        </p:nvGrpSpPr>
        <p:grpSpPr>
          <a:xfrm>
            <a:off x="6683063" y="1347986"/>
            <a:ext cx="1703400" cy="3131134"/>
            <a:chOff x="6683063" y="1347986"/>
            <a:chExt cx="1703400" cy="3131134"/>
          </a:xfrm>
        </p:grpSpPr>
        <p:sp>
          <p:nvSpPr>
            <p:cNvPr id="1112" name="Google Shape;1112;p52"/>
            <p:cNvSpPr txBox="1"/>
            <p:nvPr/>
          </p:nvSpPr>
          <p:spPr>
            <a:xfrm>
              <a:off x="668306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an enormous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3" name="Google Shape;1113;p52"/>
            <p:cNvSpPr txBox="1"/>
            <p:nvPr/>
          </p:nvSpPr>
          <p:spPr>
            <a:xfrm>
              <a:off x="668306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668306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711566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  <p:cxnSp>
        <p:nvCxnSpPr>
          <p:cNvPr id="1116" name="Google Shape;1116;p52"/>
          <p:cNvCxnSpPr>
            <a:stCxn id="1112" idx="2"/>
            <a:endCxn id="1114" idx="0"/>
          </p:cNvCxnSpPr>
          <p:nvPr/>
        </p:nvCxnSpPr>
        <p:spPr>
          <a:xfrm>
            <a:off x="753476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stCxn id="1102" idx="2"/>
            <a:endCxn id="1104" idx="0"/>
          </p:cNvCxnSpPr>
          <p:nvPr/>
        </p:nvCxnSpPr>
        <p:spPr>
          <a:xfrm>
            <a:off x="358441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097" idx="2"/>
            <a:endCxn id="1099" idx="0"/>
          </p:cNvCxnSpPr>
          <p:nvPr/>
        </p:nvCxnSpPr>
        <p:spPr>
          <a:xfrm>
            <a:off x="160923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9" name="Google Shape;1119;p52"/>
          <p:cNvCxnSpPr>
            <a:stCxn id="1107" idx="2"/>
            <a:endCxn id="1109" idx="0"/>
          </p:cNvCxnSpPr>
          <p:nvPr/>
        </p:nvCxnSpPr>
        <p:spPr>
          <a:xfrm>
            <a:off x="555958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0" name="Google Shape;1120;p52"/>
          <p:cNvCxnSpPr>
            <a:stCxn id="1098" idx="2"/>
            <a:endCxn id="1097" idx="0"/>
          </p:cNvCxnSpPr>
          <p:nvPr/>
        </p:nvCxnSpPr>
        <p:spPr>
          <a:xfrm>
            <a:off x="160923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1" name="Google Shape;1121;p52"/>
          <p:cNvCxnSpPr>
            <a:stCxn id="1103" idx="2"/>
            <a:endCxn id="1102" idx="0"/>
          </p:cNvCxnSpPr>
          <p:nvPr/>
        </p:nvCxnSpPr>
        <p:spPr>
          <a:xfrm>
            <a:off x="358441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2" name="Google Shape;1122;p52"/>
          <p:cNvCxnSpPr>
            <a:stCxn id="1108" idx="2"/>
            <a:endCxn id="1107" idx="0"/>
          </p:cNvCxnSpPr>
          <p:nvPr/>
        </p:nvCxnSpPr>
        <p:spPr>
          <a:xfrm>
            <a:off x="555958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3" name="Google Shape;1123;p52"/>
          <p:cNvCxnSpPr>
            <a:stCxn id="1113" idx="2"/>
            <a:endCxn id="1112" idx="0"/>
          </p:cNvCxnSpPr>
          <p:nvPr/>
        </p:nvCxnSpPr>
        <p:spPr>
          <a:xfrm>
            <a:off x="753476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4" name="Google Shape;1124;p52"/>
          <p:cNvCxnSpPr>
            <a:endCxn id="1105" idx="2"/>
          </p:cNvCxnSpPr>
          <p:nvPr/>
        </p:nvCxnSpPr>
        <p:spPr>
          <a:xfrm>
            <a:off x="2028313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5" name="Google Shape;1125;p52"/>
          <p:cNvCxnSpPr>
            <a:endCxn id="1110" idx="2"/>
          </p:cNvCxnSpPr>
          <p:nvPr/>
        </p:nvCxnSpPr>
        <p:spPr>
          <a:xfrm>
            <a:off x="40034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6" name="Google Shape;1126;p52"/>
          <p:cNvCxnSpPr>
            <a:stCxn id="1110" idx="6"/>
            <a:endCxn id="1115" idx="2"/>
          </p:cNvCxnSpPr>
          <p:nvPr/>
        </p:nvCxnSpPr>
        <p:spPr>
          <a:xfrm>
            <a:off x="59786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132" name="Google Shape;1132;p53"/>
          <p:cNvGraphicFramePr/>
          <p:nvPr/>
        </p:nvGraphicFramePr>
        <p:xfrm>
          <a:off x="719975" y="1327675"/>
          <a:ext cx="7704025" cy="327642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5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Specialist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Total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Jenna Doe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48h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Timmy Jimmy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Sarah Harris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Liam Dye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Tina Bramwell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1138" name="Google Shape;1138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793" y="1228150"/>
            <a:ext cx="4126374" cy="255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54"/>
          <p:cNvGrpSpPr/>
          <p:nvPr/>
        </p:nvGrpSpPr>
        <p:grpSpPr>
          <a:xfrm>
            <a:off x="1187706" y="1920138"/>
            <a:ext cx="2314500" cy="2441788"/>
            <a:chOff x="1041162" y="1754638"/>
            <a:chExt cx="2314500" cy="2441788"/>
          </a:xfrm>
        </p:grpSpPr>
        <p:sp>
          <p:nvSpPr>
            <p:cNvPr id="1140" name="Google Shape;1140;p54"/>
            <p:cNvSpPr txBox="1"/>
            <p:nvPr/>
          </p:nvSpPr>
          <p:spPr>
            <a:xfrm>
              <a:off x="1041162" y="2970925"/>
              <a:ext cx="2314500" cy="12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dust, which gives the planet its reddish cast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1" name="Google Shape;1141;p54"/>
            <p:cNvSpPr txBox="1"/>
            <p:nvPr/>
          </p:nvSpPr>
          <p:spPr>
            <a:xfrm>
              <a:off x="1041162" y="22377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Improvement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2" name="Google Shape;1142;p54"/>
            <p:cNvSpPr txBox="1"/>
            <p:nvPr/>
          </p:nvSpPr>
          <p:spPr>
            <a:xfrm>
              <a:off x="2025462" y="1754638"/>
              <a:ext cx="13302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3" name="Google Shape;1143;p54"/>
            <p:cNvSpPr txBox="1"/>
            <p:nvPr/>
          </p:nvSpPr>
          <p:spPr>
            <a:xfrm>
              <a:off x="1041162" y="26043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From 20XX to 20XX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144" name="Google Shape;1144;p54"/>
          <p:cNvSpPr txBox="1"/>
          <p:nvPr/>
        </p:nvSpPr>
        <p:spPr>
          <a:xfrm>
            <a:off x="3829800" y="3837275"/>
            <a:ext cx="4126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0" name="Google Shape;1150;p5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51" name="Google Shape;1151;p55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7" name="Google Shape;1157;p5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58" name="Google Shape;1158;p5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7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66" name="Google Shape;1166;p5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67" name="Google Shape;1167;p5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68" name="Google Shape;1168;p5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69" name="Google Shape;1169;p5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5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1" name="Google Shape;1171;p5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73" name="Google Shape;1173;p5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74" name="Google Shape;1174;p5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5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6" name="Google Shape;1176;p5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77" name="Google Shape;1177;p5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5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5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5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1" name="Google Shape;1181;p5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82" name="Google Shape;1182;p5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83" name="Google Shape;1183;p5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5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86" name="Google Shape;1186;p5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0" name="Google Shape;1190;p5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91" name="Google Shape;1191;p5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92" name="Google Shape;1192;p5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5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4" name="Google Shape;1194;p5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95" name="Google Shape;1195;p5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5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7" name="Google Shape;1197;p5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98" name="Google Shape;1198;p5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99" name="Google Shape;1199;p5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5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5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02" name="Google Shape;1202;p5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5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5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5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5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3" name="Immagine 2" descr="Immagine che contiene schermata, cerchio, diagramma, design&#10;&#10;Descrizione generata automaticamente">
            <a:extLst>
              <a:ext uri="{FF2B5EF4-FFF2-40B4-BE49-F238E27FC236}">
                <a16:creationId xmlns:a16="http://schemas.microsoft.com/office/drawing/2014/main" id="{C490E639-2603-F511-B1F5-456AEAA4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0345"/>
            <a:ext cx="7772400" cy="34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3" name="Immagine 2" descr="Immagine che contiene schermata, cerchio, diagramma, design&#10;&#10;Descrizione generata automaticamente">
            <a:extLst>
              <a:ext uri="{FF2B5EF4-FFF2-40B4-BE49-F238E27FC236}">
                <a16:creationId xmlns:a16="http://schemas.microsoft.com/office/drawing/2014/main" id="{C490E639-2603-F511-B1F5-456AEAA4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5" t="-3840" r="37157" b="36892"/>
          <a:stretch/>
        </p:blipFill>
        <p:spPr>
          <a:xfrm>
            <a:off x="862642" y="1021025"/>
            <a:ext cx="7142671" cy="3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1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ONTOLOGY</a:t>
            </a:r>
            <a:endParaRPr dirty="0"/>
          </a:p>
        </p:txBody>
      </p:sp>
      <p:pic>
        <p:nvPicPr>
          <p:cNvPr id="3" name="Immagine 2" descr="Immagine che contiene schermata, cerchio, diagramma, design&#10;&#10;Descrizione generata automaticamente">
            <a:extLst>
              <a:ext uri="{FF2B5EF4-FFF2-40B4-BE49-F238E27FC236}">
                <a16:creationId xmlns:a16="http://schemas.microsoft.com/office/drawing/2014/main" id="{C490E639-2603-F511-B1F5-456AEAA4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69" t="45313" r="-978" b="-1091"/>
          <a:stretch/>
        </p:blipFill>
        <p:spPr>
          <a:xfrm>
            <a:off x="1017028" y="1371601"/>
            <a:ext cx="7109944" cy="30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0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375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SLIDE PROSSIME IN ORDINE:</a:t>
            </a:r>
            <a:br>
              <a:rPr lang="en" sz="2000" dirty="0"/>
            </a:br>
            <a:r>
              <a:rPr lang="en" sz="2000" dirty="0"/>
              <a:t>-CARICAMENTO DATI: PROBLEMI TROVATI, SCELTE FATTE ECC…</a:t>
            </a:r>
            <a:br>
              <a:rPr lang="en" sz="2000" dirty="0"/>
            </a:br>
            <a:r>
              <a:rPr lang="en" sz="2000" dirty="0"/>
              <a:t>-QUERY: 1 x slide (NON TUTTE LE QUERY, DECIDERE QUALI TENERE) + VEDERE SE FARE GRAFICI SU QUALCUNA INVECE DELLO SCREENSHOT</a:t>
            </a:r>
            <a:br>
              <a:rPr lang="en" sz="2000" dirty="0"/>
            </a:b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719988" y="1310450"/>
          <a:ext cx="7703925" cy="374883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W/end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F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3100" y="2510713"/>
            <a:ext cx="1703400" cy="1947188"/>
            <a:chOff x="713100" y="2510713"/>
            <a:chExt cx="1703400" cy="1947188"/>
          </a:xfrm>
        </p:grpSpPr>
        <p:sp>
          <p:nvSpPr>
            <p:cNvPr id="159" name="Google Shape;159;p27"/>
            <p:cNvSpPr/>
            <p:nvPr/>
          </p:nvSpPr>
          <p:spPr>
            <a:xfrm>
              <a:off x="11457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7131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131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2717900" y="2510713"/>
            <a:ext cx="1703400" cy="1947188"/>
            <a:chOff x="2717900" y="2510713"/>
            <a:chExt cx="1703400" cy="1947188"/>
          </a:xfrm>
        </p:grpSpPr>
        <p:sp>
          <p:nvSpPr>
            <p:cNvPr id="163" name="Google Shape;163;p27"/>
            <p:cNvSpPr/>
            <p:nvPr/>
          </p:nvSpPr>
          <p:spPr>
            <a:xfrm>
              <a:off x="31505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27179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27179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6" name="Google Shape;166;p27"/>
          <p:cNvGrpSpPr/>
          <p:nvPr/>
        </p:nvGrpSpPr>
        <p:grpSpPr>
          <a:xfrm>
            <a:off x="4722700" y="2510713"/>
            <a:ext cx="1703400" cy="1947188"/>
            <a:chOff x="4722700" y="2510713"/>
            <a:chExt cx="1703400" cy="1947188"/>
          </a:xfrm>
        </p:grpSpPr>
        <p:sp>
          <p:nvSpPr>
            <p:cNvPr id="167" name="Google Shape;167;p27"/>
            <p:cNvSpPr/>
            <p:nvPr/>
          </p:nvSpPr>
          <p:spPr>
            <a:xfrm>
              <a:off x="51553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47227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47227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0" name="Google Shape;170;p27"/>
          <p:cNvGrpSpPr/>
          <p:nvPr/>
        </p:nvGrpSpPr>
        <p:grpSpPr>
          <a:xfrm>
            <a:off x="6727500" y="2510713"/>
            <a:ext cx="1703400" cy="1947188"/>
            <a:chOff x="6727500" y="2510713"/>
            <a:chExt cx="1703400" cy="1947188"/>
          </a:xfrm>
        </p:grpSpPr>
        <p:sp>
          <p:nvSpPr>
            <p:cNvPr id="171" name="Google Shape;171;p27"/>
            <p:cNvSpPr/>
            <p:nvPr/>
          </p:nvSpPr>
          <p:spPr>
            <a:xfrm>
              <a:off x="71601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67275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67275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7402783" y="2753396"/>
            <a:ext cx="352833" cy="352833"/>
            <a:chOff x="-26201650" y="3176075"/>
            <a:chExt cx="296175" cy="296175"/>
          </a:xfrm>
        </p:grpSpPr>
        <p:sp>
          <p:nvSpPr>
            <p:cNvPr id="175" name="Google Shape;175;p27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3392722" y="2754081"/>
            <a:ext cx="353757" cy="351463"/>
            <a:chOff x="-22845575" y="3504075"/>
            <a:chExt cx="296950" cy="295025"/>
          </a:xfrm>
        </p:grpSpPr>
        <p:sp>
          <p:nvSpPr>
            <p:cNvPr id="178" name="Google Shape;178;p27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388845" y="2752458"/>
            <a:ext cx="351910" cy="354710"/>
            <a:chOff x="-25094250" y="3176075"/>
            <a:chExt cx="295400" cy="297750"/>
          </a:xfrm>
        </p:grpSpPr>
        <p:sp>
          <p:nvSpPr>
            <p:cNvPr id="181" name="Google Shape;181;p27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7"/>
          <p:cNvSpPr/>
          <p:nvPr/>
        </p:nvSpPr>
        <p:spPr>
          <a:xfrm>
            <a:off x="5439738" y="2753857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720300" y="1418609"/>
            <a:ext cx="1703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Planets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86" name="Google Shape;186;p27"/>
          <p:cNvCxnSpPr>
            <a:stCxn id="185" idx="2"/>
            <a:endCxn id="163" idx="0"/>
          </p:cNvCxnSpPr>
          <p:nvPr/>
        </p:nvCxnSpPr>
        <p:spPr>
          <a:xfrm rot="5400000">
            <a:off x="37462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" name="Google Shape;187;p27"/>
          <p:cNvCxnSpPr>
            <a:stCxn id="185" idx="2"/>
            <a:endCxn id="167" idx="0"/>
          </p:cNvCxnSpPr>
          <p:nvPr/>
        </p:nvCxnSpPr>
        <p:spPr>
          <a:xfrm rot="-5400000" flipH="1">
            <a:off x="47485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27"/>
          <p:cNvCxnSpPr>
            <a:stCxn id="185" idx="3"/>
            <a:endCxn id="171" idx="0"/>
          </p:cNvCxnSpPr>
          <p:nvPr/>
        </p:nvCxnSpPr>
        <p:spPr>
          <a:xfrm>
            <a:off x="54237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" name="Google Shape;189;p27"/>
          <p:cNvCxnSpPr>
            <a:stCxn id="185" idx="1"/>
            <a:endCxn id="159" idx="0"/>
          </p:cNvCxnSpPr>
          <p:nvPr/>
        </p:nvCxnSpPr>
        <p:spPr>
          <a:xfrm flipH="1">
            <a:off x="15648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auma &amp; Emergency Center Infographics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2307</Words>
  <Application>Microsoft Macintosh PowerPoint</Application>
  <PresentationFormat>Presentazione su schermo (16:9)</PresentationFormat>
  <Paragraphs>577</Paragraphs>
  <Slides>39</Slides>
  <Notes>39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39</vt:i4>
      </vt:variant>
    </vt:vector>
  </HeadingPairs>
  <TitlesOfParts>
    <vt:vector size="49" baseType="lpstr">
      <vt:lpstr>Proxima Nova Semibold</vt:lpstr>
      <vt:lpstr>Arial</vt:lpstr>
      <vt:lpstr>Proxima Nova</vt:lpstr>
      <vt:lpstr>Palanquin Dark Medium</vt:lpstr>
      <vt:lpstr>Lato</vt:lpstr>
      <vt:lpstr>Lexend Exa</vt:lpstr>
      <vt:lpstr>Roboto Condensed Light</vt:lpstr>
      <vt:lpstr>Lexend Exa Medium</vt:lpstr>
      <vt:lpstr>Trauma &amp; Emergency Center Infographics by Slidesgo</vt:lpstr>
      <vt:lpstr>Slidesgo Final Pages</vt:lpstr>
      <vt:lpstr>Spotify &amp; Youtube Songs Statistics FRANGI Francesco Frigato, Andrea Felline, Gianluca Antolini</vt:lpstr>
      <vt:lpstr>TOPIC</vt:lpstr>
      <vt:lpstr>DATASETS</vt:lpstr>
      <vt:lpstr>ONTOLOGY</vt:lpstr>
      <vt:lpstr>ONTOLOGY</vt:lpstr>
      <vt:lpstr>ONTOLOGY</vt:lpstr>
      <vt:lpstr>SLIDE PROSSIME IN ORDINE: -CARICAMENTO DATI: PROBLEMI TROVATI, SCELTE FATTE ECC… -QUERY: 1 x slide (NON TUTTE LE QUERY, DECIDERE QUALI TENERE) + VEDERE SE FARE GRAFICI SU QUALCUNA INVECE DELLO SCREENSHOT 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Presentazione standard di PowerPoint</vt:lpstr>
      <vt:lpstr>Presentazione standard di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&amp; Youtube Songs Statistics FRANGI Francesco Frigato, Andrea Felline, Gianluca Antolini</dc:title>
  <cp:lastModifiedBy>Antolini Gianluca</cp:lastModifiedBy>
  <cp:revision>5</cp:revision>
  <dcterms:modified xsi:type="dcterms:W3CDTF">2023-12-28T10:31:12Z</dcterms:modified>
</cp:coreProperties>
</file>