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 type="screen16x9"/>
  <p:notesSz cx="6858000" cy="9144000"/>
  <p:embeddedFontLs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Lexend Exa" pitchFamily="2" charset="77"/>
      <p:regular r:id="rId43"/>
      <p:bold r:id="rId44"/>
    </p:embeddedFont>
    <p:embeddedFont>
      <p:font typeface="Lexend Exa Medium" pitchFamily="2" charset="77"/>
      <p:regular r:id="rId45"/>
      <p:bold r:id="rId46"/>
    </p:embeddedFont>
    <p:embeddedFont>
      <p:font typeface="Palanquin Dark Medium" panose="020B0604020203020204" pitchFamily="34" charset="77"/>
      <p:regular r:id="rId47"/>
      <p:bold r:id="rId48"/>
    </p:embeddedFont>
    <p:embeddedFont>
      <p:font typeface="Proxima Nova" panose="02000506030000020004" pitchFamily="2" charset="0"/>
      <p:regular r:id="rId49"/>
      <p:bold r:id="rId50"/>
      <p:italic r:id="rId51"/>
      <p:boldItalic r:id="rId52"/>
    </p:embeddedFont>
    <p:embeddedFont>
      <p:font typeface="Proxima Nova Semibold" panose="02000506030000020004" pitchFamily="2" charset="0"/>
      <p:regular r:id="rId53"/>
      <p:bold r:id="rId54"/>
      <p:italic r:id="rId55"/>
      <p:boldItalic r:id="rId56"/>
    </p:embeddedFont>
    <p:embeddedFont>
      <p:font typeface="Roboto Condensed Light" panose="020F0302020204030204" pitchFamily="34" charset="0"/>
      <p:regular r:id="rId57"/>
      <p: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FE176D-1848-40D3-BFBA-C98DB4E74B33}">
  <a:tblStyle styleId="{E2FE176D-1848-40D3-BFBA-C98DB4E74B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184" y="8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2c22aa9c2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2c22aa9c2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2c22aa9c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2c22aa9c2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2c22aa9c2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2c22aa9c2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2c22aa9c2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2c22aa9c2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2c22aa9c2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2c22aa9c2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2c22aa9c2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2c22aa9c2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2c22aa9c2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2c22aa9c2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2c22aa9c2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2c22aa9c2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2c22aa9c2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2c22aa9c2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2c22aa9c2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2c22aa9c2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c93c893a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c93c893a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2c22aa9c2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2c22aa9c2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2c22aa9c2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2c22aa9c2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2c22aa9c2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2c22aa9c2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2c22aa9c2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2c22aa9c2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2c22aa9c2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2c22aa9c2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2c22aa9c2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2c22aa9c2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2c22aa9c2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2c22aa9c2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2c22aa9c2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2c22aa9c2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2c22aa9c2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2c22aa9c2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2c22aa9c2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2c22aa9c2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8b3d967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8b3d967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2c22aa9c2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2c22aa9c2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2c22aa9c2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2c22aa9c2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2c22aa9c2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2c22aa9c2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e014475ca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e014475ca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e014475ca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e014475ca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e014475ca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e014475ca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8b3d967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8b3d9679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8b3d9679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8b3d9679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8b3d9679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22aa9c2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22aa9c2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c22aa9c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2c22aa9c2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2c22aa9c2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2c22aa9c2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34075" y="-3343400"/>
            <a:ext cx="9463500" cy="4432500"/>
          </a:xfrm>
          <a:prstGeom prst="wave">
            <a:avLst>
              <a:gd name="adj1" fmla="val 8291"/>
              <a:gd name="adj2" fmla="val -142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712400" y="4225318"/>
            <a:ext cx="1606800" cy="160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100" y="2228613"/>
            <a:ext cx="6999300" cy="14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100" y="3881013"/>
            <a:ext cx="4060800" cy="475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3100" y="-1851325"/>
            <a:ext cx="3858900" cy="3858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713100" y="369899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713100" y="355752"/>
            <a:ext cx="7717800" cy="46092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6147600" y="-82450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-7249800" y="355752"/>
            <a:ext cx="7717800" cy="46092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676000" y="355752"/>
            <a:ext cx="7717800" cy="46092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1750"/>
            <a:ext cx="6576000" cy="15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1284000" y="31089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8430912" y="37311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-484888" y="355446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 rot="-5400000" flipH="1">
            <a:off x="1926000" y="-2177700"/>
            <a:ext cx="5292000" cy="9609300"/>
          </a:xfrm>
          <a:prstGeom prst="wave">
            <a:avLst>
              <a:gd name="adj1" fmla="val 400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rot="10800000" flipH="1">
            <a:off x="-455100" y="-693300"/>
            <a:ext cx="100542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rot="-5400000" flipH="1">
            <a:off x="1341163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 rot="-5400000" flipH="1">
            <a:off x="7762717" y="-739300"/>
            <a:ext cx="1309500" cy="1309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 rot="10800000" flipH="1">
            <a:off x="8430912" y="366488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 rot="10800000" flipH="1">
            <a:off x="-484888" y="48353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 rot="-5400000">
            <a:off x="1926000" y="-2177700"/>
            <a:ext cx="5292000" cy="9609300"/>
          </a:xfrm>
          <a:prstGeom prst="wave">
            <a:avLst>
              <a:gd name="adj1" fmla="val 400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 rot="5400000" flipH="1">
            <a:off x="1926000" y="-2187050"/>
            <a:ext cx="5292000" cy="9609300"/>
          </a:xfrm>
          <a:prstGeom prst="wave">
            <a:avLst>
              <a:gd name="adj1" fmla="val 400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 rot="10800000">
            <a:off x="-34075" y="-590025"/>
            <a:ext cx="9463500" cy="5946000"/>
          </a:xfrm>
          <a:prstGeom prst="wave">
            <a:avLst>
              <a:gd name="adj1" fmla="val 8291"/>
              <a:gd name="adj2" fmla="val -142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/>
          <p:nvPr/>
        </p:nvSpPr>
        <p:spPr>
          <a:xfrm rot="10800000">
            <a:off x="806489" y="4606463"/>
            <a:ext cx="2682000" cy="2682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5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 rot="10800000" flipH="1">
            <a:off x="-34075" y="-590025"/>
            <a:ext cx="9463500" cy="5946000"/>
          </a:xfrm>
          <a:prstGeom prst="wave">
            <a:avLst>
              <a:gd name="adj1" fmla="val 8291"/>
              <a:gd name="adj2" fmla="val -142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/>
          <p:nvPr/>
        </p:nvSpPr>
        <p:spPr>
          <a:xfrm rot="10800000" flipH="1">
            <a:off x="5906861" y="4606463"/>
            <a:ext cx="2682000" cy="2682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327950" y="539400"/>
            <a:ext cx="6488100" cy="42420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-5459925" y="539400"/>
            <a:ext cx="6488100" cy="4242000"/>
            <a:chOff x="-5459925" y="539400"/>
            <a:chExt cx="6488100" cy="4242000"/>
          </a:xfrm>
        </p:grpSpPr>
        <p:sp>
          <p:nvSpPr>
            <p:cNvPr id="17" name="Google Shape;17;p3"/>
            <p:cNvSpPr/>
            <p:nvPr/>
          </p:nvSpPr>
          <p:spPr>
            <a:xfrm>
              <a:off x="-5459925" y="539400"/>
              <a:ext cx="6488100" cy="4242000"/>
            </a:xfrm>
            <a:prstGeom prst="wave">
              <a:avLst>
                <a:gd name="adj1" fmla="val 101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-911700" y="2653412"/>
              <a:ext cx="1624800" cy="1624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8115825" y="539400"/>
            <a:ext cx="6488100" cy="4242000"/>
            <a:chOff x="8115825" y="539400"/>
            <a:chExt cx="6488100" cy="4242000"/>
          </a:xfrm>
        </p:grpSpPr>
        <p:sp>
          <p:nvSpPr>
            <p:cNvPr id="20" name="Google Shape;20;p3"/>
            <p:cNvSpPr/>
            <p:nvPr/>
          </p:nvSpPr>
          <p:spPr>
            <a:xfrm>
              <a:off x="8115825" y="539400"/>
              <a:ext cx="6488100" cy="4242000"/>
            </a:xfrm>
            <a:prstGeom prst="wave">
              <a:avLst>
                <a:gd name="adj1" fmla="val 101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430900" y="865287"/>
              <a:ext cx="1624800" cy="1624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715125" y="1702050"/>
            <a:ext cx="3644100" cy="14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698425" y="2239575"/>
            <a:ext cx="162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3715125" y="3103488"/>
            <a:ext cx="36441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-5400000" flipH="1">
            <a:off x="1341163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-5400000" flipH="1">
            <a:off x="7298113" y="-549588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473600"/>
            <a:ext cx="7704000" cy="21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-1101700" y="2612921"/>
            <a:ext cx="2489100" cy="2489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7756575" y="41171"/>
            <a:ext cx="2489100" cy="2489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-5400000" flipH="1">
            <a:off x="-20862" y="452900"/>
            <a:ext cx="5369100" cy="42654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5400000" flipH="1">
            <a:off x="3796963" y="452900"/>
            <a:ext cx="5369100" cy="42654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356563" y="2403050"/>
            <a:ext cx="26118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 b="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2"/>
          </p:nvPr>
        </p:nvSpPr>
        <p:spPr>
          <a:xfrm>
            <a:off x="5175614" y="2402925"/>
            <a:ext cx="26118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 b="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175614" y="2768026"/>
            <a:ext cx="2611800" cy="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1356563" y="2768026"/>
            <a:ext cx="2611800" cy="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5400000">
            <a:off x="6713837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flipH="1"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5400000">
            <a:off x="71783" y="-739300"/>
            <a:ext cx="1309500" cy="1309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13100" y="1987500"/>
            <a:ext cx="35427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13100" y="633900"/>
            <a:ext cx="3542700" cy="13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 rot="-5400000" flipH="1">
            <a:off x="4326738" y="452900"/>
            <a:ext cx="5369100" cy="42654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7366800" y="-32385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5400000" flipH="1">
            <a:off x="1939500" y="-1407600"/>
            <a:ext cx="5265000" cy="7958700"/>
          </a:xfrm>
          <a:prstGeom prst="wave">
            <a:avLst>
              <a:gd name="adj1" fmla="val 524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653250" y="346244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682500" y="1177800"/>
            <a:ext cx="7779000" cy="27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6472675" y="2950800"/>
            <a:ext cx="3309300" cy="330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-637975" y="-358500"/>
            <a:ext cx="3309300" cy="330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rot="5400000">
            <a:off x="584250" y="-1147500"/>
            <a:ext cx="7511700" cy="7254000"/>
          </a:xfrm>
          <a:prstGeom prst="wave">
            <a:avLst>
              <a:gd name="adj1" fmla="val 8698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2187150" y="1578000"/>
            <a:ext cx="476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2187150" y="2419800"/>
            <a:ext cx="4769700" cy="11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20000" y="930600"/>
            <a:ext cx="3530700" cy="32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vGtNrJZSRO52-Uc-o-XLclNhwznljJLLr8E9Q0TOUA/copy#gid=17046869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vGtNrJZSRO52-Uc-o-XLclNhwznljJLLr8E9Q0TOUA/copy#gid=10835844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vGtNrJZSRO52-Uc-o-XLclNhwznljJLLr8E9Q0TOUA/copy#gid=645864615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VAFh3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bit.ly/2PfT4lq" TargetMode="External"/><Relationship Id="rId4" Type="http://schemas.openxmlformats.org/officeDocument/2006/relationships/hyperlink" Target="http://bit.ly/30B07Gq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ctrTitle"/>
          </p:nvPr>
        </p:nvSpPr>
        <p:spPr>
          <a:xfrm>
            <a:off x="713100" y="2017601"/>
            <a:ext cx="8202300" cy="14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 dirty="0"/>
              <a:t>Spotify &amp; </a:t>
            </a:r>
            <a:r>
              <a:rPr lang="en" sz="2800" dirty="0" err="1"/>
              <a:t>Youtube</a:t>
            </a:r>
            <a:r>
              <a:rPr lang="en" sz="2800" dirty="0"/>
              <a:t> Songs Statistics </a:t>
            </a:r>
            <a:r>
              <a:rPr lang="en" sz="2800" dirty="0">
                <a:solidFill>
                  <a:schemeClr val="dk2"/>
                </a:solidFill>
              </a:rPr>
              <a:t>FRANGI</a:t>
            </a:r>
            <a:br>
              <a:rPr lang="en" sz="2800" dirty="0">
                <a:solidFill>
                  <a:schemeClr val="dk2"/>
                </a:solidFill>
              </a:rPr>
            </a:br>
            <a:r>
              <a:rPr lang="en" sz="1800" dirty="0">
                <a:solidFill>
                  <a:schemeClr val="dk2"/>
                </a:solidFill>
              </a:rPr>
              <a:t>Francesco </a:t>
            </a:r>
            <a:r>
              <a:rPr lang="en" sz="1800" dirty="0" err="1">
                <a:solidFill>
                  <a:schemeClr val="dk2"/>
                </a:solidFill>
              </a:rPr>
              <a:t>Frigato</a:t>
            </a:r>
            <a:r>
              <a:rPr lang="en" sz="1800" dirty="0">
                <a:solidFill>
                  <a:schemeClr val="dk2"/>
                </a:solidFill>
              </a:rPr>
              <a:t>, Andrea </a:t>
            </a:r>
            <a:r>
              <a:rPr lang="en" sz="1800" dirty="0" err="1">
                <a:solidFill>
                  <a:schemeClr val="dk2"/>
                </a:solidFill>
              </a:rPr>
              <a:t>Felline</a:t>
            </a:r>
            <a:r>
              <a:rPr lang="en" sz="1800" dirty="0">
                <a:solidFill>
                  <a:schemeClr val="dk2"/>
                </a:solidFill>
              </a:rPr>
              <a:t>, Gianluca Antolini</a:t>
            </a:r>
            <a:endParaRPr sz="2800" dirty="0">
              <a:solidFill>
                <a:schemeClr val="dk2"/>
              </a:solidFill>
              <a:latin typeface="Palanquin Dark Medium"/>
              <a:ea typeface="Palanquin Dark Medium"/>
              <a:cs typeface="Palanquin Dark Medium"/>
              <a:sym typeface="Palanquin Dark Medium"/>
            </a:endParaRPr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1"/>
          </p:nvPr>
        </p:nvSpPr>
        <p:spPr>
          <a:xfrm>
            <a:off x="713100" y="3881012"/>
            <a:ext cx="4060800" cy="690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Master’s Degree in Computer </a:t>
            </a:r>
            <a:r>
              <a:rPr lang="en" sz="1500" dirty="0" err="1"/>
              <a:t>Engeneering</a:t>
            </a:r>
            <a:endParaRPr lang="en"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Database 2 – Group Project - A.Y. 2023/23</a:t>
            </a:r>
            <a:endParaRPr sz="1500" dirty="0"/>
          </a:p>
        </p:txBody>
      </p:sp>
      <p:pic>
        <p:nvPicPr>
          <p:cNvPr id="11" name="Immagine 10" descr="Immagine che contiene Elementi grafici, cerchio, Policromia, cartone animato&#10;&#10;Descrizione generata automaticamente">
            <a:extLst>
              <a:ext uri="{FF2B5EF4-FFF2-40B4-BE49-F238E27FC236}">
                <a16:creationId xmlns:a16="http://schemas.microsoft.com/office/drawing/2014/main" id="{03D4C89B-74CC-9AEE-AFDD-57EE9A914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44021">
            <a:off x="6658664" y="3187626"/>
            <a:ext cx="4262817" cy="4262817"/>
          </a:xfrm>
          <a:prstGeom prst="rect">
            <a:avLst/>
          </a:prstGeom>
        </p:spPr>
      </p:pic>
      <p:pic>
        <p:nvPicPr>
          <p:cNvPr id="17" name="Immagine 16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47048B99-8ADD-7A5B-DD9A-0017AA692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701" y="219943"/>
            <a:ext cx="1842286" cy="1198800"/>
          </a:xfrm>
          <a:prstGeom prst="rect">
            <a:avLst/>
          </a:prstGeom>
        </p:spPr>
      </p:pic>
      <p:pic>
        <p:nvPicPr>
          <p:cNvPr id="3" name="Immagine 2" descr="Immagine che contiene rosso, Elementi grafici, simbolo, Carminio&#10;&#10;Descrizione generata automaticamente">
            <a:extLst>
              <a:ext uri="{FF2B5EF4-FFF2-40B4-BE49-F238E27FC236}">
                <a16:creationId xmlns:a16="http://schemas.microsoft.com/office/drawing/2014/main" id="{3D305FA3-E7A6-497B-CB81-9A6192B24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5065" y="2272844"/>
            <a:ext cx="865609" cy="5978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720000" y="1619238"/>
            <a:ext cx="1517400" cy="2626385"/>
            <a:chOff x="720000" y="1619238"/>
            <a:chExt cx="1517400" cy="2626385"/>
          </a:xfrm>
        </p:grpSpPr>
        <p:sp>
          <p:nvSpPr>
            <p:cNvPr id="548" name="Google Shape;548;p32"/>
            <p:cNvSpPr/>
            <p:nvPr/>
          </p:nvSpPr>
          <p:spPr>
            <a:xfrm>
              <a:off x="1059600" y="16192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 txBox="1"/>
            <p:nvPr/>
          </p:nvSpPr>
          <p:spPr>
            <a:xfrm>
              <a:off x="720000" y="3270622"/>
              <a:ext cx="15174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74320" lvl="0" indent="-226059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1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2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3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4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0" name="Google Shape;550;p32"/>
            <p:cNvSpPr txBox="1"/>
            <p:nvPr/>
          </p:nvSpPr>
          <p:spPr>
            <a:xfrm>
              <a:off x="720000" y="2904025"/>
              <a:ext cx="1517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51" name="Google Shape;551;p32"/>
          <p:cNvGrpSpPr/>
          <p:nvPr/>
        </p:nvGrpSpPr>
        <p:grpSpPr>
          <a:xfrm>
            <a:off x="2266650" y="1619238"/>
            <a:ext cx="1517400" cy="2626385"/>
            <a:chOff x="2266650" y="1619238"/>
            <a:chExt cx="1517400" cy="2626385"/>
          </a:xfrm>
        </p:grpSpPr>
        <p:sp>
          <p:nvSpPr>
            <p:cNvPr id="552" name="Google Shape;552;p32"/>
            <p:cNvSpPr/>
            <p:nvPr/>
          </p:nvSpPr>
          <p:spPr>
            <a:xfrm>
              <a:off x="2606250" y="16192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 txBox="1"/>
            <p:nvPr/>
          </p:nvSpPr>
          <p:spPr>
            <a:xfrm>
              <a:off x="2266650" y="3270622"/>
              <a:ext cx="15174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1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2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3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4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4" name="Google Shape;554;p32"/>
            <p:cNvSpPr txBox="1"/>
            <p:nvPr/>
          </p:nvSpPr>
          <p:spPr>
            <a:xfrm>
              <a:off x="2266650" y="2904025"/>
              <a:ext cx="1517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55" name="Google Shape;555;p32"/>
          <p:cNvGrpSpPr/>
          <p:nvPr/>
        </p:nvGrpSpPr>
        <p:grpSpPr>
          <a:xfrm>
            <a:off x="3813300" y="1619238"/>
            <a:ext cx="1517400" cy="2626385"/>
            <a:chOff x="3813300" y="1619238"/>
            <a:chExt cx="1517400" cy="2626385"/>
          </a:xfrm>
        </p:grpSpPr>
        <p:sp>
          <p:nvSpPr>
            <p:cNvPr id="556" name="Google Shape;556;p32"/>
            <p:cNvSpPr/>
            <p:nvPr/>
          </p:nvSpPr>
          <p:spPr>
            <a:xfrm>
              <a:off x="4152900" y="16192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 txBox="1"/>
            <p:nvPr/>
          </p:nvSpPr>
          <p:spPr>
            <a:xfrm>
              <a:off x="3813300" y="3270622"/>
              <a:ext cx="15174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1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2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3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4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8" name="Google Shape;558;p32"/>
            <p:cNvSpPr txBox="1"/>
            <p:nvPr/>
          </p:nvSpPr>
          <p:spPr>
            <a:xfrm>
              <a:off x="3813300" y="2904025"/>
              <a:ext cx="1517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59" name="Google Shape;559;p32"/>
          <p:cNvGrpSpPr/>
          <p:nvPr/>
        </p:nvGrpSpPr>
        <p:grpSpPr>
          <a:xfrm>
            <a:off x="5359950" y="1619238"/>
            <a:ext cx="1517400" cy="2626385"/>
            <a:chOff x="5359950" y="1619238"/>
            <a:chExt cx="1517400" cy="2626385"/>
          </a:xfrm>
        </p:grpSpPr>
        <p:sp>
          <p:nvSpPr>
            <p:cNvPr id="560" name="Google Shape;560;p32"/>
            <p:cNvSpPr/>
            <p:nvPr/>
          </p:nvSpPr>
          <p:spPr>
            <a:xfrm>
              <a:off x="5699550" y="16192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 txBox="1"/>
            <p:nvPr/>
          </p:nvSpPr>
          <p:spPr>
            <a:xfrm>
              <a:off x="5359950" y="3270622"/>
              <a:ext cx="15174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1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2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3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4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2" name="Google Shape;562;p32"/>
            <p:cNvSpPr txBox="1"/>
            <p:nvPr/>
          </p:nvSpPr>
          <p:spPr>
            <a:xfrm>
              <a:off x="5359950" y="2904025"/>
              <a:ext cx="1517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63" name="Google Shape;563;p32"/>
          <p:cNvGrpSpPr/>
          <p:nvPr/>
        </p:nvGrpSpPr>
        <p:grpSpPr>
          <a:xfrm>
            <a:off x="6906600" y="1619238"/>
            <a:ext cx="1517400" cy="2626385"/>
            <a:chOff x="6906600" y="1619238"/>
            <a:chExt cx="1517400" cy="2626385"/>
          </a:xfrm>
        </p:grpSpPr>
        <p:sp>
          <p:nvSpPr>
            <p:cNvPr id="564" name="Google Shape;564;p32"/>
            <p:cNvSpPr/>
            <p:nvPr/>
          </p:nvSpPr>
          <p:spPr>
            <a:xfrm>
              <a:off x="7246200" y="16192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 txBox="1"/>
            <p:nvPr/>
          </p:nvSpPr>
          <p:spPr>
            <a:xfrm>
              <a:off x="6906600" y="3270622"/>
              <a:ext cx="15174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1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2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3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4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6" name="Google Shape;566;p32"/>
            <p:cNvSpPr txBox="1"/>
            <p:nvPr/>
          </p:nvSpPr>
          <p:spPr>
            <a:xfrm>
              <a:off x="6906600" y="2904025"/>
              <a:ext cx="1517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567" name="Google Shape;567;p32"/>
          <p:cNvCxnSpPr>
            <a:stCxn id="548" idx="6"/>
            <a:endCxn id="552" idx="2"/>
          </p:cNvCxnSpPr>
          <p:nvPr/>
        </p:nvCxnSpPr>
        <p:spPr>
          <a:xfrm>
            <a:off x="1897800" y="2038338"/>
            <a:ext cx="70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8" name="Google Shape;568;p32"/>
          <p:cNvCxnSpPr>
            <a:stCxn id="552" idx="6"/>
            <a:endCxn id="556" idx="2"/>
          </p:cNvCxnSpPr>
          <p:nvPr/>
        </p:nvCxnSpPr>
        <p:spPr>
          <a:xfrm>
            <a:off x="3444450" y="2038338"/>
            <a:ext cx="70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9" name="Google Shape;569;p32"/>
          <p:cNvCxnSpPr>
            <a:stCxn id="556" idx="6"/>
            <a:endCxn id="560" idx="2"/>
          </p:cNvCxnSpPr>
          <p:nvPr/>
        </p:nvCxnSpPr>
        <p:spPr>
          <a:xfrm>
            <a:off x="4991100" y="2038338"/>
            <a:ext cx="70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0" name="Google Shape;570;p32"/>
          <p:cNvCxnSpPr>
            <a:stCxn id="560" idx="6"/>
            <a:endCxn id="564" idx="2"/>
          </p:cNvCxnSpPr>
          <p:nvPr/>
        </p:nvCxnSpPr>
        <p:spPr>
          <a:xfrm>
            <a:off x="6537750" y="2038338"/>
            <a:ext cx="70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1" name="Google Shape;571;p32"/>
          <p:cNvCxnSpPr>
            <a:stCxn id="548" idx="4"/>
            <a:endCxn id="550" idx="0"/>
          </p:cNvCxnSpPr>
          <p:nvPr/>
        </p:nvCxnSpPr>
        <p:spPr>
          <a:xfrm>
            <a:off x="1478700" y="2457438"/>
            <a:ext cx="0" cy="44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2" name="Google Shape;572;p32"/>
          <p:cNvCxnSpPr>
            <a:stCxn id="552" idx="4"/>
            <a:endCxn id="554" idx="0"/>
          </p:cNvCxnSpPr>
          <p:nvPr/>
        </p:nvCxnSpPr>
        <p:spPr>
          <a:xfrm>
            <a:off x="3025350" y="2457438"/>
            <a:ext cx="0" cy="44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3" name="Google Shape;573;p32"/>
          <p:cNvCxnSpPr>
            <a:stCxn id="556" idx="4"/>
            <a:endCxn id="558" idx="0"/>
          </p:cNvCxnSpPr>
          <p:nvPr/>
        </p:nvCxnSpPr>
        <p:spPr>
          <a:xfrm>
            <a:off x="4572000" y="2457438"/>
            <a:ext cx="0" cy="44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4" name="Google Shape;574;p32"/>
          <p:cNvCxnSpPr>
            <a:stCxn id="560" idx="4"/>
            <a:endCxn id="562" idx="0"/>
          </p:cNvCxnSpPr>
          <p:nvPr/>
        </p:nvCxnSpPr>
        <p:spPr>
          <a:xfrm>
            <a:off x="6118650" y="2457438"/>
            <a:ext cx="0" cy="44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5" name="Google Shape;575;p32"/>
          <p:cNvCxnSpPr>
            <a:stCxn id="564" idx="4"/>
            <a:endCxn id="566" idx="0"/>
          </p:cNvCxnSpPr>
          <p:nvPr/>
        </p:nvCxnSpPr>
        <p:spPr>
          <a:xfrm>
            <a:off x="7665300" y="2457438"/>
            <a:ext cx="0" cy="44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76" name="Google Shape;576;p32"/>
          <p:cNvGrpSpPr/>
          <p:nvPr/>
        </p:nvGrpSpPr>
        <p:grpSpPr>
          <a:xfrm>
            <a:off x="2875762" y="1862411"/>
            <a:ext cx="299344" cy="351880"/>
            <a:chOff x="-27691025" y="3175300"/>
            <a:chExt cx="251275" cy="295375"/>
          </a:xfrm>
        </p:grpSpPr>
        <p:sp>
          <p:nvSpPr>
            <p:cNvPr id="577" name="Google Shape;577;p32"/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2"/>
          <p:cNvGrpSpPr/>
          <p:nvPr/>
        </p:nvGrpSpPr>
        <p:grpSpPr>
          <a:xfrm>
            <a:off x="4396116" y="1867858"/>
            <a:ext cx="351910" cy="340980"/>
            <a:chOff x="-27719400" y="3925600"/>
            <a:chExt cx="295400" cy="286225"/>
          </a:xfrm>
        </p:grpSpPr>
        <p:sp>
          <p:nvSpPr>
            <p:cNvPr id="582" name="Google Shape;582;p32"/>
            <p:cNvSpPr/>
            <p:nvPr/>
          </p:nvSpPr>
          <p:spPr>
            <a:xfrm>
              <a:off x="-27596525" y="3925600"/>
              <a:ext cx="172525" cy="162575"/>
            </a:xfrm>
            <a:custGeom>
              <a:avLst/>
              <a:gdLst/>
              <a:ahLst/>
              <a:cxnLst/>
              <a:rect l="l" t="t" r="r" b="b"/>
              <a:pathLst>
                <a:path w="6901" h="6503" extrusionOk="0">
                  <a:moveTo>
                    <a:pt x="5042" y="0"/>
                  </a:moveTo>
                  <a:cubicBezTo>
                    <a:pt x="4425" y="0"/>
                    <a:pt x="3809" y="237"/>
                    <a:pt x="3340" y="705"/>
                  </a:cubicBezTo>
                  <a:lnTo>
                    <a:pt x="1765" y="2281"/>
                  </a:lnTo>
                  <a:cubicBezTo>
                    <a:pt x="1639" y="2407"/>
                    <a:pt x="1639" y="2627"/>
                    <a:pt x="1765" y="2785"/>
                  </a:cubicBezTo>
                  <a:cubicBezTo>
                    <a:pt x="1860" y="2879"/>
                    <a:pt x="1891" y="2942"/>
                    <a:pt x="1891" y="3037"/>
                  </a:cubicBezTo>
                  <a:cubicBezTo>
                    <a:pt x="1891" y="3100"/>
                    <a:pt x="1860" y="3226"/>
                    <a:pt x="1765" y="3257"/>
                  </a:cubicBezTo>
                  <a:lnTo>
                    <a:pt x="1229" y="3824"/>
                  </a:lnTo>
                  <a:cubicBezTo>
                    <a:pt x="1009" y="3856"/>
                    <a:pt x="820" y="3919"/>
                    <a:pt x="662" y="4045"/>
                  </a:cubicBezTo>
                  <a:lnTo>
                    <a:pt x="1" y="4643"/>
                  </a:lnTo>
                  <a:lnTo>
                    <a:pt x="1860" y="6502"/>
                  </a:lnTo>
                  <a:lnTo>
                    <a:pt x="2427" y="5809"/>
                  </a:lnTo>
                  <a:cubicBezTo>
                    <a:pt x="2553" y="5652"/>
                    <a:pt x="2647" y="5494"/>
                    <a:pt x="2679" y="5305"/>
                  </a:cubicBezTo>
                  <a:lnTo>
                    <a:pt x="6774" y="1209"/>
                  </a:lnTo>
                  <a:cubicBezTo>
                    <a:pt x="6900" y="1083"/>
                    <a:pt x="6900" y="863"/>
                    <a:pt x="6774" y="737"/>
                  </a:cubicBezTo>
                  <a:cubicBezTo>
                    <a:pt x="6298" y="245"/>
                    <a:pt x="5669" y="0"/>
                    <a:pt x="5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-27719400" y="4054275"/>
              <a:ext cx="157550" cy="157550"/>
            </a:xfrm>
            <a:custGeom>
              <a:avLst/>
              <a:gdLst/>
              <a:ahLst/>
              <a:cxnLst/>
              <a:rect l="l" t="t" r="r" b="b"/>
              <a:pathLst>
                <a:path w="6302" h="6302" extrusionOk="0">
                  <a:moveTo>
                    <a:pt x="4412" y="1"/>
                  </a:moveTo>
                  <a:lnTo>
                    <a:pt x="537" y="3466"/>
                  </a:lnTo>
                  <a:cubicBezTo>
                    <a:pt x="190" y="3781"/>
                    <a:pt x="1" y="4222"/>
                    <a:pt x="1" y="4695"/>
                  </a:cubicBezTo>
                  <a:cubicBezTo>
                    <a:pt x="1" y="5136"/>
                    <a:pt x="158" y="5545"/>
                    <a:pt x="474" y="5829"/>
                  </a:cubicBezTo>
                  <a:cubicBezTo>
                    <a:pt x="789" y="6144"/>
                    <a:pt x="1167" y="6302"/>
                    <a:pt x="1608" y="6302"/>
                  </a:cubicBezTo>
                  <a:lnTo>
                    <a:pt x="1639" y="6302"/>
                  </a:lnTo>
                  <a:cubicBezTo>
                    <a:pt x="1954" y="6302"/>
                    <a:pt x="2269" y="6175"/>
                    <a:pt x="2553" y="5986"/>
                  </a:cubicBezTo>
                  <a:lnTo>
                    <a:pt x="1482" y="4915"/>
                  </a:lnTo>
                  <a:cubicBezTo>
                    <a:pt x="1356" y="4789"/>
                    <a:pt x="1356" y="4569"/>
                    <a:pt x="1482" y="4443"/>
                  </a:cubicBezTo>
                  <a:cubicBezTo>
                    <a:pt x="1545" y="4395"/>
                    <a:pt x="1631" y="4372"/>
                    <a:pt x="1718" y="4372"/>
                  </a:cubicBezTo>
                  <a:cubicBezTo>
                    <a:pt x="1805" y="4372"/>
                    <a:pt x="1891" y="4395"/>
                    <a:pt x="1954" y="4443"/>
                  </a:cubicBezTo>
                  <a:lnTo>
                    <a:pt x="3025" y="5514"/>
                  </a:lnTo>
                  <a:lnTo>
                    <a:pt x="3498" y="5010"/>
                  </a:lnTo>
                  <a:lnTo>
                    <a:pt x="2521" y="4002"/>
                  </a:lnTo>
                  <a:cubicBezTo>
                    <a:pt x="2395" y="3907"/>
                    <a:pt x="2395" y="3655"/>
                    <a:pt x="2521" y="3561"/>
                  </a:cubicBezTo>
                  <a:cubicBezTo>
                    <a:pt x="2569" y="3498"/>
                    <a:pt x="2655" y="3466"/>
                    <a:pt x="2746" y="3466"/>
                  </a:cubicBezTo>
                  <a:cubicBezTo>
                    <a:pt x="2836" y="3466"/>
                    <a:pt x="2931" y="3498"/>
                    <a:pt x="2994" y="3561"/>
                  </a:cubicBezTo>
                  <a:lnTo>
                    <a:pt x="3939" y="4474"/>
                  </a:lnTo>
                  <a:lnTo>
                    <a:pt x="4412" y="3970"/>
                  </a:lnTo>
                  <a:lnTo>
                    <a:pt x="3530" y="3120"/>
                  </a:lnTo>
                  <a:cubicBezTo>
                    <a:pt x="3403" y="2994"/>
                    <a:pt x="3403" y="2773"/>
                    <a:pt x="3530" y="2647"/>
                  </a:cubicBezTo>
                  <a:cubicBezTo>
                    <a:pt x="3593" y="2584"/>
                    <a:pt x="3679" y="2552"/>
                    <a:pt x="3766" y="2552"/>
                  </a:cubicBezTo>
                  <a:cubicBezTo>
                    <a:pt x="3852" y="2552"/>
                    <a:pt x="3939" y="2584"/>
                    <a:pt x="4002" y="2647"/>
                  </a:cubicBezTo>
                  <a:lnTo>
                    <a:pt x="4884" y="3498"/>
                  </a:lnTo>
                  <a:lnTo>
                    <a:pt x="5357" y="2994"/>
                  </a:lnTo>
                  <a:lnTo>
                    <a:pt x="4601" y="2237"/>
                  </a:lnTo>
                  <a:cubicBezTo>
                    <a:pt x="4475" y="2111"/>
                    <a:pt x="4475" y="1891"/>
                    <a:pt x="4601" y="1765"/>
                  </a:cubicBezTo>
                  <a:cubicBezTo>
                    <a:pt x="4671" y="1624"/>
                    <a:pt x="4771" y="1562"/>
                    <a:pt x="4867" y="1562"/>
                  </a:cubicBezTo>
                  <a:cubicBezTo>
                    <a:pt x="4944" y="1562"/>
                    <a:pt x="5018" y="1601"/>
                    <a:pt x="5073" y="1670"/>
                  </a:cubicBezTo>
                  <a:lnTo>
                    <a:pt x="5829" y="2395"/>
                  </a:lnTo>
                  <a:lnTo>
                    <a:pt x="6302" y="1891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32"/>
          <p:cNvGrpSpPr/>
          <p:nvPr/>
        </p:nvGrpSpPr>
        <p:grpSpPr>
          <a:xfrm>
            <a:off x="7488422" y="1861473"/>
            <a:ext cx="353757" cy="353757"/>
            <a:chOff x="-25834600" y="3176875"/>
            <a:chExt cx="296950" cy="296950"/>
          </a:xfrm>
        </p:grpSpPr>
        <p:sp>
          <p:nvSpPr>
            <p:cNvPr id="585" name="Google Shape;585;p32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2"/>
          <p:cNvGrpSpPr/>
          <p:nvPr/>
        </p:nvGrpSpPr>
        <p:grpSpPr>
          <a:xfrm>
            <a:off x="1302307" y="1893829"/>
            <a:ext cx="352803" cy="289039"/>
            <a:chOff x="-26981375" y="3951875"/>
            <a:chExt cx="296150" cy="242625"/>
          </a:xfrm>
        </p:grpSpPr>
        <p:sp>
          <p:nvSpPr>
            <p:cNvPr id="591" name="Google Shape;591;p32"/>
            <p:cNvSpPr/>
            <p:nvPr/>
          </p:nvSpPr>
          <p:spPr>
            <a:xfrm>
              <a:off x="-26978225" y="3951875"/>
              <a:ext cx="173300" cy="155975"/>
            </a:xfrm>
            <a:custGeom>
              <a:avLst/>
              <a:gdLst/>
              <a:ahLst/>
              <a:cxnLst/>
              <a:rect l="l" t="t" r="r" b="b"/>
              <a:pathLst>
                <a:path w="6932" h="6239" extrusionOk="0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-26981375" y="4124375"/>
              <a:ext cx="174075" cy="70125"/>
            </a:xfrm>
            <a:custGeom>
              <a:avLst/>
              <a:gdLst/>
              <a:ahLst/>
              <a:cxnLst/>
              <a:rect l="l" t="t" r="r" b="b"/>
              <a:pathLst>
                <a:path w="6963" h="2805" extrusionOk="0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-26790000" y="4002300"/>
              <a:ext cx="104775" cy="192200"/>
            </a:xfrm>
            <a:custGeom>
              <a:avLst/>
              <a:gdLst/>
              <a:ahLst/>
              <a:cxnLst/>
              <a:rect l="l" t="t" r="r" b="b"/>
              <a:pathLst>
                <a:path w="4191" h="7688" extrusionOk="0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2"/>
          <p:cNvSpPr/>
          <p:nvPr/>
        </p:nvSpPr>
        <p:spPr>
          <a:xfrm>
            <a:off x="5942303" y="1917423"/>
            <a:ext cx="352833" cy="241864"/>
          </a:xfrm>
          <a:custGeom>
            <a:avLst/>
            <a:gdLst/>
            <a:ahLst/>
            <a:cxnLst/>
            <a:rect l="l" t="t" r="r" b="b"/>
            <a:pathLst>
              <a:path w="11847" h="8121" extrusionOk="0">
                <a:moveTo>
                  <a:pt x="5640" y="1221"/>
                </a:moveTo>
                <a:lnTo>
                  <a:pt x="5640" y="1914"/>
                </a:lnTo>
                <a:lnTo>
                  <a:pt x="4916" y="1914"/>
                </a:lnTo>
                <a:lnTo>
                  <a:pt x="4916" y="1568"/>
                </a:lnTo>
                <a:cubicBezTo>
                  <a:pt x="4916" y="1379"/>
                  <a:pt x="5073" y="1221"/>
                  <a:pt x="5294" y="1221"/>
                </a:cubicBezTo>
                <a:close/>
                <a:moveTo>
                  <a:pt x="8066" y="1253"/>
                </a:moveTo>
                <a:cubicBezTo>
                  <a:pt x="8287" y="1253"/>
                  <a:pt x="8444" y="1410"/>
                  <a:pt x="8444" y="1599"/>
                </a:cubicBezTo>
                <a:lnTo>
                  <a:pt x="8444" y="1946"/>
                </a:lnTo>
                <a:lnTo>
                  <a:pt x="7720" y="1946"/>
                </a:lnTo>
                <a:lnTo>
                  <a:pt x="7720" y="1253"/>
                </a:lnTo>
                <a:close/>
                <a:moveTo>
                  <a:pt x="7027" y="1253"/>
                </a:moveTo>
                <a:lnTo>
                  <a:pt x="7027" y="1977"/>
                </a:lnTo>
                <a:lnTo>
                  <a:pt x="6302" y="1977"/>
                </a:lnTo>
                <a:lnTo>
                  <a:pt x="6302" y="1253"/>
                </a:lnTo>
                <a:close/>
                <a:moveTo>
                  <a:pt x="8098" y="3994"/>
                </a:moveTo>
                <a:lnTo>
                  <a:pt x="6648" y="4844"/>
                </a:lnTo>
                <a:lnTo>
                  <a:pt x="5199" y="3994"/>
                </a:lnTo>
                <a:close/>
                <a:moveTo>
                  <a:pt x="6648" y="5663"/>
                </a:moveTo>
                <a:lnTo>
                  <a:pt x="8665" y="6797"/>
                </a:lnTo>
                <a:lnTo>
                  <a:pt x="4664" y="6797"/>
                </a:lnTo>
                <a:lnTo>
                  <a:pt x="6648" y="5663"/>
                </a:lnTo>
                <a:close/>
                <a:moveTo>
                  <a:pt x="3183" y="6766"/>
                </a:moveTo>
                <a:cubicBezTo>
                  <a:pt x="3372" y="6766"/>
                  <a:pt x="3561" y="6924"/>
                  <a:pt x="3561" y="7113"/>
                </a:cubicBezTo>
                <a:cubicBezTo>
                  <a:pt x="3561" y="7333"/>
                  <a:pt x="3372" y="7491"/>
                  <a:pt x="3183" y="7491"/>
                </a:cubicBezTo>
                <a:cubicBezTo>
                  <a:pt x="2994" y="7491"/>
                  <a:pt x="2836" y="7333"/>
                  <a:pt x="2836" y="7113"/>
                </a:cubicBezTo>
                <a:cubicBezTo>
                  <a:pt x="2836" y="6924"/>
                  <a:pt x="2994" y="6766"/>
                  <a:pt x="3183" y="6766"/>
                </a:cubicBezTo>
                <a:close/>
                <a:moveTo>
                  <a:pt x="10114" y="6797"/>
                </a:moveTo>
                <a:cubicBezTo>
                  <a:pt x="10303" y="6797"/>
                  <a:pt x="10461" y="6955"/>
                  <a:pt x="10461" y="7144"/>
                </a:cubicBezTo>
                <a:cubicBezTo>
                  <a:pt x="10461" y="7365"/>
                  <a:pt x="10303" y="7522"/>
                  <a:pt x="10114" y="7522"/>
                </a:cubicBezTo>
                <a:cubicBezTo>
                  <a:pt x="9925" y="7522"/>
                  <a:pt x="9767" y="7365"/>
                  <a:pt x="9767" y="7144"/>
                </a:cubicBezTo>
                <a:cubicBezTo>
                  <a:pt x="9767" y="6955"/>
                  <a:pt x="9925" y="6797"/>
                  <a:pt x="10114" y="6797"/>
                </a:cubicBezTo>
                <a:close/>
                <a:moveTo>
                  <a:pt x="1123" y="0"/>
                </a:moveTo>
                <a:cubicBezTo>
                  <a:pt x="859" y="0"/>
                  <a:pt x="600" y="103"/>
                  <a:pt x="411" y="308"/>
                </a:cubicBezTo>
                <a:cubicBezTo>
                  <a:pt x="1" y="686"/>
                  <a:pt x="1" y="1379"/>
                  <a:pt x="411" y="1757"/>
                </a:cubicBezTo>
                <a:lnTo>
                  <a:pt x="2017" y="3426"/>
                </a:lnTo>
                <a:cubicBezTo>
                  <a:pt x="2395" y="3805"/>
                  <a:pt x="2931" y="4025"/>
                  <a:pt x="3466" y="4025"/>
                </a:cubicBezTo>
                <a:lnTo>
                  <a:pt x="3782" y="4025"/>
                </a:lnTo>
                <a:lnTo>
                  <a:pt x="5955" y="5222"/>
                </a:lnTo>
                <a:lnTo>
                  <a:pt x="3908" y="6388"/>
                </a:lnTo>
                <a:cubicBezTo>
                  <a:pt x="3719" y="6167"/>
                  <a:pt x="3466" y="6073"/>
                  <a:pt x="3151" y="6073"/>
                </a:cubicBezTo>
                <a:cubicBezTo>
                  <a:pt x="2553" y="6073"/>
                  <a:pt x="2143" y="6545"/>
                  <a:pt x="2143" y="7081"/>
                </a:cubicBezTo>
                <a:cubicBezTo>
                  <a:pt x="2143" y="7680"/>
                  <a:pt x="2584" y="8121"/>
                  <a:pt x="3151" y="8121"/>
                </a:cubicBezTo>
                <a:cubicBezTo>
                  <a:pt x="3593" y="8121"/>
                  <a:pt x="3971" y="7837"/>
                  <a:pt x="4128" y="7396"/>
                </a:cubicBezTo>
                <a:lnTo>
                  <a:pt x="9137" y="7396"/>
                </a:lnTo>
                <a:cubicBezTo>
                  <a:pt x="9295" y="7806"/>
                  <a:pt x="9641" y="8121"/>
                  <a:pt x="10114" y="8121"/>
                </a:cubicBezTo>
                <a:cubicBezTo>
                  <a:pt x="10713" y="8121"/>
                  <a:pt x="11154" y="7648"/>
                  <a:pt x="11154" y="7081"/>
                </a:cubicBezTo>
                <a:cubicBezTo>
                  <a:pt x="11154" y="6482"/>
                  <a:pt x="10681" y="6073"/>
                  <a:pt x="10114" y="6073"/>
                </a:cubicBezTo>
                <a:cubicBezTo>
                  <a:pt x="9862" y="6073"/>
                  <a:pt x="9578" y="6167"/>
                  <a:pt x="9358" y="6388"/>
                </a:cubicBezTo>
                <a:lnTo>
                  <a:pt x="7310" y="5222"/>
                </a:lnTo>
                <a:lnTo>
                  <a:pt x="9484" y="4025"/>
                </a:lnTo>
                <a:lnTo>
                  <a:pt x="10839" y="4025"/>
                </a:lnTo>
                <a:cubicBezTo>
                  <a:pt x="11437" y="4025"/>
                  <a:pt x="11847" y="3552"/>
                  <a:pt x="11847" y="2985"/>
                </a:cubicBezTo>
                <a:cubicBezTo>
                  <a:pt x="11847" y="2387"/>
                  <a:pt x="11374" y="1946"/>
                  <a:pt x="10839" y="1946"/>
                </a:cubicBezTo>
                <a:lnTo>
                  <a:pt x="9074" y="1946"/>
                </a:lnTo>
                <a:lnTo>
                  <a:pt x="9074" y="1599"/>
                </a:lnTo>
                <a:cubicBezTo>
                  <a:pt x="9074" y="1032"/>
                  <a:pt x="8602" y="591"/>
                  <a:pt x="8035" y="591"/>
                </a:cubicBezTo>
                <a:lnTo>
                  <a:pt x="5294" y="591"/>
                </a:lnTo>
                <a:cubicBezTo>
                  <a:pt x="4695" y="591"/>
                  <a:pt x="4254" y="1064"/>
                  <a:pt x="4254" y="1599"/>
                </a:cubicBezTo>
                <a:lnTo>
                  <a:pt x="4254" y="1946"/>
                </a:lnTo>
                <a:lnTo>
                  <a:pt x="4097" y="1946"/>
                </a:lnTo>
                <a:cubicBezTo>
                  <a:pt x="3750" y="1946"/>
                  <a:pt x="3372" y="1820"/>
                  <a:pt x="3120" y="1568"/>
                </a:cubicBezTo>
                <a:lnTo>
                  <a:pt x="1860" y="308"/>
                </a:lnTo>
                <a:cubicBezTo>
                  <a:pt x="1655" y="103"/>
                  <a:pt x="1387" y="0"/>
                  <a:pt x="11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600" name="Google Shape;600;p33"/>
          <p:cNvGrpSpPr/>
          <p:nvPr/>
        </p:nvGrpSpPr>
        <p:grpSpPr>
          <a:xfrm>
            <a:off x="801963" y="2250859"/>
            <a:ext cx="1703400" cy="976803"/>
            <a:chOff x="801963" y="2250859"/>
            <a:chExt cx="1703400" cy="976803"/>
          </a:xfrm>
        </p:grpSpPr>
        <p:sp>
          <p:nvSpPr>
            <p:cNvPr id="601" name="Google Shape;601;p33"/>
            <p:cNvSpPr txBox="1"/>
            <p:nvPr/>
          </p:nvSpPr>
          <p:spPr>
            <a:xfrm>
              <a:off x="801963" y="2617463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2" name="Google Shape;602;p33"/>
            <p:cNvSpPr txBox="1"/>
            <p:nvPr/>
          </p:nvSpPr>
          <p:spPr>
            <a:xfrm>
              <a:off x="801963" y="2250859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603" name="Google Shape;603;p33"/>
          <p:cNvSpPr txBox="1"/>
          <p:nvPr/>
        </p:nvSpPr>
        <p:spPr>
          <a:xfrm>
            <a:off x="3259800" y="1354025"/>
            <a:ext cx="26244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The Solar System</a:t>
            </a:r>
            <a:endParaRPr sz="18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grpSp>
        <p:nvGrpSpPr>
          <p:cNvPr id="604" name="Google Shape;604;p33"/>
          <p:cNvGrpSpPr/>
          <p:nvPr/>
        </p:nvGrpSpPr>
        <p:grpSpPr>
          <a:xfrm>
            <a:off x="3720300" y="2250859"/>
            <a:ext cx="1703400" cy="976803"/>
            <a:chOff x="3720300" y="2250859"/>
            <a:chExt cx="1703400" cy="976803"/>
          </a:xfrm>
        </p:grpSpPr>
        <p:sp>
          <p:nvSpPr>
            <p:cNvPr id="605" name="Google Shape;605;p33"/>
            <p:cNvSpPr txBox="1"/>
            <p:nvPr/>
          </p:nvSpPr>
          <p:spPr>
            <a:xfrm>
              <a:off x="3720300" y="2617463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6" name="Google Shape;606;p33"/>
            <p:cNvSpPr txBox="1"/>
            <p:nvPr/>
          </p:nvSpPr>
          <p:spPr>
            <a:xfrm>
              <a:off x="3720300" y="2250859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607" name="Google Shape;607;p33"/>
          <p:cNvGrpSpPr/>
          <p:nvPr/>
        </p:nvGrpSpPr>
        <p:grpSpPr>
          <a:xfrm>
            <a:off x="6638638" y="2250859"/>
            <a:ext cx="1703400" cy="976803"/>
            <a:chOff x="6638638" y="2250859"/>
            <a:chExt cx="1703400" cy="976803"/>
          </a:xfrm>
        </p:grpSpPr>
        <p:sp>
          <p:nvSpPr>
            <p:cNvPr id="608" name="Google Shape;608;p33"/>
            <p:cNvSpPr txBox="1"/>
            <p:nvPr/>
          </p:nvSpPr>
          <p:spPr>
            <a:xfrm>
              <a:off x="6638638" y="2617463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doesn’t have a solid surface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9" name="Google Shape;609;p33"/>
            <p:cNvSpPr txBox="1"/>
            <p:nvPr/>
          </p:nvSpPr>
          <p:spPr>
            <a:xfrm>
              <a:off x="6638638" y="2250859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610" name="Google Shape;610;p33"/>
          <p:cNvGrpSpPr/>
          <p:nvPr/>
        </p:nvGrpSpPr>
        <p:grpSpPr>
          <a:xfrm>
            <a:off x="5179469" y="3604884"/>
            <a:ext cx="1703400" cy="976803"/>
            <a:chOff x="5179469" y="3604884"/>
            <a:chExt cx="1703400" cy="976803"/>
          </a:xfrm>
        </p:grpSpPr>
        <p:sp>
          <p:nvSpPr>
            <p:cNvPr id="611" name="Google Shape;611;p33"/>
            <p:cNvSpPr txBox="1"/>
            <p:nvPr/>
          </p:nvSpPr>
          <p:spPr>
            <a:xfrm>
              <a:off x="5179469" y="397148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the planet with human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2" name="Google Shape;612;p33"/>
            <p:cNvSpPr txBox="1"/>
            <p:nvPr/>
          </p:nvSpPr>
          <p:spPr>
            <a:xfrm>
              <a:off x="5179469" y="36048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613" name="Google Shape;613;p33"/>
          <p:cNvGrpSpPr/>
          <p:nvPr/>
        </p:nvGrpSpPr>
        <p:grpSpPr>
          <a:xfrm>
            <a:off x="801963" y="3604884"/>
            <a:ext cx="1703400" cy="976803"/>
            <a:chOff x="801963" y="3604884"/>
            <a:chExt cx="1703400" cy="976803"/>
          </a:xfrm>
        </p:grpSpPr>
        <p:sp>
          <p:nvSpPr>
            <p:cNvPr id="614" name="Google Shape;614;p33"/>
            <p:cNvSpPr txBox="1"/>
            <p:nvPr/>
          </p:nvSpPr>
          <p:spPr>
            <a:xfrm>
              <a:off x="801963" y="397148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5" name="Google Shape;615;p33"/>
            <p:cNvSpPr txBox="1"/>
            <p:nvPr/>
          </p:nvSpPr>
          <p:spPr>
            <a:xfrm>
              <a:off x="801963" y="36048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616" name="Google Shape;616;p33"/>
          <p:cNvCxnSpPr>
            <a:stCxn id="601" idx="2"/>
            <a:endCxn id="615" idx="0"/>
          </p:cNvCxnSpPr>
          <p:nvPr/>
        </p:nvCxnSpPr>
        <p:spPr>
          <a:xfrm>
            <a:off x="1653663" y="3227663"/>
            <a:ext cx="0" cy="37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7" name="Google Shape;617;p33"/>
          <p:cNvCxnSpPr>
            <a:stCxn id="603" idx="2"/>
            <a:endCxn id="602" idx="0"/>
          </p:cNvCxnSpPr>
          <p:nvPr/>
        </p:nvCxnSpPr>
        <p:spPr>
          <a:xfrm rot="5400000">
            <a:off x="2885850" y="564575"/>
            <a:ext cx="453900" cy="29184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8" name="Google Shape;618;p33"/>
          <p:cNvCxnSpPr>
            <a:stCxn id="603" idx="2"/>
            <a:endCxn id="609" idx="0"/>
          </p:cNvCxnSpPr>
          <p:nvPr/>
        </p:nvCxnSpPr>
        <p:spPr>
          <a:xfrm rot="-5400000" flipH="1">
            <a:off x="5804250" y="564575"/>
            <a:ext cx="453900" cy="29184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9" name="Google Shape;619;p33"/>
          <p:cNvCxnSpPr>
            <a:stCxn id="605" idx="2"/>
            <a:endCxn id="612" idx="0"/>
          </p:cNvCxnSpPr>
          <p:nvPr/>
        </p:nvCxnSpPr>
        <p:spPr>
          <a:xfrm rot="-5400000" flipH="1">
            <a:off x="5113050" y="2686613"/>
            <a:ext cx="377100" cy="14592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0" name="Google Shape;620;p33"/>
          <p:cNvCxnSpPr>
            <a:stCxn id="608" idx="2"/>
            <a:endCxn id="612" idx="0"/>
          </p:cNvCxnSpPr>
          <p:nvPr/>
        </p:nvCxnSpPr>
        <p:spPr>
          <a:xfrm rot="5400000">
            <a:off x="6572188" y="2686613"/>
            <a:ext cx="377100" cy="14592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1" name="Google Shape;621;p33"/>
          <p:cNvCxnSpPr>
            <a:stCxn id="603" idx="2"/>
            <a:endCxn id="606" idx="0"/>
          </p:cNvCxnSpPr>
          <p:nvPr/>
        </p:nvCxnSpPr>
        <p:spPr>
          <a:xfrm>
            <a:off x="4572000" y="1796825"/>
            <a:ext cx="0" cy="45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cxnSp>
        <p:nvCxnSpPr>
          <p:cNvPr id="627" name="Google Shape;627;p34"/>
          <p:cNvCxnSpPr>
            <a:stCxn id="628" idx="4"/>
            <a:endCxn id="629" idx="2"/>
          </p:cNvCxnSpPr>
          <p:nvPr/>
        </p:nvCxnSpPr>
        <p:spPr>
          <a:xfrm rot="-5400000" flipH="1">
            <a:off x="1068588" y="2080329"/>
            <a:ext cx="433200" cy="339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0" name="Google Shape;630;p34"/>
          <p:cNvCxnSpPr>
            <a:stCxn id="629" idx="4"/>
            <a:endCxn id="631" idx="2"/>
          </p:cNvCxnSpPr>
          <p:nvPr/>
        </p:nvCxnSpPr>
        <p:spPr>
          <a:xfrm rot="-5400000" flipH="1">
            <a:off x="1827396" y="2932629"/>
            <a:ext cx="433200" cy="339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2" name="Google Shape;632;p34"/>
          <p:cNvCxnSpPr>
            <a:stCxn id="631" idx="4"/>
            <a:endCxn id="633" idx="2"/>
          </p:cNvCxnSpPr>
          <p:nvPr/>
        </p:nvCxnSpPr>
        <p:spPr>
          <a:xfrm rot="-5400000" flipH="1">
            <a:off x="2586196" y="3784940"/>
            <a:ext cx="433200" cy="339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4" name="Google Shape;634;p34"/>
          <p:cNvCxnSpPr>
            <a:stCxn id="628" idx="6"/>
            <a:endCxn id="635" idx="1"/>
          </p:cNvCxnSpPr>
          <p:nvPr/>
        </p:nvCxnSpPr>
        <p:spPr>
          <a:xfrm>
            <a:off x="1534488" y="1614429"/>
            <a:ext cx="27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6" name="Google Shape;636;p34"/>
          <p:cNvCxnSpPr>
            <a:stCxn id="629" idx="6"/>
            <a:endCxn id="637" idx="1"/>
          </p:cNvCxnSpPr>
          <p:nvPr/>
        </p:nvCxnSpPr>
        <p:spPr>
          <a:xfrm>
            <a:off x="2293296" y="2466729"/>
            <a:ext cx="27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8" name="Google Shape;638;p34"/>
          <p:cNvCxnSpPr>
            <a:stCxn id="631" idx="6"/>
            <a:endCxn id="639" idx="1"/>
          </p:cNvCxnSpPr>
          <p:nvPr/>
        </p:nvCxnSpPr>
        <p:spPr>
          <a:xfrm>
            <a:off x="3052096" y="3319040"/>
            <a:ext cx="2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0" name="Google Shape;640;p34"/>
          <p:cNvCxnSpPr>
            <a:stCxn id="633" idx="6"/>
            <a:endCxn id="641" idx="1"/>
          </p:cNvCxnSpPr>
          <p:nvPr/>
        </p:nvCxnSpPr>
        <p:spPr>
          <a:xfrm>
            <a:off x="3810913" y="4171367"/>
            <a:ext cx="27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2" name="Google Shape;642;p34"/>
          <p:cNvCxnSpPr>
            <a:stCxn id="635" idx="3"/>
            <a:endCxn id="643" idx="1"/>
          </p:cNvCxnSpPr>
          <p:nvPr/>
        </p:nvCxnSpPr>
        <p:spPr>
          <a:xfrm>
            <a:off x="3139950" y="1614429"/>
            <a:ext cx="29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4" name="Google Shape;644;p34"/>
          <p:cNvCxnSpPr>
            <a:stCxn id="637" idx="3"/>
            <a:endCxn id="645" idx="1"/>
          </p:cNvCxnSpPr>
          <p:nvPr/>
        </p:nvCxnSpPr>
        <p:spPr>
          <a:xfrm>
            <a:off x="3898750" y="2466740"/>
            <a:ext cx="29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6" name="Google Shape;646;p34"/>
          <p:cNvCxnSpPr>
            <a:stCxn id="639" idx="3"/>
            <a:endCxn id="647" idx="1"/>
          </p:cNvCxnSpPr>
          <p:nvPr/>
        </p:nvCxnSpPr>
        <p:spPr>
          <a:xfrm>
            <a:off x="4657542" y="3319066"/>
            <a:ext cx="29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8" name="Google Shape;648;p34"/>
          <p:cNvCxnSpPr>
            <a:stCxn id="641" idx="3"/>
            <a:endCxn id="649" idx="1"/>
          </p:cNvCxnSpPr>
          <p:nvPr/>
        </p:nvCxnSpPr>
        <p:spPr>
          <a:xfrm>
            <a:off x="5416375" y="4171379"/>
            <a:ext cx="29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50" name="Google Shape;650;p34"/>
          <p:cNvGrpSpPr/>
          <p:nvPr/>
        </p:nvGrpSpPr>
        <p:grpSpPr>
          <a:xfrm>
            <a:off x="696288" y="1195317"/>
            <a:ext cx="5451288" cy="838212"/>
            <a:chOff x="696288" y="1216838"/>
            <a:chExt cx="5451288" cy="838213"/>
          </a:xfrm>
        </p:grpSpPr>
        <p:sp>
          <p:nvSpPr>
            <p:cNvPr id="643" name="Google Shape;643;p34"/>
            <p:cNvSpPr txBox="1"/>
            <p:nvPr/>
          </p:nvSpPr>
          <p:spPr>
            <a:xfrm>
              <a:off x="3438575" y="1216838"/>
              <a:ext cx="27090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red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a cold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5" name="Google Shape;635;p34"/>
            <p:cNvSpPr txBox="1"/>
            <p:nvPr/>
          </p:nvSpPr>
          <p:spPr>
            <a:xfrm>
              <a:off x="1809450" y="1216850"/>
              <a:ext cx="13305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696288" y="1216850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01</a:t>
              </a:r>
              <a:endParaRPr/>
            </a:p>
          </p:txBody>
        </p:sp>
      </p:grpSp>
      <p:grpSp>
        <p:nvGrpSpPr>
          <p:cNvPr id="651" name="Google Shape;651;p34"/>
          <p:cNvGrpSpPr/>
          <p:nvPr/>
        </p:nvGrpSpPr>
        <p:grpSpPr>
          <a:xfrm>
            <a:off x="1455096" y="2047629"/>
            <a:ext cx="5451279" cy="838212"/>
            <a:chOff x="1455096" y="2069162"/>
            <a:chExt cx="5451279" cy="838212"/>
          </a:xfrm>
        </p:grpSpPr>
        <p:sp>
          <p:nvSpPr>
            <p:cNvPr id="645" name="Google Shape;645;p34"/>
            <p:cNvSpPr txBox="1"/>
            <p:nvPr/>
          </p:nvSpPr>
          <p:spPr>
            <a:xfrm>
              <a:off x="4197375" y="2069162"/>
              <a:ext cx="27090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was named after a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ringed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a gas giant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7" name="Google Shape;637;p34"/>
            <p:cNvSpPr txBox="1"/>
            <p:nvPr/>
          </p:nvSpPr>
          <p:spPr>
            <a:xfrm>
              <a:off x="2568250" y="2069174"/>
              <a:ext cx="13305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1455096" y="20691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02</a:t>
              </a:r>
              <a:endParaRPr/>
            </a:p>
          </p:txBody>
        </p:sp>
      </p:grpSp>
      <p:grpSp>
        <p:nvGrpSpPr>
          <p:cNvPr id="652" name="Google Shape;652;p34"/>
          <p:cNvGrpSpPr/>
          <p:nvPr/>
        </p:nvGrpSpPr>
        <p:grpSpPr>
          <a:xfrm>
            <a:off x="2213896" y="2899940"/>
            <a:ext cx="5451296" cy="838226"/>
            <a:chOff x="2213904" y="2921475"/>
            <a:chExt cx="5451296" cy="838226"/>
          </a:xfrm>
        </p:grpSpPr>
        <p:sp>
          <p:nvSpPr>
            <p:cNvPr id="647" name="Google Shape;647;p34"/>
            <p:cNvSpPr txBox="1"/>
            <p:nvPr/>
          </p:nvSpPr>
          <p:spPr>
            <a:xfrm>
              <a:off x="4956200" y="2921491"/>
              <a:ext cx="27090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close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a small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has craters and plains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9" name="Google Shape;639;p34"/>
            <p:cNvSpPr txBox="1"/>
            <p:nvPr/>
          </p:nvSpPr>
          <p:spPr>
            <a:xfrm>
              <a:off x="3327050" y="2921501"/>
              <a:ext cx="13305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2213904" y="2921475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03</a:t>
              </a:r>
              <a:endParaRPr/>
            </a:p>
          </p:txBody>
        </p:sp>
      </p:grpSp>
      <p:grpSp>
        <p:nvGrpSpPr>
          <p:cNvPr id="653" name="Google Shape;653;p34"/>
          <p:cNvGrpSpPr/>
          <p:nvPr/>
        </p:nvGrpSpPr>
        <p:grpSpPr>
          <a:xfrm>
            <a:off x="2972713" y="3752266"/>
            <a:ext cx="5451288" cy="838213"/>
            <a:chOff x="2972713" y="3773787"/>
            <a:chExt cx="5451288" cy="838213"/>
          </a:xfrm>
        </p:grpSpPr>
        <p:sp>
          <p:nvSpPr>
            <p:cNvPr id="649" name="Google Shape;649;p34"/>
            <p:cNvSpPr txBox="1"/>
            <p:nvPr/>
          </p:nvSpPr>
          <p:spPr>
            <a:xfrm>
              <a:off x="5715000" y="3773787"/>
              <a:ext cx="27090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planet with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where we all live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harbors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1" name="Google Shape;641;p34"/>
            <p:cNvSpPr txBox="1"/>
            <p:nvPr/>
          </p:nvSpPr>
          <p:spPr>
            <a:xfrm>
              <a:off x="4085875" y="3773800"/>
              <a:ext cx="13305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972713" y="377378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04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pic>
        <p:nvPicPr>
          <p:cNvPr id="659" name="Google Shape;659;p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675" y="1627250"/>
            <a:ext cx="4027851" cy="24905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0" name="Google Shape;660;p35"/>
          <p:cNvGraphicFramePr/>
          <p:nvPr/>
        </p:nvGraphicFramePr>
        <p:xfrm>
          <a:off x="4927500" y="200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14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Venus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Mars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Area 1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57%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Area 2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Area 3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65%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Area 4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89%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73%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1" name="Google Shape;661;p35"/>
          <p:cNvSpPr/>
          <p:nvPr/>
        </p:nvSpPr>
        <p:spPr>
          <a:xfrm>
            <a:off x="6553605" y="1627238"/>
            <a:ext cx="189600" cy="189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5"/>
          <p:cNvSpPr/>
          <p:nvPr/>
        </p:nvSpPr>
        <p:spPr>
          <a:xfrm>
            <a:off x="7740268" y="1627238"/>
            <a:ext cx="189600" cy="189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5"/>
          <p:cNvSpPr txBox="1"/>
          <p:nvPr/>
        </p:nvSpPr>
        <p:spPr>
          <a:xfrm>
            <a:off x="774725" y="4329375"/>
            <a:ext cx="7656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more info, click here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669" name="Google Shape;669;p36"/>
          <p:cNvGraphicFramePr/>
          <p:nvPr/>
        </p:nvGraphicFramePr>
        <p:xfrm>
          <a:off x="9525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49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Services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Patient 1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Patient 2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Patient 3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Patient 4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Mars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Mercury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4626482" y="2089790"/>
            <a:ext cx="1129200" cy="11292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7"/>
          <p:cNvSpPr/>
          <p:nvPr/>
        </p:nvSpPr>
        <p:spPr>
          <a:xfrm flipH="1">
            <a:off x="4620091" y="2083562"/>
            <a:ext cx="1141800" cy="1141800"/>
          </a:xfrm>
          <a:prstGeom prst="blockArc">
            <a:avLst>
              <a:gd name="adj1" fmla="val 10798115"/>
              <a:gd name="adj2" fmla="val 16256715"/>
              <a:gd name="adj3" fmla="val 1271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7"/>
          <p:cNvSpPr/>
          <p:nvPr/>
        </p:nvSpPr>
        <p:spPr>
          <a:xfrm>
            <a:off x="5936807" y="2089790"/>
            <a:ext cx="1129200" cy="11292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7"/>
          <p:cNvSpPr/>
          <p:nvPr/>
        </p:nvSpPr>
        <p:spPr>
          <a:xfrm flipH="1">
            <a:off x="5930416" y="2083562"/>
            <a:ext cx="1141800" cy="1141800"/>
          </a:xfrm>
          <a:prstGeom prst="blockArc">
            <a:avLst>
              <a:gd name="adj1" fmla="val 5381458"/>
              <a:gd name="adj2" fmla="val 16256715"/>
              <a:gd name="adj3" fmla="val 1271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7"/>
          <p:cNvSpPr/>
          <p:nvPr/>
        </p:nvSpPr>
        <p:spPr>
          <a:xfrm>
            <a:off x="7247132" y="2089790"/>
            <a:ext cx="1129200" cy="11292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7"/>
          <p:cNvSpPr/>
          <p:nvPr/>
        </p:nvSpPr>
        <p:spPr>
          <a:xfrm flipH="1">
            <a:off x="7240741" y="2083562"/>
            <a:ext cx="1141800" cy="1141800"/>
          </a:xfrm>
          <a:prstGeom prst="blockArc">
            <a:avLst>
              <a:gd name="adj1" fmla="val 80331"/>
              <a:gd name="adj2" fmla="val 16256715"/>
              <a:gd name="adj3" fmla="val 1271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7"/>
          <p:cNvSpPr txBox="1"/>
          <p:nvPr/>
        </p:nvSpPr>
        <p:spPr>
          <a:xfrm>
            <a:off x="713250" y="1262150"/>
            <a:ext cx="38589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Treatment</a:t>
            </a:r>
            <a:endParaRPr sz="18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682" name="Google Shape;682;p37"/>
          <p:cNvSpPr txBox="1"/>
          <p:nvPr/>
        </p:nvSpPr>
        <p:spPr>
          <a:xfrm>
            <a:off x="4572000" y="1262150"/>
            <a:ext cx="38589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Recovery</a:t>
            </a:r>
            <a:endParaRPr sz="18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683" name="Google Shape;683;p37"/>
          <p:cNvCxnSpPr>
            <a:stCxn id="684" idx="6"/>
            <a:endCxn id="685" idx="1"/>
          </p:cNvCxnSpPr>
          <p:nvPr/>
        </p:nvCxnSpPr>
        <p:spPr>
          <a:xfrm>
            <a:off x="2225071" y="2190450"/>
            <a:ext cx="20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37"/>
          <p:cNvCxnSpPr>
            <a:stCxn id="687" idx="6"/>
            <a:endCxn id="688" idx="1"/>
          </p:cNvCxnSpPr>
          <p:nvPr/>
        </p:nvCxnSpPr>
        <p:spPr>
          <a:xfrm>
            <a:off x="2225071" y="3149625"/>
            <a:ext cx="20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9" name="Google Shape;689;p37"/>
          <p:cNvCxnSpPr>
            <a:stCxn id="690" idx="6"/>
            <a:endCxn id="691" idx="1"/>
          </p:cNvCxnSpPr>
          <p:nvPr/>
        </p:nvCxnSpPr>
        <p:spPr>
          <a:xfrm>
            <a:off x="2225071" y="4108800"/>
            <a:ext cx="20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92" name="Google Shape;692;p37"/>
          <p:cNvCxnSpPr>
            <a:stCxn id="684" idx="2"/>
            <a:endCxn id="687" idx="2"/>
          </p:cNvCxnSpPr>
          <p:nvPr/>
        </p:nvCxnSpPr>
        <p:spPr>
          <a:xfrm>
            <a:off x="1386871" y="2190450"/>
            <a:ext cx="600" cy="959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93" name="Google Shape;693;p37"/>
          <p:cNvCxnSpPr>
            <a:stCxn id="687" idx="2"/>
            <a:endCxn id="690" idx="2"/>
          </p:cNvCxnSpPr>
          <p:nvPr/>
        </p:nvCxnSpPr>
        <p:spPr>
          <a:xfrm>
            <a:off x="1386871" y="3149625"/>
            <a:ext cx="600" cy="959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94" name="Google Shape;694;p37"/>
          <p:cNvGrpSpPr/>
          <p:nvPr/>
        </p:nvGrpSpPr>
        <p:grpSpPr>
          <a:xfrm>
            <a:off x="1386871" y="1771350"/>
            <a:ext cx="2749767" cy="838200"/>
            <a:chOff x="1332646" y="1695150"/>
            <a:chExt cx="2749767" cy="838200"/>
          </a:xfrm>
        </p:grpSpPr>
        <p:sp>
          <p:nvSpPr>
            <p:cNvPr id="685" name="Google Shape;685;p37"/>
            <p:cNvSpPr txBox="1"/>
            <p:nvPr/>
          </p:nvSpPr>
          <p:spPr>
            <a:xfrm>
              <a:off x="2379013" y="1809142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Mercury is quite a small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1332646" y="1695150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01</a:t>
              </a:r>
              <a:endParaRPr/>
            </a:p>
          </p:txBody>
        </p:sp>
      </p:grpSp>
      <p:grpSp>
        <p:nvGrpSpPr>
          <p:cNvPr id="695" name="Google Shape;695;p37"/>
          <p:cNvGrpSpPr/>
          <p:nvPr/>
        </p:nvGrpSpPr>
        <p:grpSpPr>
          <a:xfrm>
            <a:off x="1386871" y="2730525"/>
            <a:ext cx="2749767" cy="838200"/>
            <a:chOff x="1332646" y="2730525"/>
            <a:chExt cx="2749767" cy="838200"/>
          </a:xfrm>
        </p:grpSpPr>
        <p:sp>
          <p:nvSpPr>
            <p:cNvPr id="688" name="Google Shape;688;p37"/>
            <p:cNvSpPr txBox="1"/>
            <p:nvPr/>
          </p:nvSpPr>
          <p:spPr>
            <a:xfrm>
              <a:off x="2379013" y="2844524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1332646" y="2730525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02</a:t>
              </a:r>
              <a:endParaRPr/>
            </a:p>
          </p:txBody>
        </p:sp>
      </p:grpSp>
      <p:grpSp>
        <p:nvGrpSpPr>
          <p:cNvPr id="696" name="Google Shape;696;p37"/>
          <p:cNvGrpSpPr/>
          <p:nvPr/>
        </p:nvGrpSpPr>
        <p:grpSpPr>
          <a:xfrm>
            <a:off x="1386871" y="3689700"/>
            <a:ext cx="2749767" cy="838200"/>
            <a:chOff x="1332646" y="3765900"/>
            <a:chExt cx="2749767" cy="838200"/>
          </a:xfrm>
        </p:grpSpPr>
        <p:sp>
          <p:nvSpPr>
            <p:cNvPr id="691" name="Google Shape;691;p37"/>
            <p:cNvSpPr txBox="1"/>
            <p:nvPr/>
          </p:nvSpPr>
          <p:spPr>
            <a:xfrm>
              <a:off x="2379013" y="3879906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the planet with human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1332646" y="3765900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03</a:t>
              </a:r>
              <a:endParaRPr/>
            </a:p>
          </p:txBody>
        </p:sp>
      </p:grpSp>
      <p:grpSp>
        <p:nvGrpSpPr>
          <p:cNvPr id="697" name="Google Shape;697;p37"/>
          <p:cNvGrpSpPr/>
          <p:nvPr/>
        </p:nvGrpSpPr>
        <p:grpSpPr>
          <a:xfrm>
            <a:off x="4620350" y="2433025"/>
            <a:ext cx="1141800" cy="1782662"/>
            <a:chOff x="4604800" y="2203313"/>
            <a:chExt cx="1141800" cy="1782662"/>
          </a:xfrm>
        </p:grpSpPr>
        <p:sp>
          <p:nvSpPr>
            <p:cNvPr id="698" name="Google Shape;698;p37"/>
            <p:cNvSpPr txBox="1"/>
            <p:nvPr/>
          </p:nvSpPr>
          <p:spPr>
            <a:xfrm>
              <a:off x="4697325" y="2203313"/>
              <a:ext cx="956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25%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699" name="Google Shape;699;p37"/>
            <p:cNvSpPr txBox="1"/>
            <p:nvPr/>
          </p:nvSpPr>
          <p:spPr>
            <a:xfrm>
              <a:off x="4604800" y="3099175"/>
              <a:ext cx="11418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20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700" name="Google Shape;700;p37"/>
            <p:cNvSpPr txBox="1"/>
            <p:nvPr/>
          </p:nvSpPr>
          <p:spPr>
            <a:xfrm>
              <a:off x="4604800" y="3409975"/>
              <a:ext cx="1141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a cold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01" name="Google Shape;701;p37"/>
          <p:cNvGrpSpPr/>
          <p:nvPr/>
        </p:nvGrpSpPr>
        <p:grpSpPr>
          <a:xfrm>
            <a:off x="5930675" y="2433025"/>
            <a:ext cx="1141800" cy="1782662"/>
            <a:chOff x="5915125" y="2203313"/>
            <a:chExt cx="1141800" cy="1782662"/>
          </a:xfrm>
        </p:grpSpPr>
        <p:sp>
          <p:nvSpPr>
            <p:cNvPr id="702" name="Google Shape;702;p37"/>
            <p:cNvSpPr txBox="1"/>
            <p:nvPr/>
          </p:nvSpPr>
          <p:spPr>
            <a:xfrm>
              <a:off x="6007600" y="2203313"/>
              <a:ext cx="956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50%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703" name="Google Shape;703;p37"/>
            <p:cNvSpPr txBox="1"/>
            <p:nvPr/>
          </p:nvSpPr>
          <p:spPr>
            <a:xfrm>
              <a:off x="5915125" y="3099175"/>
              <a:ext cx="11418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20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704" name="Google Shape;704;p37"/>
            <p:cNvSpPr txBox="1"/>
            <p:nvPr/>
          </p:nvSpPr>
          <p:spPr>
            <a:xfrm>
              <a:off x="5915125" y="3409975"/>
              <a:ext cx="1141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is very hot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7241000" y="2433025"/>
            <a:ext cx="1141800" cy="1782662"/>
            <a:chOff x="7225450" y="2203313"/>
            <a:chExt cx="1141800" cy="1782662"/>
          </a:xfrm>
        </p:grpSpPr>
        <p:sp>
          <p:nvSpPr>
            <p:cNvPr id="706" name="Google Shape;706;p37"/>
            <p:cNvSpPr txBox="1"/>
            <p:nvPr/>
          </p:nvSpPr>
          <p:spPr>
            <a:xfrm>
              <a:off x="7317975" y="2203313"/>
              <a:ext cx="956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75%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707" name="Google Shape;707;p37"/>
            <p:cNvSpPr txBox="1"/>
            <p:nvPr/>
          </p:nvSpPr>
          <p:spPr>
            <a:xfrm>
              <a:off x="7225450" y="3099175"/>
              <a:ext cx="11418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20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708" name="Google Shape;708;p37"/>
            <p:cNvSpPr txBox="1"/>
            <p:nvPr/>
          </p:nvSpPr>
          <p:spPr>
            <a:xfrm>
              <a:off x="7225450" y="3409975"/>
              <a:ext cx="1141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We all live on Earth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714" name="Google Shape;714;p38"/>
          <p:cNvGrpSpPr/>
          <p:nvPr/>
        </p:nvGrpSpPr>
        <p:grpSpPr>
          <a:xfrm>
            <a:off x="4686299" y="1414550"/>
            <a:ext cx="3737701" cy="442800"/>
            <a:chOff x="4571998" y="1414550"/>
            <a:chExt cx="3737701" cy="442800"/>
          </a:xfrm>
        </p:grpSpPr>
        <p:sp>
          <p:nvSpPr>
            <p:cNvPr id="715" name="Google Shape;715;p38"/>
            <p:cNvSpPr txBox="1"/>
            <p:nvPr/>
          </p:nvSpPr>
          <p:spPr>
            <a:xfrm>
              <a:off x="5714999" y="1414550"/>
              <a:ext cx="25947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the third planet from the Sun and has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6" name="Google Shape;716;p38"/>
            <p:cNvSpPr txBox="1"/>
            <p:nvPr/>
          </p:nvSpPr>
          <p:spPr>
            <a:xfrm>
              <a:off x="4571998" y="1414550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6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4686299" y="2497463"/>
            <a:ext cx="3737701" cy="442813"/>
            <a:chOff x="4571998" y="2497463"/>
            <a:chExt cx="3737701" cy="442813"/>
          </a:xfrm>
        </p:grpSpPr>
        <p:sp>
          <p:nvSpPr>
            <p:cNvPr id="718" name="Google Shape;718;p38"/>
            <p:cNvSpPr txBox="1"/>
            <p:nvPr/>
          </p:nvSpPr>
          <p:spPr>
            <a:xfrm>
              <a:off x="5714999" y="2497475"/>
              <a:ext cx="25947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a beautiful name, but is an extremely hot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9" name="Google Shape;719;p38"/>
            <p:cNvSpPr txBox="1"/>
            <p:nvPr/>
          </p:nvSpPr>
          <p:spPr>
            <a:xfrm>
              <a:off x="4571998" y="2497463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5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20" name="Google Shape;720;p38"/>
          <p:cNvGrpSpPr/>
          <p:nvPr/>
        </p:nvGrpSpPr>
        <p:grpSpPr>
          <a:xfrm>
            <a:off x="4686299" y="3580375"/>
            <a:ext cx="3739801" cy="442800"/>
            <a:chOff x="4571998" y="3580375"/>
            <a:chExt cx="3739801" cy="442800"/>
          </a:xfrm>
        </p:grpSpPr>
        <p:sp>
          <p:nvSpPr>
            <p:cNvPr id="721" name="Google Shape;721;p38"/>
            <p:cNvSpPr txBox="1"/>
            <p:nvPr/>
          </p:nvSpPr>
          <p:spPr>
            <a:xfrm>
              <a:off x="5714999" y="3580375"/>
              <a:ext cx="2596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Mercury is the smallest planet in the entire Solar System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2" name="Google Shape;722;p38"/>
            <p:cNvSpPr txBox="1"/>
            <p:nvPr/>
          </p:nvSpPr>
          <p:spPr>
            <a:xfrm>
              <a:off x="4571998" y="3580375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4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23" name="Google Shape;723;p38"/>
          <p:cNvGrpSpPr/>
          <p:nvPr/>
        </p:nvGrpSpPr>
        <p:grpSpPr>
          <a:xfrm>
            <a:off x="717900" y="3580375"/>
            <a:ext cx="3739801" cy="442800"/>
            <a:chOff x="832199" y="3580375"/>
            <a:chExt cx="3739801" cy="442800"/>
          </a:xfrm>
        </p:grpSpPr>
        <p:sp>
          <p:nvSpPr>
            <p:cNvPr id="724" name="Google Shape;724;p38"/>
            <p:cNvSpPr txBox="1"/>
            <p:nvPr/>
          </p:nvSpPr>
          <p:spPr>
            <a:xfrm flipH="1">
              <a:off x="832199" y="3580375"/>
              <a:ext cx="2596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Neptune is the eighth planet from the Sun and is far from us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5" name="Google Shape;725;p38"/>
            <p:cNvSpPr txBox="1"/>
            <p:nvPr/>
          </p:nvSpPr>
          <p:spPr>
            <a:xfrm flipH="1">
              <a:off x="3429000" y="3580375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3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26" name="Google Shape;726;p38"/>
          <p:cNvGrpSpPr/>
          <p:nvPr/>
        </p:nvGrpSpPr>
        <p:grpSpPr>
          <a:xfrm>
            <a:off x="720000" y="2497456"/>
            <a:ext cx="3737701" cy="442813"/>
            <a:chOff x="834299" y="2497463"/>
            <a:chExt cx="3737701" cy="442813"/>
          </a:xfrm>
        </p:grpSpPr>
        <p:sp>
          <p:nvSpPr>
            <p:cNvPr id="727" name="Google Shape;727;p38"/>
            <p:cNvSpPr txBox="1"/>
            <p:nvPr/>
          </p:nvSpPr>
          <p:spPr>
            <a:xfrm flipH="1">
              <a:off x="834299" y="2497475"/>
              <a:ext cx="25947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is a gas giant and has several and beautiful rings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8" name="Google Shape;728;p38"/>
            <p:cNvSpPr txBox="1"/>
            <p:nvPr/>
          </p:nvSpPr>
          <p:spPr>
            <a:xfrm flipH="1">
              <a:off x="3429000" y="2497463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2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29" name="Google Shape;729;p38"/>
          <p:cNvGrpSpPr/>
          <p:nvPr/>
        </p:nvGrpSpPr>
        <p:grpSpPr>
          <a:xfrm>
            <a:off x="720000" y="1414550"/>
            <a:ext cx="3737701" cy="442800"/>
            <a:chOff x="834299" y="1414550"/>
            <a:chExt cx="3737701" cy="442800"/>
          </a:xfrm>
        </p:grpSpPr>
        <p:sp>
          <p:nvSpPr>
            <p:cNvPr id="730" name="Google Shape;730;p38"/>
            <p:cNvSpPr txBox="1"/>
            <p:nvPr/>
          </p:nvSpPr>
          <p:spPr>
            <a:xfrm flipH="1">
              <a:off x="834299" y="1414550"/>
              <a:ext cx="25947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cold. It’s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1" name="Google Shape;731;p38"/>
            <p:cNvSpPr txBox="1"/>
            <p:nvPr/>
          </p:nvSpPr>
          <p:spPr>
            <a:xfrm flipH="1">
              <a:off x="3429000" y="1414550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1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732" name="Google Shape;732;p38"/>
          <p:cNvCxnSpPr>
            <a:stCxn id="731" idx="2"/>
            <a:endCxn id="728" idx="0"/>
          </p:cNvCxnSpPr>
          <p:nvPr/>
        </p:nvCxnSpPr>
        <p:spPr>
          <a:xfrm>
            <a:off x="3886201" y="1857350"/>
            <a:ext cx="0" cy="64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3" name="Google Shape;733;p38"/>
          <p:cNvCxnSpPr>
            <a:stCxn id="725" idx="2"/>
            <a:endCxn id="722" idx="2"/>
          </p:cNvCxnSpPr>
          <p:nvPr/>
        </p:nvCxnSpPr>
        <p:spPr>
          <a:xfrm rot="-5400000" flipH="1">
            <a:off x="4571701" y="3337675"/>
            <a:ext cx="600" cy="13716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4" name="Google Shape;734;p38"/>
          <p:cNvCxnSpPr>
            <a:stCxn id="728" idx="2"/>
            <a:endCxn id="725" idx="0"/>
          </p:cNvCxnSpPr>
          <p:nvPr/>
        </p:nvCxnSpPr>
        <p:spPr>
          <a:xfrm>
            <a:off x="3886201" y="2940256"/>
            <a:ext cx="0" cy="64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5" name="Google Shape;735;p38"/>
          <p:cNvCxnSpPr>
            <a:stCxn id="722" idx="0"/>
            <a:endCxn id="719" idx="2"/>
          </p:cNvCxnSpPr>
          <p:nvPr/>
        </p:nvCxnSpPr>
        <p:spPr>
          <a:xfrm rot="10800000">
            <a:off x="5257799" y="2940175"/>
            <a:ext cx="0" cy="64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6" name="Google Shape;736;p38"/>
          <p:cNvCxnSpPr>
            <a:stCxn id="719" idx="0"/>
            <a:endCxn id="716" idx="2"/>
          </p:cNvCxnSpPr>
          <p:nvPr/>
        </p:nvCxnSpPr>
        <p:spPr>
          <a:xfrm rot="10800000">
            <a:off x="5257799" y="1857263"/>
            <a:ext cx="0" cy="64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742" name="Google Shape;742;p39"/>
          <p:cNvGrpSpPr/>
          <p:nvPr/>
        </p:nvGrpSpPr>
        <p:grpSpPr>
          <a:xfrm>
            <a:off x="720000" y="1664250"/>
            <a:ext cx="7704000" cy="442800"/>
            <a:chOff x="720000" y="1664250"/>
            <a:chExt cx="7704000" cy="442800"/>
          </a:xfrm>
        </p:grpSpPr>
        <p:sp>
          <p:nvSpPr>
            <p:cNvPr id="743" name="Google Shape;743;p39"/>
            <p:cNvSpPr txBox="1"/>
            <p:nvPr/>
          </p:nvSpPr>
          <p:spPr>
            <a:xfrm>
              <a:off x="720000" y="1664250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35%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grpSp>
          <p:nvGrpSpPr>
            <p:cNvPr id="744" name="Google Shape;744;p39"/>
            <p:cNvGrpSpPr/>
            <p:nvPr/>
          </p:nvGrpSpPr>
          <p:grpSpPr>
            <a:xfrm>
              <a:off x="4762500" y="1664250"/>
              <a:ext cx="3661500" cy="442800"/>
              <a:chOff x="4762500" y="1664250"/>
              <a:chExt cx="3661500" cy="442800"/>
            </a:xfrm>
          </p:grpSpPr>
          <p:sp>
            <p:nvSpPr>
              <p:cNvPr id="745" name="Google Shape;745;p39"/>
              <p:cNvSpPr txBox="1"/>
              <p:nvPr/>
            </p:nvSpPr>
            <p:spPr>
              <a:xfrm>
                <a:off x="4762500" y="1664250"/>
                <a:ext cx="15174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Venus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  <p:sp>
            <p:nvSpPr>
              <p:cNvPr id="746" name="Google Shape;746;p39"/>
              <p:cNvSpPr txBox="1"/>
              <p:nvPr/>
            </p:nvSpPr>
            <p:spPr>
              <a:xfrm>
                <a:off x="6279900" y="1664250"/>
                <a:ext cx="21441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Venus has extremely high temperatures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47" name="Google Shape;747;p39"/>
          <p:cNvGrpSpPr/>
          <p:nvPr/>
        </p:nvGrpSpPr>
        <p:grpSpPr>
          <a:xfrm>
            <a:off x="720000" y="3105817"/>
            <a:ext cx="7704000" cy="442800"/>
            <a:chOff x="720000" y="3105817"/>
            <a:chExt cx="7704000" cy="442800"/>
          </a:xfrm>
        </p:grpSpPr>
        <p:sp>
          <p:nvSpPr>
            <p:cNvPr id="748" name="Google Shape;748;p39"/>
            <p:cNvSpPr txBox="1"/>
            <p:nvPr/>
          </p:nvSpPr>
          <p:spPr>
            <a:xfrm>
              <a:off x="720000" y="3105817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15%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grpSp>
          <p:nvGrpSpPr>
            <p:cNvPr id="749" name="Google Shape;749;p39"/>
            <p:cNvGrpSpPr/>
            <p:nvPr/>
          </p:nvGrpSpPr>
          <p:grpSpPr>
            <a:xfrm>
              <a:off x="4762500" y="3105817"/>
              <a:ext cx="3661500" cy="442800"/>
              <a:chOff x="4762500" y="3105817"/>
              <a:chExt cx="3661500" cy="442800"/>
            </a:xfrm>
          </p:grpSpPr>
          <p:sp>
            <p:nvSpPr>
              <p:cNvPr id="750" name="Google Shape;750;p39"/>
              <p:cNvSpPr txBox="1"/>
              <p:nvPr/>
            </p:nvSpPr>
            <p:spPr>
              <a:xfrm>
                <a:off x="4762500" y="3105817"/>
                <a:ext cx="15174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Saturn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  <p:sp>
            <p:nvSpPr>
              <p:cNvPr id="751" name="Google Shape;751;p39"/>
              <p:cNvSpPr txBox="1"/>
              <p:nvPr/>
            </p:nvSpPr>
            <p:spPr>
              <a:xfrm>
                <a:off x="6279900" y="3105817"/>
                <a:ext cx="21441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Saturn is a gas giant and has several rings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52" name="Google Shape;752;p39"/>
          <p:cNvGrpSpPr/>
          <p:nvPr/>
        </p:nvGrpSpPr>
        <p:grpSpPr>
          <a:xfrm>
            <a:off x="720000" y="2385033"/>
            <a:ext cx="7704000" cy="442800"/>
            <a:chOff x="720000" y="2385033"/>
            <a:chExt cx="7704000" cy="442800"/>
          </a:xfrm>
        </p:grpSpPr>
        <p:sp>
          <p:nvSpPr>
            <p:cNvPr id="753" name="Google Shape;753;p39"/>
            <p:cNvSpPr txBox="1"/>
            <p:nvPr/>
          </p:nvSpPr>
          <p:spPr>
            <a:xfrm>
              <a:off x="720000" y="2385033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60%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grpSp>
          <p:nvGrpSpPr>
            <p:cNvPr id="754" name="Google Shape;754;p39"/>
            <p:cNvGrpSpPr/>
            <p:nvPr/>
          </p:nvGrpSpPr>
          <p:grpSpPr>
            <a:xfrm>
              <a:off x="4762500" y="2385033"/>
              <a:ext cx="3661500" cy="442800"/>
              <a:chOff x="4762500" y="2385033"/>
              <a:chExt cx="3661500" cy="442800"/>
            </a:xfrm>
          </p:grpSpPr>
          <p:sp>
            <p:nvSpPr>
              <p:cNvPr id="755" name="Google Shape;755;p39"/>
              <p:cNvSpPr txBox="1"/>
              <p:nvPr/>
            </p:nvSpPr>
            <p:spPr>
              <a:xfrm>
                <a:off x="4762500" y="2385033"/>
                <a:ext cx="15174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Jupiter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  <p:sp>
            <p:nvSpPr>
              <p:cNvPr id="756" name="Google Shape;756;p39"/>
              <p:cNvSpPr txBox="1"/>
              <p:nvPr/>
            </p:nvSpPr>
            <p:spPr>
              <a:xfrm>
                <a:off x="6279900" y="2385033"/>
                <a:ext cx="21441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Jupiter is the biggest planet of them all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57" name="Google Shape;757;p39"/>
          <p:cNvGrpSpPr/>
          <p:nvPr/>
        </p:nvGrpSpPr>
        <p:grpSpPr>
          <a:xfrm>
            <a:off x="720000" y="3826600"/>
            <a:ext cx="7704000" cy="442800"/>
            <a:chOff x="720000" y="3826600"/>
            <a:chExt cx="7704000" cy="442800"/>
          </a:xfrm>
        </p:grpSpPr>
        <p:sp>
          <p:nvSpPr>
            <p:cNvPr id="758" name="Google Shape;758;p39"/>
            <p:cNvSpPr txBox="1"/>
            <p:nvPr/>
          </p:nvSpPr>
          <p:spPr>
            <a:xfrm>
              <a:off x="720000" y="3826600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85%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grpSp>
          <p:nvGrpSpPr>
            <p:cNvPr id="759" name="Google Shape;759;p39"/>
            <p:cNvGrpSpPr/>
            <p:nvPr/>
          </p:nvGrpSpPr>
          <p:grpSpPr>
            <a:xfrm>
              <a:off x="4762500" y="3826600"/>
              <a:ext cx="3661500" cy="442800"/>
              <a:chOff x="4762500" y="3826600"/>
              <a:chExt cx="3661500" cy="442800"/>
            </a:xfrm>
          </p:grpSpPr>
          <p:sp>
            <p:nvSpPr>
              <p:cNvPr id="760" name="Google Shape;760;p39"/>
              <p:cNvSpPr txBox="1"/>
              <p:nvPr/>
            </p:nvSpPr>
            <p:spPr>
              <a:xfrm>
                <a:off x="4762500" y="3826600"/>
                <a:ext cx="15174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Earth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  <p:sp>
            <p:nvSpPr>
              <p:cNvPr id="761" name="Google Shape;761;p39"/>
              <p:cNvSpPr txBox="1"/>
              <p:nvPr/>
            </p:nvSpPr>
            <p:spPr>
              <a:xfrm>
                <a:off x="6279900" y="3826600"/>
                <a:ext cx="21441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Earth is the planet on which we all live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762" name="Google Shape;762;p39"/>
          <p:cNvSpPr/>
          <p:nvPr/>
        </p:nvSpPr>
        <p:spPr>
          <a:xfrm>
            <a:off x="1896450" y="1664250"/>
            <a:ext cx="26187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9"/>
          <p:cNvSpPr/>
          <p:nvPr/>
        </p:nvSpPr>
        <p:spPr>
          <a:xfrm>
            <a:off x="1896450" y="2385033"/>
            <a:ext cx="26187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9"/>
          <p:cNvSpPr/>
          <p:nvPr/>
        </p:nvSpPr>
        <p:spPr>
          <a:xfrm>
            <a:off x="1896450" y="3105817"/>
            <a:ext cx="26187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9"/>
          <p:cNvSpPr/>
          <p:nvPr/>
        </p:nvSpPr>
        <p:spPr>
          <a:xfrm>
            <a:off x="1896450" y="3826600"/>
            <a:ext cx="26187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9"/>
          <p:cNvSpPr/>
          <p:nvPr/>
        </p:nvSpPr>
        <p:spPr>
          <a:xfrm>
            <a:off x="1896450" y="3105825"/>
            <a:ext cx="426300" cy="44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9"/>
          <p:cNvSpPr/>
          <p:nvPr/>
        </p:nvSpPr>
        <p:spPr>
          <a:xfrm>
            <a:off x="1896450" y="2385050"/>
            <a:ext cx="1563000" cy="44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9"/>
          <p:cNvSpPr/>
          <p:nvPr/>
        </p:nvSpPr>
        <p:spPr>
          <a:xfrm>
            <a:off x="1896450" y="1664225"/>
            <a:ext cx="871500" cy="44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9"/>
          <p:cNvSpPr/>
          <p:nvPr/>
        </p:nvSpPr>
        <p:spPr>
          <a:xfrm>
            <a:off x="1896450" y="3826600"/>
            <a:ext cx="2235300" cy="44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775" name="Google Shape;775;p40"/>
          <p:cNvGrpSpPr/>
          <p:nvPr/>
        </p:nvGrpSpPr>
        <p:grpSpPr>
          <a:xfrm>
            <a:off x="2325566" y="1464333"/>
            <a:ext cx="5807100" cy="5807100"/>
            <a:chOff x="2325566" y="1672158"/>
            <a:chExt cx="5807100" cy="5807100"/>
          </a:xfrm>
        </p:grpSpPr>
        <p:sp>
          <p:nvSpPr>
            <p:cNvPr id="776" name="Google Shape;776;p40"/>
            <p:cNvSpPr/>
            <p:nvPr/>
          </p:nvSpPr>
          <p:spPr>
            <a:xfrm rot="5400000">
              <a:off x="2325566" y="1672158"/>
              <a:ext cx="5807100" cy="5807100"/>
            </a:xfrm>
            <a:prstGeom prst="pie">
              <a:avLst>
                <a:gd name="adj1" fmla="val 10795502"/>
                <a:gd name="adj2" fmla="val 1620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 rot="5400000">
              <a:off x="3271666" y="2618158"/>
              <a:ext cx="3915000" cy="3915000"/>
            </a:xfrm>
            <a:prstGeom prst="pie">
              <a:avLst>
                <a:gd name="adj1" fmla="val 10795502"/>
                <a:gd name="adj2" fmla="val 1620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 rot="5400000">
              <a:off x="4276966" y="3623458"/>
              <a:ext cx="1904400" cy="1904400"/>
            </a:xfrm>
            <a:prstGeom prst="pie">
              <a:avLst>
                <a:gd name="adj1" fmla="val 10795502"/>
                <a:gd name="adj2" fmla="val 1620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2577266" y="1515286"/>
            <a:ext cx="3070900" cy="907497"/>
            <a:chOff x="2577266" y="1723111"/>
            <a:chExt cx="3070900" cy="907497"/>
          </a:xfrm>
        </p:grpSpPr>
        <p:sp>
          <p:nvSpPr>
            <p:cNvPr id="780" name="Google Shape;780;p40"/>
            <p:cNvSpPr/>
            <p:nvPr/>
          </p:nvSpPr>
          <p:spPr>
            <a:xfrm>
              <a:off x="4809966" y="1723111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 txBox="1"/>
            <p:nvPr/>
          </p:nvSpPr>
          <p:spPr>
            <a:xfrm>
              <a:off x="2577266" y="202040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2" name="Google Shape;782;p40"/>
            <p:cNvSpPr txBox="1"/>
            <p:nvPr/>
          </p:nvSpPr>
          <p:spPr>
            <a:xfrm>
              <a:off x="2577266" y="1730005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83" name="Google Shape;783;p40"/>
          <p:cNvGrpSpPr/>
          <p:nvPr/>
        </p:nvGrpSpPr>
        <p:grpSpPr>
          <a:xfrm>
            <a:off x="1794300" y="2493838"/>
            <a:ext cx="3853866" cy="907495"/>
            <a:chOff x="1794300" y="2701663"/>
            <a:chExt cx="3853866" cy="907495"/>
          </a:xfrm>
        </p:grpSpPr>
        <p:sp>
          <p:nvSpPr>
            <p:cNvPr id="784" name="Google Shape;784;p40"/>
            <p:cNvSpPr/>
            <p:nvPr/>
          </p:nvSpPr>
          <p:spPr>
            <a:xfrm>
              <a:off x="4809966" y="27016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 txBox="1"/>
            <p:nvPr/>
          </p:nvSpPr>
          <p:spPr>
            <a:xfrm>
              <a:off x="1794300" y="299895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doesn’t have a solid surface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6" name="Google Shape;786;p40"/>
            <p:cNvSpPr txBox="1"/>
            <p:nvPr/>
          </p:nvSpPr>
          <p:spPr>
            <a:xfrm>
              <a:off x="1794300" y="2708555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87" name="Google Shape;787;p40"/>
          <p:cNvGrpSpPr/>
          <p:nvPr/>
        </p:nvGrpSpPr>
        <p:grpSpPr>
          <a:xfrm>
            <a:off x="1011334" y="3472390"/>
            <a:ext cx="4636831" cy="907493"/>
            <a:chOff x="1011334" y="3680215"/>
            <a:chExt cx="4636831" cy="907493"/>
          </a:xfrm>
        </p:grpSpPr>
        <p:sp>
          <p:nvSpPr>
            <p:cNvPr id="788" name="Google Shape;788;p40"/>
            <p:cNvSpPr/>
            <p:nvPr/>
          </p:nvSpPr>
          <p:spPr>
            <a:xfrm>
              <a:off x="4809966" y="3680215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 txBox="1"/>
            <p:nvPr/>
          </p:nvSpPr>
          <p:spPr>
            <a:xfrm>
              <a:off x="1011334" y="397750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very cold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0" name="Google Shape;790;p40"/>
            <p:cNvSpPr txBox="1"/>
            <p:nvPr/>
          </p:nvSpPr>
          <p:spPr>
            <a:xfrm>
              <a:off x="1011334" y="3687105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791" name="Google Shape;791;p40"/>
          <p:cNvCxnSpPr>
            <a:stCxn id="781" idx="3"/>
            <a:endCxn id="780" idx="2"/>
          </p:cNvCxnSpPr>
          <p:nvPr/>
        </p:nvCxnSpPr>
        <p:spPr>
          <a:xfrm rot="10800000" flipH="1">
            <a:off x="4280666" y="1934383"/>
            <a:ext cx="529200" cy="1833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92" name="Google Shape;792;p40"/>
          <p:cNvCxnSpPr>
            <a:stCxn id="785" idx="3"/>
            <a:endCxn id="784" idx="2"/>
          </p:cNvCxnSpPr>
          <p:nvPr/>
        </p:nvCxnSpPr>
        <p:spPr>
          <a:xfrm rot="10800000" flipH="1">
            <a:off x="3497700" y="2912933"/>
            <a:ext cx="1312200" cy="1833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93" name="Google Shape;793;p40"/>
          <p:cNvCxnSpPr>
            <a:stCxn id="789" idx="3"/>
            <a:endCxn id="788" idx="2"/>
          </p:cNvCxnSpPr>
          <p:nvPr/>
        </p:nvCxnSpPr>
        <p:spPr>
          <a:xfrm rot="10800000" flipH="1">
            <a:off x="2714734" y="3891483"/>
            <a:ext cx="2095200" cy="18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794" name="Google Shape;794;p40"/>
          <p:cNvGrpSpPr/>
          <p:nvPr/>
        </p:nvGrpSpPr>
        <p:grpSpPr>
          <a:xfrm>
            <a:off x="5041515" y="1758312"/>
            <a:ext cx="375319" cy="352148"/>
            <a:chOff x="-26583625" y="3917025"/>
            <a:chExt cx="315050" cy="295600"/>
          </a:xfrm>
        </p:grpSpPr>
        <p:sp>
          <p:nvSpPr>
            <p:cNvPr id="795" name="Google Shape;795;p40"/>
            <p:cNvSpPr/>
            <p:nvPr/>
          </p:nvSpPr>
          <p:spPr>
            <a:xfrm>
              <a:off x="-26413500" y="3918400"/>
              <a:ext cx="144925" cy="135125"/>
            </a:xfrm>
            <a:custGeom>
              <a:avLst/>
              <a:gdLst/>
              <a:ahLst/>
              <a:cxnLst/>
              <a:rect l="l" t="t" r="r" b="b"/>
              <a:pathLst>
                <a:path w="5797" h="5405" extrusionOk="0">
                  <a:moveTo>
                    <a:pt x="2317" y="1"/>
                  </a:moveTo>
                  <a:cubicBezTo>
                    <a:pt x="1515" y="1"/>
                    <a:pt x="685" y="309"/>
                    <a:pt x="0" y="993"/>
                  </a:cubicBezTo>
                  <a:lnTo>
                    <a:pt x="1008" y="1970"/>
                  </a:lnTo>
                  <a:cubicBezTo>
                    <a:pt x="1398" y="1581"/>
                    <a:pt x="1864" y="1407"/>
                    <a:pt x="2313" y="1407"/>
                  </a:cubicBezTo>
                  <a:cubicBezTo>
                    <a:pt x="2771" y="1407"/>
                    <a:pt x="3210" y="1588"/>
                    <a:pt x="3529" y="1907"/>
                  </a:cubicBezTo>
                  <a:cubicBezTo>
                    <a:pt x="3623" y="2002"/>
                    <a:pt x="3623" y="2254"/>
                    <a:pt x="3529" y="2380"/>
                  </a:cubicBezTo>
                  <a:cubicBezTo>
                    <a:pt x="3450" y="2427"/>
                    <a:pt x="3348" y="2450"/>
                    <a:pt x="3249" y="2450"/>
                  </a:cubicBezTo>
                  <a:cubicBezTo>
                    <a:pt x="3151" y="2450"/>
                    <a:pt x="3056" y="2427"/>
                    <a:pt x="2993" y="2380"/>
                  </a:cubicBezTo>
                  <a:cubicBezTo>
                    <a:pt x="2804" y="2175"/>
                    <a:pt x="2552" y="2057"/>
                    <a:pt x="2284" y="2057"/>
                  </a:cubicBezTo>
                  <a:cubicBezTo>
                    <a:pt x="2016" y="2057"/>
                    <a:pt x="1733" y="2175"/>
                    <a:pt x="1481" y="2443"/>
                  </a:cubicBezTo>
                  <a:lnTo>
                    <a:pt x="4411" y="5404"/>
                  </a:lnTo>
                  <a:cubicBezTo>
                    <a:pt x="5797" y="4018"/>
                    <a:pt x="5640" y="2065"/>
                    <a:pt x="4505" y="899"/>
                  </a:cubicBezTo>
                  <a:cubicBezTo>
                    <a:pt x="3931" y="325"/>
                    <a:pt x="3139" y="1"/>
                    <a:pt x="2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-26466275" y="4026700"/>
              <a:ext cx="78775" cy="77225"/>
            </a:xfrm>
            <a:custGeom>
              <a:avLst/>
              <a:gdLst/>
              <a:ahLst/>
              <a:cxnLst/>
              <a:rect l="l" t="t" r="r" b="b"/>
              <a:pathLst>
                <a:path w="3151" h="3089" extrusionOk="0">
                  <a:moveTo>
                    <a:pt x="1339" y="1"/>
                  </a:moveTo>
                  <a:cubicBezTo>
                    <a:pt x="1253" y="1"/>
                    <a:pt x="1166" y="32"/>
                    <a:pt x="1103" y="95"/>
                  </a:cubicBezTo>
                  <a:lnTo>
                    <a:pt x="126" y="1072"/>
                  </a:lnTo>
                  <a:cubicBezTo>
                    <a:pt x="0" y="1198"/>
                    <a:pt x="0" y="1387"/>
                    <a:pt x="126" y="1545"/>
                  </a:cubicBezTo>
                  <a:lnTo>
                    <a:pt x="1576" y="2994"/>
                  </a:lnTo>
                  <a:cubicBezTo>
                    <a:pt x="1639" y="3057"/>
                    <a:pt x="1725" y="3088"/>
                    <a:pt x="1812" y="3088"/>
                  </a:cubicBezTo>
                  <a:cubicBezTo>
                    <a:pt x="1899" y="3088"/>
                    <a:pt x="1985" y="3057"/>
                    <a:pt x="2048" y="2994"/>
                  </a:cubicBezTo>
                  <a:lnTo>
                    <a:pt x="3025" y="2017"/>
                  </a:lnTo>
                  <a:cubicBezTo>
                    <a:pt x="3151" y="1891"/>
                    <a:pt x="3151" y="1671"/>
                    <a:pt x="3025" y="1545"/>
                  </a:cubicBezTo>
                  <a:lnTo>
                    <a:pt x="1576" y="95"/>
                  </a:lnTo>
                  <a:cubicBezTo>
                    <a:pt x="1513" y="32"/>
                    <a:pt x="1426" y="1"/>
                    <a:pt x="1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-26583625" y="4077125"/>
              <a:ext cx="144925" cy="134700"/>
            </a:xfrm>
            <a:custGeom>
              <a:avLst/>
              <a:gdLst/>
              <a:ahLst/>
              <a:cxnLst/>
              <a:rect l="l" t="t" r="r" b="b"/>
              <a:pathLst>
                <a:path w="5797" h="5388" extrusionOk="0">
                  <a:moveTo>
                    <a:pt x="1355" y="0"/>
                  </a:moveTo>
                  <a:cubicBezTo>
                    <a:pt x="0" y="1386"/>
                    <a:pt x="158" y="3340"/>
                    <a:pt x="1292" y="4474"/>
                  </a:cubicBezTo>
                  <a:cubicBezTo>
                    <a:pt x="1890" y="5072"/>
                    <a:pt x="2710" y="5388"/>
                    <a:pt x="3497" y="5388"/>
                  </a:cubicBezTo>
                  <a:cubicBezTo>
                    <a:pt x="4348" y="5388"/>
                    <a:pt x="5135" y="5072"/>
                    <a:pt x="5797" y="4411"/>
                  </a:cubicBezTo>
                  <a:lnTo>
                    <a:pt x="4820" y="3434"/>
                  </a:lnTo>
                  <a:cubicBezTo>
                    <a:pt x="4431" y="3824"/>
                    <a:pt x="3964" y="3997"/>
                    <a:pt x="3516" y="3997"/>
                  </a:cubicBezTo>
                  <a:cubicBezTo>
                    <a:pt x="3058" y="3997"/>
                    <a:pt x="2619" y="3816"/>
                    <a:pt x="2300" y="3497"/>
                  </a:cubicBezTo>
                  <a:cubicBezTo>
                    <a:pt x="2174" y="3371"/>
                    <a:pt x="2174" y="3151"/>
                    <a:pt x="2300" y="3025"/>
                  </a:cubicBezTo>
                  <a:cubicBezTo>
                    <a:pt x="2347" y="2962"/>
                    <a:pt x="2434" y="2930"/>
                    <a:pt x="2524" y="2930"/>
                  </a:cubicBezTo>
                  <a:cubicBezTo>
                    <a:pt x="2615" y="2930"/>
                    <a:pt x="2710" y="2962"/>
                    <a:pt x="2773" y="3025"/>
                  </a:cubicBezTo>
                  <a:cubicBezTo>
                    <a:pt x="2962" y="3229"/>
                    <a:pt x="3214" y="3348"/>
                    <a:pt x="3481" y="3348"/>
                  </a:cubicBezTo>
                  <a:cubicBezTo>
                    <a:pt x="3749" y="3348"/>
                    <a:pt x="4033" y="3229"/>
                    <a:pt x="4285" y="2962"/>
                  </a:cubicBezTo>
                  <a:lnTo>
                    <a:pt x="13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-26581275" y="3917025"/>
              <a:ext cx="311125" cy="295600"/>
            </a:xfrm>
            <a:custGeom>
              <a:avLst/>
              <a:gdLst/>
              <a:ahLst/>
              <a:cxnLst/>
              <a:rect l="l" t="t" r="r" b="b"/>
              <a:pathLst>
                <a:path w="12445" h="11824" extrusionOk="0">
                  <a:moveTo>
                    <a:pt x="3419" y="1356"/>
                  </a:moveTo>
                  <a:cubicBezTo>
                    <a:pt x="3506" y="1356"/>
                    <a:pt x="3592" y="1379"/>
                    <a:pt x="3655" y="1426"/>
                  </a:cubicBezTo>
                  <a:cubicBezTo>
                    <a:pt x="3781" y="1552"/>
                    <a:pt x="3781" y="1741"/>
                    <a:pt x="3655" y="1899"/>
                  </a:cubicBezTo>
                  <a:cubicBezTo>
                    <a:pt x="3592" y="1962"/>
                    <a:pt x="3506" y="1994"/>
                    <a:pt x="3419" y="1994"/>
                  </a:cubicBezTo>
                  <a:cubicBezTo>
                    <a:pt x="3332" y="1994"/>
                    <a:pt x="3246" y="1962"/>
                    <a:pt x="3183" y="1899"/>
                  </a:cubicBezTo>
                  <a:cubicBezTo>
                    <a:pt x="3057" y="1804"/>
                    <a:pt x="3057" y="1552"/>
                    <a:pt x="3183" y="1426"/>
                  </a:cubicBezTo>
                  <a:cubicBezTo>
                    <a:pt x="3246" y="1379"/>
                    <a:pt x="3332" y="1356"/>
                    <a:pt x="3419" y="1356"/>
                  </a:cubicBezTo>
                  <a:close/>
                  <a:moveTo>
                    <a:pt x="4364" y="2277"/>
                  </a:moveTo>
                  <a:cubicBezTo>
                    <a:pt x="4451" y="2277"/>
                    <a:pt x="4537" y="2309"/>
                    <a:pt x="4600" y="2372"/>
                  </a:cubicBezTo>
                  <a:cubicBezTo>
                    <a:pt x="4726" y="2498"/>
                    <a:pt x="4726" y="2718"/>
                    <a:pt x="4600" y="2844"/>
                  </a:cubicBezTo>
                  <a:cubicBezTo>
                    <a:pt x="4537" y="2907"/>
                    <a:pt x="4451" y="2939"/>
                    <a:pt x="4364" y="2939"/>
                  </a:cubicBezTo>
                  <a:cubicBezTo>
                    <a:pt x="4277" y="2939"/>
                    <a:pt x="4191" y="2907"/>
                    <a:pt x="4128" y="2844"/>
                  </a:cubicBezTo>
                  <a:cubicBezTo>
                    <a:pt x="4002" y="2750"/>
                    <a:pt x="4002" y="2529"/>
                    <a:pt x="4128" y="2372"/>
                  </a:cubicBezTo>
                  <a:cubicBezTo>
                    <a:pt x="4191" y="2309"/>
                    <a:pt x="4277" y="2277"/>
                    <a:pt x="4364" y="2277"/>
                  </a:cubicBezTo>
                  <a:close/>
                  <a:moveTo>
                    <a:pt x="3179" y="2561"/>
                  </a:moveTo>
                  <a:cubicBezTo>
                    <a:pt x="3269" y="2561"/>
                    <a:pt x="3356" y="2592"/>
                    <a:pt x="3403" y="2655"/>
                  </a:cubicBezTo>
                  <a:cubicBezTo>
                    <a:pt x="3529" y="2781"/>
                    <a:pt x="3529" y="2970"/>
                    <a:pt x="3403" y="3128"/>
                  </a:cubicBezTo>
                  <a:cubicBezTo>
                    <a:pt x="3356" y="3191"/>
                    <a:pt x="3269" y="3222"/>
                    <a:pt x="3179" y="3222"/>
                  </a:cubicBezTo>
                  <a:cubicBezTo>
                    <a:pt x="3088" y="3222"/>
                    <a:pt x="2994" y="3191"/>
                    <a:pt x="2931" y="3128"/>
                  </a:cubicBezTo>
                  <a:cubicBezTo>
                    <a:pt x="2836" y="3002"/>
                    <a:pt x="2836" y="2781"/>
                    <a:pt x="2931" y="2655"/>
                  </a:cubicBezTo>
                  <a:cubicBezTo>
                    <a:pt x="2994" y="2592"/>
                    <a:pt x="3088" y="2561"/>
                    <a:pt x="3179" y="2561"/>
                  </a:cubicBezTo>
                  <a:close/>
                  <a:moveTo>
                    <a:pt x="1970" y="2813"/>
                  </a:moveTo>
                  <a:cubicBezTo>
                    <a:pt x="2056" y="2813"/>
                    <a:pt x="2143" y="2844"/>
                    <a:pt x="2206" y="2907"/>
                  </a:cubicBezTo>
                  <a:cubicBezTo>
                    <a:pt x="2300" y="3002"/>
                    <a:pt x="2300" y="3254"/>
                    <a:pt x="2206" y="3380"/>
                  </a:cubicBezTo>
                  <a:cubicBezTo>
                    <a:pt x="2143" y="3427"/>
                    <a:pt x="2048" y="3451"/>
                    <a:pt x="1958" y="3451"/>
                  </a:cubicBezTo>
                  <a:cubicBezTo>
                    <a:pt x="1867" y="3451"/>
                    <a:pt x="1781" y="3427"/>
                    <a:pt x="1733" y="3380"/>
                  </a:cubicBezTo>
                  <a:cubicBezTo>
                    <a:pt x="1607" y="3254"/>
                    <a:pt x="1607" y="3002"/>
                    <a:pt x="1733" y="2907"/>
                  </a:cubicBezTo>
                  <a:cubicBezTo>
                    <a:pt x="1796" y="2844"/>
                    <a:pt x="1883" y="2813"/>
                    <a:pt x="1970" y="2813"/>
                  </a:cubicBezTo>
                  <a:close/>
                  <a:moveTo>
                    <a:pt x="2946" y="3789"/>
                  </a:moveTo>
                  <a:cubicBezTo>
                    <a:pt x="3033" y="3789"/>
                    <a:pt x="3120" y="3821"/>
                    <a:pt x="3183" y="3884"/>
                  </a:cubicBezTo>
                  <a:cubicBezTo>
                    <a:pt x="3309" y="4010"/>
                    <a:pt x="3309" y="4199"/>
                    <a:pt x="3183" y="4356"/>
                  </a:cubicBezTo>
                  <a:cubicBezTo>
                    <a:pt x="3120" y="4419"/>
                    <a:pt x="3033" y="4451"/>
                    <a:pt x="2946" y="4451"/>
                  </a:cubicBezTo>
                  <a:cubicBezTo>
                    <a:pt x="2860" y="4451"/>
                    <a:pt x="2773" y="4419"/>
                    <a:pt x="2710" y="4356"/>
                  </a:cubicBezTo>
                  <a:cubicBezTo>
                    <a:pt x="2584" y="4230"/>
                    <a:pt x="2584" y="4010"/>
                    <a:pt x="2710" y="3884"/>
                  </a:cubicBezTo>
                  <a:cubicBezTo>
                    <a:pt x="2773" y="3821"/>
                    <a:pt x="2860" y="3789"/>
                    <a:pt x="2946" y="3789"/>
                  </a:cubicBezTo>
                  <a:close/>
                  <a:moveTo>
                    <a:pt x="9480" y="7381"/>
                  </a:moveTo>
                  <a:cubicBezTo>
                    <a:pt x="9570" y="7381"/>
                    <a:pt x="9657" y="7412"/>
                    <a:pt x="9704" y="7475"/>
                  </a:cubicBezTo>
                  <a:cubicBezTo>
                    <a:pt x="9830" y="7570"/>
                    <a:pt x="9830" y="7822"/>
                    <a:pt x="9704" y="7948"/>
                  </a:cubicBezTo>
                  <a:cubicBezTo>
                    <a:pt x="9657" y="7995"/>
                    <a:pt x="9570" y="8019"/>
                    <a:pt x="9480" y="8019"/>
                  </a:cubicBezTo>
                  <a:cubicBezTo>
                    <a:pt x="9389" y="8019"/>
                    <a:pt x="9295" y="7995"/>
                    <a:pt x="9232" y="7948"/>
                  </a:cubicBezTo>
                  <a:cubicBezTo>
                    <a:pt x="9074" y="7822"/>
                    <a:pt x="9074" y="7633"/>
                    <a:pt x="9232" y="7475"/>
                  </a:cubicBezTo>
                  <a:cubicBezTo>
                    <a:pt x="9295" y="7412"/>
                    <a:pt x="9389" y="7381"/>
                    <a:pt x="9480" y="7381"/>
                  </a:cubicBezTo>
                  <a:close/>
                  <a:moveTo>
                    <a:pt x="5955" y="3640"/>
                  </a:moveTo>
                  <a:cubicBezTo>
                    <a:pt x="6223" y="3640"/>
                    <a:pt x="6491" y="3742"/>
                    <a:pt x="6680" y="3947"/>
                  </a:cubicBezTo>
                  <a:lnTo>
                    <a:pt x="8129" y="5396"/>
                  </a:lnTo>
                  <a:cubicBezTo>
                    <a:pt x="8538" y="5806"/>
                    <a:pt x="8538" y="6467"/>
                    <a:pt x="8129" y="6877"/>
                  </a:cubicBezTo>
                  <a:lnTo>
                    <a:pt x="7152" y="7853"/>
                  </a:lnTo>
                  <a:cubicBezTo>
                    <a:pt x="6963" y="8058"/>
                    <a:pt x="6695" y="8161"/>
                    <a:pt x="6428" y="8161"/>
                  </a:cubicBezTo>
                  <a:cubicBezTo>
                    <a:pt x="6160" y="8161"/>
                    <a:pt x="5892" y="8058"/>
                    <a:pt x="5703" y="7853"/>
                  </a:cubicBezTo>
                  <a:lnTo>
                    <a:pt x="4254" y="6404"/>
                  </a:lnTo>
                  <a:cubicBezTo>
                    <a:pt x="3844" y="5995"/>
                    <a:pt x="3844" y="5333"/>
                    <a:pt x="4254" y="4955"/>
                  </a:cubicBezTo>
                  <a:lnTo>
                    <a:pt x="5230" y="3947"/>
                  </a:lnTo>
                  <a:cubicBezTo>
                    <a:pt x="5419" y="3742"/>
                    <a:pt x="5687" y="3640"/>
                    <a:pt x="5955" y="3640"/>
                  </a:cubicBezTo>
                  <a:close/>
                  <a:moveTo>
                    <a:pt x="10464" y="8357"/>
                  </a:moveTo>
                  <a:cubicBezTo>
                    <a:pt x="10555" y="8357"/>
                    <a:pt x="10649" y="8389"/>
                    <a:pt x="10712" y="8452"/>
                  </a:cubicBezTo>
                  <a:cubicBezTo>
                    <a:pt x="10807" y="8578"/>
                    <a:pt x="10807" y="8799"/>
                    <a:pt x="10712" y="8925"/>
                  </a:cubicBezTo>
                  <a:cubicBezTo>
                    <a:pt x="10649" y="8988"/>
                    <a:pt x="10555" y="9019"/>
                    <a:pt x="10464" y="9019"/>
                  </a:cubicBezTo>
                  <a:cubicBezTo>
                    <a:pt x="10374" y="9019"/>
                    <a:pt x="10287" y="8988"/>
                    <a:pt x="10240" y="8925"/>
                  </a:cubicBezTo>
                  <a:cubicBezTo>
                    <a:pt x="10082" y="8799"/>
                    <a:pt x="10082" y="8610"/>
                    <a:pt x="10240" y="8452"/>
                  </a:cubicBezTo>
                  <a:cubicBezTo>
                    <a:pt x="10287" y="8389"/>
                    <a:pt x="10374" y="8357"/>
                    <a:pt x="10464" y="8357"/>
                  </a:cubicBezTo>
                  <a:close/>
                  <a:moveTo>
                    <a:pt x="9247" y="8602"/>
                  </a:moveTo>
                  <a:cubicBezTo>
                    <a:pt x="9334" y="8602"/>
                    <a:pt x="9421" y="8625"/>
                    <a:pt x="9484" y="8673"/>
                  </a:cubicBezTo>
                  <a:cubicBezTo>
                    <a:pt x="9610" y="8799"/>
                    <a:pt x="9610" y="9051"/>
                    <a:pt x="9484" y="9145"/>
                  </a:cubicBezTo>
                  <a:cubicBezTo>
                    <a:pt x="9421" y="9208"/>
                    <a:pt x="9334" y="9240"/>
                    <a:pt x="9247" y="9240"/>
                  </a:cubicBezTo>
                  <a:cubicBezTo>
                    <a:pt x="9161" y="9240"/>
                    <a:pt x="9074" y="9208"/>
                    <a:pt x="9011" y="9145"/>
                  </a:cubicBezTo>
                  <a:cubicBezTo>
                    <a:pt x="8854" y="9051"/>
                    <a:pt x="8854" y="8830"/>
                    <a:pt x="9011" y="8673"/>
                  </a:cubicBezTo>
                  <a:cubicBezTo>
                    <a:pt x="9074" y="8625"/>
                    <a:pt x="9161" y="8602"/>
                    <a:pt x="9247" y="8602"/>
                  </a:cubicBezTo>
                  <a:close/>
                  <a:moveTo>
                    <a:pt x="8030" y="8862"/>
                  </a:moveTo>
                  <a:cubicBezTo>
                    <a:pt x="8121" y="8862"/>
                    <a:pt x="8208" y="8893"/>
                    <a:pt x="8255" y="8956"/>
                  </a:cubicBezTo>
                  <a:cubicBezTo>
                    <a:pt x="8381" y="9082"/>
                    <a:pt x="8381" y="9303"/>
                    <a:pt x="8255" y="9429"/>
                  </a:cubicBezTo>
                  <a:cubicBezTo>
                    <a:pt x="8192" y="9492"/>
                    <a:pt x="8105" y="9523"/>
                    <a:pt x="8019" y="9523"/>
                  </a:cubicBezTo>
                  <a:cubicBezTo>
                    <a:pt x="7932" y="9523"/>
                    <a:pt x="7845" y="9492"/>
                    <a:pt x="7782" y="9429"/>
                  </a:cubicBezTo>
                  <a:cubicBezTo>
                    <a:pt x="7656" y="9303"/>
                    <a:pt x="7656" y="9082"/>
                    <a:pt x="7782" y="8956"/>
                  </a:cubicBezTo>
                  <a:cubicBezTo>
                    <a:pt x="7845" y="8893"/>
                    <a:pt x="7940" y="8862"/>
                    <a:pt x="8030" y="8862"/>
                  </a:cubicBezTo>
                  <a:close/>
                  <a:moveTo>
                    <a:pt x="8964" y="9862"/>
                  </a:moveTo>
                  <a:cubicBezTo>
                    <a:pt x="9050" y="9862"/>
                    <a:pt x="9137" y="9885"/>
                    <a:pt x="9200" y="9933"/>
                  </a:cubicBezTo>
                  <a:cubicBezTo>
                    <a:pt x="9326" y="10059"/>
                    <a:pt x="9326" y="10279"/>
                    <a:pt x="9200" y="10405"/>
                  </a:cubicBezTo>
                  <a:cubicBezTo>
                    <a:pt x="9137" y="10468"/>
                    <a:pt x="9050" y="10500"/>
                    <a:pt x="8964" y="10500"/>
                  </a:cubicBezTo>
                  <a:cubicBezTo>
                    <a:pt x="8877" y="10500"/>
                    <a:pt x="8791" y="10468"/>
                    <a:pt x="8727" y="10405"/>
                  </a:cubicBezTo>
                  <a:cubicBezTo>
                    <a:pt x="8601" y="10311"/>
                    <a:pt x="8601" y="10059"/>
                    <a:pt x="8727" y="9933"/>
                  </a:cubicBezTo>
                  <a:cubicBezTo>
                    <a:pt x="8791" y="9885"/>
                    <a:pt x="8877" y="9862"/>
                    <a:pt x="8964" y="9862"/>
                  </a:cubicBezTo>
                  <a:close/>
                  <a:moveTo>
                    <a:pt x="3415" y="1"/>
                  </a:moveTo>
                  <a:cubicBezTo>
                    <a:pt x="2616" y="1"/>
                    <a:pt x="1812" y="308"/>
                    <a:pt x="1198" y="922"/>
                  </a:cubicBezTo>
                  <a:cubicBezTo>
                    <a:pt x="1" y="2151"/>
                    <a:pt x="1" y="4104"/>
                    <a:pt x="1198" y="5333"/>
                  </a:cubicBezTo>
                  <a:lnTo>
                    <a:pt x="6806" y="10941"/>
                  </a:lnTo>
                  <a:cubicBezTo>
                    <a:pt x="7404" y="11508"/>
                    <a:pt x="8223" y="11823"/>
                    <a:pt x="9011" y="11823"/>
                  </a:cubicBezTo>
                  <a:cubicBezTo>
                    <a:pt x="9799" y="11823"/>
                    <a:pt x="10618" y="11508"/>
                    <a:pt x="11216" y="10941"/>
                  </a:cubicBezTo>
                  <a:cubicBezTo>
                    <a:pt x="12445" y="9712"/>
                    <a:pt x="12445" y="7727"/>
                    <a:pt x="11216" y="6530"/>
                  </a:cubicBezTo>
                  <a:lnTo>
                    <a:pt x="5609" y="922"/>
                  </a:lnTo>
                  <a:cubicBezTo>
                    <a:pt x="5010" y="308"/>
                    <a:pt x="4214" y="1"/>
                    <a:pt x="3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0"/>
          <p:cNvGrpSpPr/>
          <p:nvPr/>
        </p:nvGrpSpPr>
        <p:grpSpPr>
          <a:xfrm>
            <a:off x="5073869" y="2736537"/>
            <a:ext cx="310602" cy="352803"/>
            <a:chOff x="-28069875" y="3175300"/>
            <a:chExt cx="260725" cy="296150"/>
          </a:xfrm>
        </p:grpSpPr>
        <p:sp>
          <p:nvSpPr>
            <p:cNvPr id="800" name="Google Shape;800;p40"/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40"/>
          <p:cNvSpPr/>
          <p:nvPr/>
        </p:nvSpPr>
        <p:spPr>
          <a:xfrm>
            <a:off x="5052277" y="3714613"/>
            <a:ext cx="353786" cy="353757"/>
          </a:xfrm>
          <a:custGeom>
            <a:avLst/>
            <a:gdLst/>
            <a:ahLst/>
            <a:cxnLst/>
            <a:rect l="l" t="t" r="r" b="b"/>
            <a:pathLst>
              <a:path w="11879" h="11878" extrusionOk="0">
                <a:moveTo>
                  <a:pt x="5451" y="6995"/>
                </a:moveTo>
                <a:lnTo>
                  <a:pt x="5451" y="7688"/>
                </a:lnTo>
                <a:lnTo>
                  <a:pt x="4443" y="7688"/>
                </a:lnTo>
                <a:cubicBezTo>
                  <a:pt x="4223" y="7688"/>
                  <a:pt x="4065" y="7530"/>
                  <a:pt x="4065" y="7341"/>
                </a:cubicBezTo>
                <a:cubicBezTo>
                  <a:pt x="4065" y="7152"/>
                  <a:pt x="4223" y="6995"/>
                  <a:pt x="4443" y="6995"/>
                </a:cubicBezTo>
                <a:close/>
                <a:moveTo>
                  <a:pt x="6491" y="8349"/>
                </a:moveTo>
                <a:lnTo>
                  <a:pt x="6491" y="8381"/>
                </a:lnTo>
                <a:cubicBezTo>
                  <a:pt x="6680" y="8381"/>
                  <a:pt x="6837" y="8538"/>
                  <a:pt x="6837" y="8727"/>
                </a:cubicBezTo>
                <a:cubicBezTo>
                  <a:pt x="6837" y="8916"/>
                  <a:pt x="6680" y="9074"/>
                  <a:pt x="6491" y="9074"/>
                </a:cubicBezTo>
                <a:lnTo>
                  <a:pt x="6113" y="9074"/>
                </a:lnTo>
                <a:lnTo>
                  <a:pt x="6113" y="8349"/>
                </a:lnTo>
                <a:close/>
                <a:moveTo>
                  <a:pt x="5451" y="9736"/>
                </a:moveTo>
                <a:lnTo>
                  <a:pt x="5451" y="10460"/>
                </a:lnTo>
                <a:lnTo>
                  <a:pt x="5105" y="10460"/>
                </a:lnTo>
                <a:cubicBezTo>
                  <a:pt x="4916" y="10460"/>
                  <a:pt x="4758" y="10303"/>
                  <a:pt x="4758" y="10114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262" y="1"/>
                  <a:pt x="4821" y="473"/>
                  <a:pt x="4821" y="1040"/>
                </a:cubicBezTo>
                <a:cubicBezTo>
                  <a:pt x="4821" y="1481"/>
                  <a:pt x="5105" y="1859"/>
                  <a:pt x="5546" y="2017"/>
                </a:cubicBezTo>
                <a:lnTo>
                  <a:pt x="5546" y="3340"/>
                </a:lnTo>
                <a:cubicBezTo>
                  <a:pt x="4441" y="2451"/>
                  <a:pt x="3936" y="2115"/>
                  <a:pt x="3379" y="2115"/>
                </a:cubicBezTo>
                <a:cubicBezTo>
                  <a:pt x="3285" y="2115"/>
                  <a:pt x="3189" y="2125"/>
                  <a:pt x="3088" y="2143"/>
                </a:cubicBezTo>
                <a:cubicBezTo>
                  <a:pt x="2584" y="2237"/>
                  <a:pt x="2301" y="2679"/>
                  <a:pt x="2080" y="3183"/>
                </a:cubicBezTo>
                <a:cubicBezTo>
                  <a:pt x="1734" y="3750"/>
                  <a:pt x="1324" y="4506"/>
                  <a:pt x="221" y="4947"/>
                </a:cubicBezTo>
                <a:cubicBezTo>
                  <a:pt x="64" y="5010"/>
                  <a:pt x="1" y="5167"/>
                  <a:pt x="32" y="5325"/>
                </a:cubicBezTo>
                <a:cubicBezTo>
                  <a:pt x="64" y="5482"/>
                  <a:pt x="190" y="5608"/>
                  <a:pt x="379" y="5608"/>
                </a:cubicBezTo>
                <a:lnTo>
                  <a:pt x="1104" y="5608"/>
                </a:lnTo>
                <a:cubicBezTo>
                  <a:pt x="1104" y="5608"/>
                  <a:pt x="2584" y="5577"/>
                  <a:pt x="3372" y="3750"/>
                </a:cubicBezTo>
                <a:cubicBezTo>
                  <a:pt x="3446" y="3626"/>
                  <a:pt x="3579" y="3541"/>
                  <a:pt x="3724" y="3541"/>
                </a:cubicBezTo>
                <a:cubicBezTo>
                  <a:pt x="3764" y="3541"/>
                  <a:pt x="3804" y="3547"/>
                  <a:pt x="3844" y="3561"/>
                </a:cubicBezTo>
                <a:cubicBezTo>
                  <a:pt x="4002" y="3655"/>
                  <a:pt x="4128" y="3844"/>
                  <a:pt x="4034" y="4033"/>
                </a:cubicBezTo>
                <a:cubicBezTo>
                  <a:pt x="3718" y="4789"/>
                  <a:pt x="3309" y="5293"/>
                  <a:pt x="2868" y="5640"/>
                </a:cubicBezTo>
                <a:lnTo>
                  <a:pt x="3655" y="5640"/>
                </a:lnTo>
                <a:cubicBezTo>
                  <a:pt x="3971" y="5388"/>
                  <a:pt x="4254" y="5010"/>
                  <a:pt x="4254" y="4632"/>
                </a:cubicBezTo>
                <a:cubicBezTo>
                  <a:pt x="4254" y="4443"/>
                  <a:pt x="4412" y="4285"/>
                  <a:pt x="4601" y="4285"/>
                </a:cubicBezTo>
                <a:cubicBezTo>
                  <a:pt x="4790" y="4285"/>
                  <a:pt x="4947" y="4443"/>
                  <a:pt x="4947" y="4632"/>
                </a:cubicBezTo>
                <a:cubicBezTo>
                  <a:pt x="4947" y="5010"/>
                  <a:pt x="4821" y="5388"/>
                  <a:pt x="4601" y="5640"/>
                </a:cubicBezTo>
                <a:lnTo>
                  <a:pt x="5609" y="5640"/>
                </a:lnTo>
                <a:lnTo>
                  <a:pt x="5609" y="6365"/>
                </a:lnTo>
                <a:lnTo>
                  <a:pt x="4601" y="6365"/>
                </a:lnTo>
                <a:cubicBezTo>
                  <a:pt x="4002" y="6365"/>
                  <a:pt x="3561" y="6837"/>
                  <a:pt x="3561" y="7373"/>
                </a:cubicBezTo>
                <a:cubicBezTo>
                  <a:pt x="3561" y="7971"/>
                  <a:pt x="4034" y="8412"/>
                  <a:pt x="4601" y="8412"/>
                </a:cubicBezTo>
                <a:lnTo>
                  <a:pt x="5609" y="8412"/>
                </a:lnTo>
                <a:lnTo>
                  <a:pt x="5609" y="9106"/>
                </a:lnTo>
                <a:lnTo>
                  <a:pt x="5262" y="9106"/>
                </a:lnTo>
                <a:cubicBezTo>
                  <a:pt x="4664" y="9106"/>
                  <a:pt x="4254" y="9578"/>
                  <a:pt x="4254" y="10145"/>
                </a:cubicBezTo>
                <a:cubicBezTo>
                  <a:pt x="4254" y="10744"/>
                  <a:pt x="4727" y="11153"/>
                  <a:pt x="5262" y="11153"/>
                </a:cubicBezTo>
                <a:lnTo>
                  <a:pt x="5609" y="11153"/>
                </a:lnTo>
                <a:lnTo>
                  <a:pt x="5609" y="11531"/>
                </a:lnTo>
                <a:cubicBezTo>
                  <a:pt x="5609" y="11720"/>
                  <a:pt x="5766" y="11878"/>
                  <a:pt x="5987" y="11878"/>
                </a:cubicBezTo>
                <a:cubicBezTo>
                  <a:pt x="6176" y="11878"/>
                  <a:pt x="6333" y="11720"/>
                  <a:pt x="6333" y="11531"/>
                </a:cubicBezTo>
                <a:lnTo>
                  <a:pt x="6333" y="11153"/>
                </a:lnTo>
                <a:lnTo>
                  <a:pt x="6680" y="11153"/>
                </a:lnTo>
                <a:cubicBezTo>
                  <a:pt x="6869" y="11153"/>
                  <a:pt x="7026" y="10996"/>
                  <a:pt x="7026" y="10807"/>
                </a:cubicBezTo>
                <a:cubicBezTo>
                  <a:pt x="7026" y="10618"/>
                  <a:pt x="6869" y="10460"/>
                  <a:pt x="6680" y="10460"/>
                </a:cubicBezTo>
                <a:lnTo>
                  <a:pt x="6333" y="10460"/>
                </a:lnTo>
                <a:lnTo>
                  <a:pt x="6333" y="9736"/>
                </a:lnTo>
                <a:lnTo>
                  <a:pt x="6680" y="9736"/>
                </a:lnTo>
                <a:cubicBezTo>
                  <a:pt x="7279" y="9736"/>
                  <a:pt x="7720" y="9263"/>
                  <a:pt x="7720" y="8727"/>
                </a:cubicBezTo>
                <a:cubicBezTo>
                  <a:pt x="7720" y="8129"/>
                  <a:pt x="7247" y="7688"/>
                  <a:pt x="6680" y="7688"/>
                </a:cubicBezTo>
                <a:lnTo>
                  <a:pt x="6333" y="7688"/>
                </a:lnTo>
                <a:lnTo>
                  <a:pt x="6333" y="6995"/>
                </a:lnTo>
                <a:lnTo>
                  <a:pt x="7342" y="6995"/>
                </a:lnTo>
                <a:cubicBezTo>
                  <a:pt x="7751" y="6995"/>
                  <a:pt x="8098" y="6743"/>
                  <a:pt x="8255" y="6428"/>
                </a:cubicBezTo>
                <a:cubicBezTo>
                  <a:pt x="8066" y="6333"/>
                  <a:pt x="7877" y="6176"/>
                  <a:pt x="7657" y="6018"/>
                </a:cubicBezTo>
                <a:cubicBezTo>
                  <a:pt x="7625" y="6176"/>
                  <a:pt x="7499" y="6270"/>
                  <a:pt x="7310" y="6270"/>
                </a:cubicBezTo>
                <a:lnTo>
                  <a:pt x="6302" y="6270"/>
                </a:lnTo>
                <a:lnTo>
                  <a:pt x="6302" y="5577"/>
                </a:lnTo>
                <a:lnTo>
                  <a:pt x="7310" y="5577"/>
                </a:lnTo>
                <a:cubicBezTo>
                  <a:pt x="7121" y="5262"/>
                  <a:pt x="6963" y="4947"/>
                  <a:pt x="6963" y="4537"/>
                </a:cubicBezTo>
                <a:cubicBezTo>
                  <a:pt x="6963" y="4348"/>
                  <a:pt x="7121" y="4191"/>
                  <a:pt x="7310" y="4191"/>
                </a:cubicBezTo>
                <a:cubicBezTo>
                  <a:pt x="7499" y="4191"/>
                  <a:pt x="7657" y="4348"/>
                  <a:pt x="7657" y="4537"/>
                </a:cubicBezTo>
                <a:cubicBezTo>
                  <a:pt x="7657" y="4978"/>
                  <a:pt x="7940" y="5293"/>
                  <a:pt x="8255" y="5577"/>
                </a:cubicBezTo>
                <a:lnTo>
                  <a:pt x="9043" y="5577"/>
                </a:lnTo>
                <a:cubicBezTo>
                  <a:pt x="8602" y="5230"/>
                  <a:pt x="8224" y="4758"/>
                  <a:pt x="7877" y="3970"/>
                </a:cubicBezTo>
                <a:cubicBezTo>
                  <a:pt x="7783" y="3813"/>
                  <a:pt x="7877" y="3561"/>
                  <a:pt x="8066" y="3498"/>
                </a:cubicBezTo>
                <a:cubicBezTo>
                  <a:pt x="8108" y="3472"/>
                  <a:pt x="8155" y="3461"/>
                  <a:pt x="8203" y="3461"/>
                </a:cubicBezTo>
                <a:cubicBezTo>
                  <a:pt x="8333" y="3461"/>
                  <a:pt x="8470" y="3548"/>
                  <a:pt x="8539" y="3687"/>
                </a:cubicBezTo>
                <a:cubicBezTo>
                  <a:pt x="9326" y="5545"/>
                  <a:pt x="10807" y="5545"/>
                  <a:pt x="10807" y="5545"/>
                </a:cubicBezTo>
                <a:lnTo>
                  <a:pt x="11532" y="5545"/>
                </a:lnTo>
                <a:cubicBezTo>
                  <a:pt x="11689" y="5545"/>
                  <a:pt x="11847" y="5419"/>
                  <a:pt x="11878" y="5262"/>
                </a:cubicBezTo>
                <a:cubicBezTo>
                  <a:pt x="11721" y="5167"/>
                  <a:pt x="11626" y="5010"/>
                  <a:pt x="11469" y="4947"/>
                </a:cubicBezTo>
                <a:cubicBezTo>
                  <a:pt x="10366" y="4506"/>
                  <a:pt x="9988" y="3750"/>
                  <a:pt x="9641" y="3183"/>
                </a:cubicBezTo>
                <a:cubicBezTo>
                  <a:pt x="9358" y="2710"/>
                  <a:pt x="9106" y="2269"/>
                  <a:pt x="8602" y="2143"/>
                </a:cubicBezTo>
                <a:cubicBezTo>
                  <a:pt x="8535" y="2127"/>
                  <a:pt x="8466" y="2119"/>
                  <a:pt x="8393" y="2119"/>
                </a:cubicBezTo>
                <a:cubicBezTo>
                  <a:pt x="7880" y="2119"/>
                  <a:pt x="7197" y="2512"/>
                  <a:pt x="6176" y="3340"/>
                </a:cubicBezTo>
                <a:lnTo>
                  <a:pt x="6176" y="2017"/>
                </a:lnTo>
                <a:cubicBezTo>
                  <a:pt x="6554" y="1859"/>
                  <a:pt x="6869" y="1513"/>
                  <a:pt x="6869" y="1040"/>
                </a:cubicBezTo>
                <a:cubicBezTo>
                  <a:pt x="6869" y="442"/>
                  <a:pt x="6396" y="1"/>
                  <a:pt x="58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815" name="Google Shape;815;p41"/>
          <p:cNvGrpSpPr/>
          <p:nvPr/>
        </p:nvGrpSpPr>
        <p:grpSpPr>
          <a:xfrm>
            <a:off x="1649400" y="1265872"/>
            <a:ext cx="2922613" cy="976803"/>
            <a:chOff x="1649400" y="1265872"/>
            <a:chExt cx="2922613" cy="976803"/>
          </a:xfrm>
        </p:grpSpPr>
        <p:sp>
          <p:nvSpPr>
            <p:cNvPr id="816" name="Google Shape;816;p41"/>
            <p:cNvSpPr/>
            <p:nvPr/>
          </p:nvSpPr>
          <p:spPr>
            <a:xfrm>
              <a:off x="3733813" y="13351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 txBox="1"/>
            <p:nvPr/>
          </p:nvSpPr>
          <p:spPr>
            <a:xfrm>
              <a:off x="1649400" y="163247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8" name="Google Shape;818;p41"/>
            <p:cNvSpPr txBox="1"/>
            <p:nvPr/>
          </p:nvSpPr>
          <p:spPr>
            <a:xfrm>
              <a:off x="1649400" y="126587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19" name="Google Shape;819;p41"/>
          <p:cNvGrpSpPr/>
          <p:nvPr/>
        </p:nvGrpSpPr>
        <p:grpSpPr>
          <a:xfrm>
            <a:off x="1649400" y="2784755"/>
            <a:ext cx="2922613" cy="976803"/>
            <a:chOff x="1649400" y="2784755"/>
            <a:chExt cx="2922613" cy="976803"/>
          </a:xfrm>
        </p:grpSpPr>
        <p:sp>
          <p:nvSpPr>
            <p:cNvPr id="820" name="Google Shape;820;p41"/>
            <p:cNvSpPr/>
            <p:nvPr/>
          </p:nvSpPr>
          <p:spPr>
            <a:xfrm>
              <a:off x="3733813" y="2854069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 txBox="1"/>
            <p:nvPr/>
          </p:nvSpPr>
          <p:spPr>
            <a:xfrm>
              <a:off x="1649400" y="315135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a gas giant and has several rings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2" name="Google Shape;822;p41"/>
            <p:cNvSpPr txBox="1"/>
            <p:nvPr/>
          </p:nvSpPr>
          <p:spPr>
            <a:xfrm>
              <a:off x="1649400" y="2784755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23" name="Google Shape;823;p41"/>
          <p:cNvGrpSpPr/>
          <p:nvPr/>
        </p:nvGrpSpPr>
        <p:grpSpPr>
          <a:xfrm>
            <a:off x="4572013" y="2025314"/>
            <a:ext cx="2922588" cy="976803"/>
            <a:chOff x="4572013" y="2025314"/>
            <a:chExt cx="2922588" cy="976803"/>
          </a:xfrm>
        </p:grpSpPr>
        <p:sp>
          <p:nvSpPr>
            <p:cNvPr id="824" name="Google Shape;824;p41"/>
            <p:cNvSpPr/>
            <p:nvPr/>
          </p:nvSpPr>
          <p:spPr>
            <a:xfrm>
              <a:off x="4572013" y="209462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 txBox="1"/>
            <p:nvPr/>
          </p:nvSpPr>
          <p:spPr>
            <a:xfrm>
              <a:off x="5791200" y="2391917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very cold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6" name="Google Shape;826;p41"/>
            <p:cNvSpPr txBox="1"/>
            <p:nvPr/>
          </p:nvSpPr>
          <p:spPr>
            <a:xfrm>
              <a:off x="5791200" y="202531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27" name="Google Shape;827;p41"/>
          <p:cNvGrpSpPr/>
          <p:nvPr/>
        </p:nvGrpSpPr>
        <p:grpSpPr>
          <a:xfrm>
            <a:off x="4572013" y="3544197"/>
            <a:ext cx="2922588" cy="976803"/>
            <a:chOff x="4572013" y="3544197"/>
            <a:chExt cx="2922588" cy="976803"/>
          </a:xfrm>
        </p:grpSpPr>
        <p:sp>
          <p:nvSpPr>
            <p:cNvPr id="828" name="Google Shape;828;p41"/>
            <p:cNvSpPr/>
            <p:nvPr/>
          </p:nvSpPr>
          <p:spPr>
            <a:xfrm>
              <a:off x="4572013" y="3613511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 txBox="1"/>
            <p:nvPr/>
          </p:nvSpPr>
          <p:spPr>
            <a:xfrm>
              <a:off x="5791200" y="39108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0" name="Google Shape;830;p41"/>
            <p:cNvSpPr txBox="1"/>
            <p:nvPr/>
          </p:nvSpPr>
          <p:spPr>
            <a:xfrm>
              <a:off x="5791200" y="35441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831" name="Google Shape;831;p41"/>
          <p:cNvCxnSpPr>
            <a:stCxn id="824" idx="4"/>
            <a:endCxn id="820" idx="6"/>
          </p:cNvCxnSpPr>
          <p:nvPr/>
        </p:nvCxnSpPr>
        <p:spPr>
          <a:xfrm rot="5400000">
            <a:off x="4611463" y="2893378"/>
            <a:ext cx="340200" cy="419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32" name="Google Shape;832;p41"/>
          <p:cNvCxnSpPr>
            <a:stCxn id="816" idx="4"/>
            <a:endCxn id="824" idx="2"/>
          </p:cNvCxnSpPr>
          <p:nvPr/>
        </p:nvCxnSpPr>
        <p:spPr>
          <a:xfrm rot="-5400000" flipH="1">
            <a:off x="4192363" y="2133936"/>
            <a:ext cx="340200" cy="419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33" name="Google Shape;833;p41"/>
          <p:cNvCxnSpPr>
            <a:stCxn id="820" idx="4"/>
            <a:endCxn id="828" idx="2"/>
          </p:cNvCxnSpPr>
          <p:nvPr/>
        </p:nvCxnSpPr>
        <p:spPr>
          <a:xfrm rot="-5400000" flipH="1">
            <a:off x="4192363" y="3652819"/>
            <a:ext cx="340200" cy="419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34" name="Google Shape;834;p41"/>
          <p:cNvSpPr/>
          <p:nvPr/>
        </p:nvSpPr>
        <p:spPr>
          <a:xfrm>
            <a:off x="4814703" y="2337788"/>
            <a:ext cx="352833" cy="35188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4915" y="662"/>
                </a:moveTo>
                <a:cubicBezTo>
                  <a:pt x="5671" y="662"/>
                  <a:pt x="6301" y="1292"/>
                  <a:pt x="6301" y="2048"/>
                </a:cubicBezTo>
                <a:cubicBezTo>
                  <a:pt x="6301" y="2520"/>
                  <a:pt x="6081" y="2961"/>
                  <a:pt x="5577" y="3245"/>
                </a:cubicBezTo>
                <a:cubicBezTo>
                  <a:pt x="5577" y="2489"/>
                  <a:pt x="5104" y="2079"/>
                  <a:pt x="4568" y="2079"/>
                </a:cubicBezTo>
                <a:lnTo>
                  <a:pt x="1418" y="2079"/>
                </a:lnTo>
                <a:cubicBezTo>
                  <a:pt x="1008" y="2079"/>
                  <a:pt x="693" y="1764"/>
                  <a:pt x="693" y="1386"/>
                </a:cubicBezTo>
                <a:cubicBezTo>
                  <a:pt x="693" y="977"/>
                  <a:pt x="1008" y="662"/>
                  <a:pt x="1418" y="662"/>
                </a:cubicBezTo>
                <a:close/>
                <a:moveTo>
                  <a:pt x="3198" y="4915"/>
                </a:moveTo>
                <a:cubicBezTo>
                  <a:pt x="3285" y="4915"/>
                  <a:pt x="3371" y="4946"/>
                  <a:pt x="3434" y="5009"/>
                </a:cubicBezTo>
                <a:cubicBezTo>
                  <a:pt x="3529" y="5135"/>
                  <a:pt x="3529" y="5324"/>
                  <a:pt x="3434" y="5482"/>
                </a:cubicBezTo>
                <a:cubicBezTo>
                  <a:pt x="3371" y="5545"/>
                  <a:pt x="3277" y="5576"/>
                  <a:pt x="3186" y="5576"/>
                </a:cubicBezTo>
                <a:cubicBezTo>
                  <a:pt x="3096" y="5576"/>
                  <a:pt x="3009" y="5545"/>
                  <a:pt x="2962" y="5482"/>
                </a:cubicBezTo>
                <a:cubicBezTo>
                  <a:pt x="2836" y="5356"/>
                  <a:pt x="2836" y="5135"/>
                  <a:pt x="2962" y="5009"/>
                </a:cubicBezTo>
                <a:cubicBezTo>
                  <a:pt x="3025" y="4946"/>
                  <a:pt x="3111" y="4915"/>
                  <a:pt x="3198" y="4915"/>
                </a:cubicBezTo>
                <a:close/>
                <a:moveTo>
                  <a:pt x="1386" y="0"/>
                </a:moveTo>
                <a:cubicBezTo>
                  <a:pt x="630" y="0"/>
                  <a:pt x="0" y="630"/>
                  <a:pt x="0" y="1386"/>
                </a:cubicBezTo>
                <a:lnTo>
                  <a:pt x="0" y="5230"/>
                </a:lnTo>
                <a:cubicBezTo>
                  <a:pt x="0" y="5797"/>
                  <a:pt x="284" y="6301"/>
                  <a:pt x="693" y="6616"/>
                </a:cubicBezTo>
                <a:lnTo>
                  <a:pt x="693" y="4474"/>
                </a:lnTo>
                <a:cubicBezTo>
                  <a:pt x="693" y="3529"/>
                  <a:pt x="1481" y="2741"/>
                  <a:pt x="2426" y="2741"/>
                </a:cubicBezTo>
                <a:lnTo>
                  <a:pt x="4568" y="2741"/>
                </a:lnTo>
                <a:cubicBezTo>
                  <a:pt x="4758" y="2741"/>
                  <a:pt x="4915" y="2898"/>
                  <a:pt x="4915" y="3119"/>
                </a:cubicBezTo>
                <a:lnTo>
                  <a:pt x="4915" y="3466"/>
                </a:lnTo>
                <a:lnTo>
                  <a:pt x="2426" y="3466"/>
                </a:lnTo>
                <a:cubicBezTo>
                  <a:pt x="1859" y="3466"/>
                  <a:pt x="1418" y="3938"/>
                  <a:pt x="1418" y="4474"/>
                </a:cubicBezTo>
                <a:lnTo>
                  <a:pt x="1418" y="7309"/>
                </a:lnTo>
                <a:cubicBezTo>
                  <a:pt x="1418" y="7908"/>
                  <a:pt x="1922" y="8349"/>
                  <a:pt x="2521" y="8349"/>
                </a:cubicBezTo>
                <a:lnTo>
                  <a:pt x="3592" y="8349"/>
                </a:lnTo>
                <a:cubicBezTo>
                  <a:pt x="3655" y="10271"/>
                  <a:pt x="5293" y="11814"/>
                  <a:pt x="7215" y="11814"/>
                </a:cubicBezTo>
                <a:cubicBezTo>
                  <a:pt x="9263" y="11814"/>
                  <a:pt x="10838" y="9483"/>
                  <a:pt x="10838" y="7467"/>
                </a:cubicBezTo>
                <a:lnTo>
                  <a:pt x="10838" y="6931"/>
                </a:lnTo>
                <a:cubicBezTo>
                  <a:pt x="11405" y="6774"/>
                  <a:pt x="11846" y="6206"/>
                  <a:pt x="11846" y="5576"/>
                </a:cubicBezTo>
                <a:cubicBezTo>
                  <a:pt x="11846" y="4852"/>
                  <a:pt x="11216" y="4222"/>
                  <a:pt x="10460" y="4222"/>
                </a:cubicBezTo>
                <a:cubicBezTo>
                  <a:pt x="9735" y="4222"/>
                  <a:pt x="9105" y="4852"/>
                  <a:pt x="9105" y="5576"/>
                </a:cubicBezTo>
                <a:cubicBezTo>
                  <a:pt x="9105" y="6206"/>
                  <a:pt x="9515" y="6774"/>
                  <a:pt x="10113" y="6931"/>
                </a:cubicBezTo>
                <a:lnTo>
                  <a:pt x="10113" y="7467"/>
                </a:lnTo>
                <a:cubicBezTo>
                  <a:pt x="10113" y="9136"/>
                  <a:pt x="8727" y="11090"/>
                  <a:pt x="7152" y="11090"/>
                </a:cubicBezTo>
                <a:cubicBezTo>
                  <a:pt x="5577" y="11090"/>
                  <a:pt x="4316" y="9893"/>
                  <a:pt x="4253" y="8349"/>
                </a:cubicBezTo>
                <a:lnTo>
                  <a:pt x="4947" y="8349"/>
                </a:lnTo>
                <a:cubicBezTo>
                  <a:pt x="5143" y="9193"/>
                  <a:pt x="5842" y="9760"/>
                  <a:pt x="6640" y="9760"/>
                </a:cubicBezTo>
                <a:cubicBezTo>
                  <a:pt x="6736" y="9760"/>
                  <a:pt x="6833" y="9752"/>
                  <a:pt x="6931" y="9735"/>
                </a:cubicBezTo>
                <a:cubicBezTo>
                  <a:pt x="7750" y="9609"/>
                  <a:pt x="8381" y="8821"/>
                  <a:pt x="8381" y="7971"/>
                </a:cubicBezTo>
                <a:lnTo>
                  <a:pt x="8381" y="3182"/>
                </a:lnTo>
                <a:cubicBezTo>
                  <a:pt x="8381" y="3024"/>
                  <a:pt x="8412" y="2867"/>
                  <a:pt x="8507" y="2709"/>
                </a:cubicBezTo>
                <a:cubicBezTo>
                  <a:pt x="8727" y="3182"/>
                  <a:pt x="9231" y="3560"/>
                  <a:pt x="9767" y="3560"/>
                </a:cubicBezTo>
                <a:cubicBezTo>
                  <a:pt x="10460" y="3560"/>
                  <a:pt x="11846" y="2993"/>
                  <a:pt x="11846" y="2174"/>
                </a:cubicBezTo>
                <a:cubicBezTo>
                  <a:pt x="11846" y="1292"/>
                  <a:pt x="10460" y="788"/>
                  <a:pt x="9767" y="788"/>
                </a:cubicBezTo>
                <a:cubicBezTo>
                  <a:pt x="9137" y="788"/>
                  <a:pt x="8570" y="1229"/>
                  <a:pt x="8412" y="1827"/>
                </a:cubicBezTo>
                <a:cubicBezTo>
                  <a:pt x="7940" y="2142"/>
                  <a:pt x="7687" y="2646"/>
                  <a:pt x="7687" y="3245"/>
                </a:cubicBezTo>
                <a:lnTo>
                  <a:pt x="7687" y="8002"/>
                </a:lnTo>
                <a:cubicBezTo>
                  <a:pt x="7687" y="8538"/>
                  <a:pt x="7309" y="9010"/>
                  <a:pt x="6805" y="9105"/>
                </a:cubicBezTo>
                <a:cubicBezTo>
                  <a:pt x="6755" y="9111"/>
                  <a:pt x="6705" y="9114"/>
                  <a:pt x="6654" y="9114"/>
                </a:cubicBezTo>
                <a:cubicBezTo>
                  <a:pt x="6204" y="9114"/>
                  <a:pt x="5781" y="8859"/>
                  <a:pt x="5640" y="8349"/>
                </a:cubicBezTo>
                <a:cubicBezTo>
                  <a:pt x="6364" y="8160"/>
                  <a:pt x="6963" y="7498"/>
                  <a:pt x="6963" y="6648"/>
                </a:cubicBezTo>
                <a:lnTo>
                  <a:pt x="6963" y="2079"/>
                </a:lnTo>
                <a:cubicBezTo>
                  <a:pt x="6963" y="945"/>
                  <a:pt x="6018" y="0"/>
                  <a:pt x="48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5" name="Google Shape;835;p41"/>
          <p:cNvGrpSpPr/>
          <p:nvPr/>
        </p:nvGrpSpPr>
        <p:grpSpPr>
          <a:xfrm>
            <a:off x="4846592" y="3856191"/>
            <a:ext cx="289039" cy="352833"/>
            <a:chOff x="-24694925" y="3518700"/>
            <a:chExt cx="242625" cy="296175"/>
          </a:xfrm>
        </p:grpSpPr>
        <p:sp>
          <p:nvSpPr>
            <p:cNvPr id="836" name="Google Shape;836;p41"/>
            <p:cNvSpPr/>
            <p:nvPr/>
          </p:nvSpPr>
          <p:spPr>
            <a:xfrm>
              <a:off x="-24694925" y="3572250"/>
              <a:ext cx="104000" cy="112650"/>
            </a:xfrm>
            <a:custGeom>
              <a:avLst/>
              <a:gdLst/>
              <a:ahLst/>
              <a:cxnLst/>
              <a:rect l="l" t="t" r="r" b="b"/>
              <a:pathLst>
                <a:path w="4160" h="4506" extrusionOk="0">
                  <a:moveTo>
                    <a:pt x="2080" y="1"/>
                  </a:moveTo>
                  <a:cubicBezTo>
                    <a:pt x="946" y="1"/>
                    <a:pt x="1" y="946"/>
                    <a:pt x="1" y="2080"/>
                  </a:cubicBezTo>
                  <a:lnTo>
                    <a:pt x="1" y="4506"/>
                  </a:lnTo>
                  <a:lnTo>
                    <a:pt x="4160" y="4506"/>
                  </a:lnTo>
                  <a:lnTo>
                    <a:pt x="4160" y="2080"/>
                  </a:lnTo>
                  <a:cubicBezTo>
                    <a:pt x="4160" y="946"/>
                    <a:pt x="3214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-24556300" y="3648650"/>
              <a:ext cx="104000" cy="113450"/>
            </a:xfrm>
            <a:custGeom>
              <a:avLst/>
              <a:gdLst/>
              <a:ahLst/>
              <a:cxnLst/>
              <a:rect l="l" t="t" r="r" b="b"/>
              <a:pathLst>
                <a:path w="4160" h="4538" extrusionOk="0">
                  <a:moveTo>
                    <a:pt x="1" y="1"/>
                  </a:moveTo>
                  <a:lnTo>
                    <a:pt x="1" y="2458"/>
                  </a:lnTo>
                  <a:cubicBezTo>
                    <a:pt x="1" y="3592"/>
                    <a:pt x="946" y="4537"/>
                    <a:pt x="2080" y="4537"/>
                  </a:cubicBezTo>
                  <a:cubicBezTo>
                    <a:pt x="3246" y="4537"/>
                    <a:pt x="4160" y="3592"/>
                    <a:pt x="4160" y="2458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-24694925" y="3702200"/>
              <a:ext cx="104000" cy="112675"/>
            </a:xfrm>
            <a:custGeom>
              <a:avLst/>
              <a:gdLst/>
              <a:ahLst/>
              <a:cxnLst/>
              <a:rect l="l" t="t" r="r" b="b"/>
              <a:pathLst>
                <a:path w="4160" h="4507" extrusionOk="0">
                  <a:moveTo>
                    <a:pt x="1734" y="694"/>
                  </a:moveTo>
                  <a:cubicBezTo>
                    <a:pt x="1923" y="694"/>
                    <a:pt x="2080" y="852"/>
                    <a:pt x="2080" y="1041"/>
                  </a:cubicBezTo>
                  <a:lnTo>
                    <a:pt x="2080" y="2427"/>
                  </a:lnTo>
                  <a:cubicBezTo>
                    <a:pt x="2269" y="2427"/>
                    <a:pt x="2427" y="2584"/>
                    <a:pt x="2427" y="2773"/>
                  </a:cubicBezTo>
                  <a:cubicBezTo>
                    <a:pt x="2427" y="2962"/>
                    <a:pt x="2269" y="3120"/>
                    <a:pt x="2080" y="3120"/>
                  </a:cubicBezTo>
                  <a:cubicBezTo>
                    <a:pt x="1702" y="3120"/>
                    <a:pt x="1356" y="2805"/>
                    <a:pt x="1356" y="2427"/>
                  </a:cubicBezTo>
                  <a:lnTo>
                    <a:pt x="1356" y="1041"/>
                  </a:lnTo>
                  <a:cubicBezTo>
                    <a:pt x="1356" y="852"/>
                    <a:pt x="1513" y="694"/>
                    <a:pt x="1734" y="694"/>
                  </a:cubicBezTo>
                  <a:close/>
                  <a:moveTo>
                    <a:pt x="1" y="1"/>
                  </a:moveTo>
                  <a:lnTo>
                    <a:pt x="1" y="2427"/>
                  </a:lnTo>
                  <a:cubicBezTo>
                    <a:pt x="1" y="3561"/>
                    <a:pt x="946" y="4506"/>
                    <a:pt x="2080" y="4506"/>
                  </a:cubicBezTo>
                  <a:cubicBezTo>
                    <a:pt x="3214" y="4506"/>
                    <a:pt x="4160" y="3561"/>
                    <a:pt x="4160" y="2427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-24556300" y="3518700"/>
              <a:ext cx="104000" cy="113425"/>
            </a:xfrm>
            <a:custGeom>
              <a:avLst/>
              <a:gdLst/>
              <a:ahLst/>
              <a:cxnLst/>
              <a:rect l="l" t="t" r="r" b="b"/>
              <a:pathLst>
                <a:path w="4160" h="4537" extrusionOk="0">
                  <a:moveTo>
                    <a:pt x="2049" y="1387"/>
                  </a:moveTo>
                  <a:cubicBezTo>
                    <a:pt x="2427" y="1387"/>
                    <a:pt x="2742" y="1702"/>
                    <a:pt x="2742" y="2080"/>
                  </a:cubicBezTo>
                  <a:lnTo>
                    <a:pt x="2742" y="3466"/>
                  </a:lnTo>
                  <a:cubicBezTo>
                    <a:pt x="2742" y="3655"/>
                    <a:pt x="2584" y="3812"/>
                    <a:pt x="2395" y="3812"/>
                  </a:cubicBezTo>
                  <a:cubicBezTo>
                    <a:pt x="2206" y="3812"/>
                    <a:pt x="2049" y="3655"/>
                    <a:pt x="2049" y="3466"/>
                  </a:cubicBezTo>
                  <a:lnTo>
                    <a:pt x="2049" y="2080"/>
                  </a:lnTo>
                  <a:cubicBezTo>
                    <a:pt x="1860" y="2080"/>
                    <a:pt x="1702" y="1922"/>
                    <a:pt x="1702" y="1733"/>
                  </a:cubicBezTo>
                  <a:cubicBezTo>
                    <a:pt x="1702" y="1544"/>
                    <a:pt x="1860" y="1387"/>
                    <a:pt x="2049" y="1387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lnTo>
                    <a:pt x="1" y="4537"/>
                  </a:lnTo>
                  <a:lnTo>
                    <a:pt x="4160" y="4537"/>
                  </a:lnTo>
                  <a:lnTo>
                    <a:pt x="4160" y="2080"/>
                  </a:lnTo>
                  <a:cubicBezTo>
                    <a:pt x="4160" y="945"/>
                    <a:pt x="3214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41"/>
          <p:cNvGrpSpPr/>
          <p:nvPr/>
        </p:nvGrpSpPr>
        <p:grpSpPr>
          <a:xfrm>
            <a:off x="3976532" y="1609754"/>
            <a:ext cx="352803" cy="289039"/>
            <a:chOff x="-26981375" y="3951875"/>
            <a:chExt cx="296150" cy="242625"/>
          </a:xfrm>
        </p:grpSpPr>
        <p:sp>
          <p:nvSpPr>
            <p:cNvPr id="841" name="Google Shape;841;p41"/>
            <p:cNvSpPr/>
            <p:nvPr/>
          </p:nvSpPr>
          <p:spPr>
            <a:xfrm>
              <a:off x="-26978225" y="3951875"/>
              <a:ext cx="173300" cy="155975"/>
            </a:xfrm>
            <a:custGeom>
              <a:avLst/>
              <a:gdLst/>
              <a:ahLst/>
              <a:cxnLst/>
              <a:rect l="l" t="t" r="r" b="b"/>
              <a:pathLst>
                <a:path w="6932" h="6239" extrusionOk="0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-26981375" y="4124375"/>
              <a:ext cx="174075" cy="70125"/>
            </a:xfrm>
            <a:custGeom>
              <a:avLst/>
              <a:gdLst/>
              <a:ahLst/>
              <a:cxnLst/>
              <a:rect l="l" t="t" r="r" b="b"/>
              <a:pathLst>
                <a:path w="6963" h="2805" extrusionOk="0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-26790000" y="4002300"/>
              <a:ext cx="104775" cy="192200"/>
            </a:xfrm>
            <a:custGeom>
              <a:avLst/>
              <a:gdLst/>
              <a:ahLst/>
              <a:cxnLst/>
              <a:rect l="l" t="t" r="r" b="b"/>
              <a:pathLst>
                <a:path w="4191" h="7688" extrusionOk="0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41"/>
          <p:cNvGrpSpPr/>
          <p:nvPr/>
        </p:nvGrpSpPr>
        <p:grpSpPr>
          <a:xfrm>
            <a:off x="3976526" y="3096773"/>
            <a:ext cx="352803" cy="352803"/>
            <a:chOff x="-23245675" y="3148525"/>
            <a:chExt cx="296150" cy="296150"/>
          </a:xfrm>
        </p:grpSpPr>
        <p:sp>
          <p:nvSpPr>
            <p:cNvPr id="845" name="Google Shape;845;p41"/>
            <p:cNvSpPr/>
            <p:nvPr/>
          </p:nvSpPr>
          <p:spPr>
            <a:xfrm>
              <a:off x="-23192925" y="3251700"/>
              <a:ext cx="192225" cy="105550"/>
            </a:xfrm>
            <a:custGeom>
              <a:avLst/>
              <a:gdLst/>
              <a:ahLst/>
              <a:cxnLst/>
              <a:rect l="l" t="t" r="r" b="b"/>
              <a:pathLst>
                <a:path w="7689" h="4222" extrusionOk="0">
                  <a:moveTo>
                    <a:pt x="3151" y="0"/>
                  </a:moveTo>
                  <a:lnTo>
                    <a:pt x="2616" y="1260"/>
                  </a:lnTo>
                  <a:cubicBezTo>
                    <a:pt x="2584" y="1386"/>
                    <a:pt x="2427" y="1481"/>
                    <a:pt x="2301" y="1481"/>
                  </a:cubicBezTo>
                  <a:lnTo>
                    <a:pt x="1" y="1481"/>
                  </a:lnTo>
                  <a:lnTo>
                    <a:pt x="1" y="4222"/>
                  </a:lnTo>
                  <a:lnTo>
                    <a:pt x="7688" y="4222"/>
                  </a:lnTo>
                  <a:lnTo>
                    <a:pt x="7688" y="1481"/>
                  </a:lnTo>
                  <a:lnTo>
                    <a:pt x="5672" y="1481"/>
                  </a:lnTo>
                  <a:lnTo>
                    <a:pt x="4884" y="3371"/>
                  </a:lnTo>
                  <a:cubicBezTo>
                    <a:pt x="4827" y="3513"/>
                    <a:pt x="4713" y="3578"/>
                    <a:pt x="4593" y="3578"/>
                  </a:cubicBezTo>
                  <a:cubicBezTo>
                    <a:pt x="4447" y="3578"/>
                    <a:pt x="4292" y="3481"/>
                    <a:pt x="4223" y="3308"/>
                  </a:cubicBezTo>
                  <a:lnTo>
                    <a:pt x="3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-23193700" y="3200500"/>
              <a:ext cx="192200" cy="106350"/>
            </a:xfrm>
            <a:custGeom>
              <a:avLst/>
              <a:gdLst/>
              <a:ahLst/>
              <a:cxnLst/>
              <a:rect l="l" t="t" r="r" b="b"/>
              <a:pathLst>
                <a:path w="7688" h="4254" extrusionOk="0">
                  <a:moveTo>
                    <a:pt x="0" y="0"/>
                  </a:moveTo>
                  <a:lnTo>
                    <a:pt x="0" y="2836"/>
                  </a:lnTo>
                  <a:lnTo>
                    <a:pt x="2111" y="2836"/>
                  </a:lnTo>
                  <a:lnTo>
                    <a:pt x="2962" y="945"/>
                  </a:lnTo>
                  <a:cubicBezTo>
                    <a:pt x="3020" y="800"/>
                    <a:pt x="3138" y="735"/>
                    <a:pt x="3258" y="735"/>
                  </a:cubicBezTo>
                  <a:cubicBezTo>
                    <a:pt x="3399" y="735"/>
                    <a:pt x="3541" y="824"/>
                    <a:pt x="3592" y="977"/>
                  </a:cubicBezTo>
                  <a:lnTo>
                    <a:pt x="4632" y="4253"/>
                  </a:lnTo>
                  <a:lnTo>
                    <a:pt x="5104" y="3056"/>
                  </a:lnTo>
                  <a:cubicBezTo>
                    <a:pt x="5167" y="2930"/>
                    <a:pt x="5325" y="2836"/>
                    <a:pt x="5419" y="2836"/>
                  </a:cubicBezTo>
                  <a:lnTo>
                    <a:pt x="7688" y="2836"/>
                  </a:lnTo>
                  <a:lnTo>
                    <a:pt x="7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-23245675" y="3148525"/>
              <a:ext cx="296150" cy="296150"/>
            </a:xfrm>
            <a:custGeom>
              <a:avLst/>
              <a:gdLst/>
              <a:ahLst/>
              <a:cxnLst/>
              <a:rect l="l" t="t" r="r" b="b"/>
              <a:pathLst>
                <a:path w="11846" h="11846" extrusionOk="0">
                  <a:moveTo>
                    <a:pt x="10113" y="1386"/>
                  </a:moveTo>
                  <a:cubicBezTo>
                    <a:pt x="10302" y="1386"/>
                    <a:pt x="10460" y="1544"/>
                    <a:pt x="10460" y="1733"/>
                  </a:cubicBezTo>
                  <a:lnTo>
                    <a:pt x="10460" y="8758"/>
                  </a:lnTo>
                  <a:cubicBezTo>
                    <a:pt x="10460" y="8947"/>
                    <a:pt x="10302" y="9105"/>
                    <a:pt x="10113" y="9105"/>
                  </a:cubicBezTo>
                  <a:lnTo>
                    <a:pt x="1733" y="9105"/>
                  </a:lnTo>
                  <a:cubicBezTo>
                    <a:pt x="1512" y="9105"/>
                    <a:pt x="1355" y="8947"/>
                    <a:pt x="1355" y="8758"/>
                  </a:cubicBezTo>
                  <a:lnTo>
                    <a:pt x="1355" y="1733"/>
                  </a:lnTo>
                  <a:cubicBezTo>
                    <a:pt x="1355" y="1544"/>
                    <a:pt x="1512" y="1386"/>
                    <a:pt x="1733" y="1386"/>
                  </a:cubicBezTo>
                  <a:close/>
                  <a:moveTo>
                    <a:pt x="2426" y="9767"/>
                  </a:moveTo>
                  <a:cubicBezTo>
                    <a:pt x="2615" y="9767"/>
                    <a:pt x="2804" y="9924"/>
                    <a:pt x="2804" y="10113"/>
                  </a:cubicBezTo>
                  <a:cubicBezTo>
                    <a:pt x="2804" y="10334"/>
                    <a:pt x="2615" y="10491"/>
                    <a:pt x="2426" y="10491"/>
                  </a:cubicBezTo>
                  <a:cubicBezTo>
                    <a:pt x="2237" y="10491"/>
                    <a:pt x="2079" y="10334"/>
                    <a:pt x="2079" y="10113"/>
                  </a:cubicBezTo>
                  <a:cubicBezTo>
                    <a:pt x="2079" y="9924"/>
                    <a:pt x="2237" y="9767"/>
                    <a:pt x="2426" y="9767"/>
                  </a:cubicBezTo>
                  <a:close/>
                  <a:moveTo>
                    <a:pt x="3844" y="9767"/>
                  </a:moveTo>
                  <a:cubicBezTo>
                    <a:pt x="4033" y="9767"/>
                    <a:pt x="4190" y="9924"/>
                    <a:pt x="4190" y="10113"/>
                  </a:cubicBezTo>
                  <a:cubicBezTo>
                    <a:pt x="4190" y="10334"/>
                    <a:pt x="4001" y="10491"/>
                    <a:pt x="3844" y="10491"/>
                  </a:cubicBezTo>
                  <a:cubicBezTo>
                    <a:pt x="3655" y="10491"/>
                    <a:pt x="3497" y="10334"/>
                    <a:pt x="3497" y="10113"/>
                  </a:cubicBezTo>
                  <a:cubicBezTo>
                    <a:pt x="3497" y="9924"/>
                    <a:pt x="3655" y="9767"/>
                    <a:pt x="3844" y="9767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13" y="11846"/>
                  </a:lnTo>
                  <a:cubicBezTo>
                    <a:pt x="11058" y="11846"/>
                    <a:pt x="11846" y="11058"/>
                    <a:pt x="11846" y="10113"/>
                  </a:cubicBezTo>
                  <a:lnTo>
                    <a:pt x="11846" y="1733"/>
                  </a:lnTo>
                  <a:cubicBezTo>
                    <a:pt x="11846" y="788"/>
                    <a:pt x="11058" y="0"/>
                    <a:pt x="10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Elementi grafici, cerchio, Policromia, cartone animato&#10;&#10;Descrizione generata automaticamente">
            <a:extLst>
              <a:ext uri="{FF2B5EF4-FFF2-40B4-BE49-F238E27FC236}">
                <a16:creationId xmlns:a16="http://schemas.microsoft.com/office/drawing/2014/main" id="{3829B3B8-0030-E509-64BD-CD58493A8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57" y="1943636"/>
            <a:ext cx="1431329" cy="1431329"/>
          </a:xfrm>
          <a:prstGeom prst="rect">
            <a:avLst/>
          </a:prstGeom>
        </p:spPr>
      </p:pic>
      <p:pic>
        <p:nvPicPr>
          <p:cNvPr id="9" name="Immagine 8" descr="Immagine che contiene rosso, Elementi grafici, simbolo, Carminio&#10;&#10;Descrizione generata automaticamente">
            <a:extLst>
              <a:ext uri="{FF2B5EF4-FFF2-40B4-BE49-F238E27FC236}">
                <a16:creationId xmlns:a16="http://schemas.microsoft.com/office/drawing/2014/main" id="{EAA2BB2A-F973-72DE-476A-4AF12C0D9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2272844"/>
            <a:ext cx="865609" cy="597811"/>
          </a:xfrm>
          <a:prstGeom prst="rect">
            <a:avLst/>
          </a:prstGeom>
        </p:spPr>
      </p:pic>
      <p:sp>
        <p:nvSpPr>
          <p:cNvPr id="2" name="Google Shape;122;p25">
            <a:extLst>
              <a:ext uri="{FF2B5EF4-FFF2-40B4-BE49-F238E27FC236}">
                <a16:creationId xmlns:a16="http://schemas.microsoft.com/office/drawing/2014/main" id="{B6608A95-4F83-7ECE-A649-295CE66B0F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</a:t>
            </a:r>
            <a:endParaRPr dirty="0"/>
          </a:p>
        </p:txBody>
      </p:sp>
      <p:sp>
        <p:nvSpPr>
          <p:cNvPr id="4" name="Google Shape;137;p25">
            <a:extLst>
              <a:ext uri="{FF2B5EF4-FFF2-40B4-BE49-F238E27FC236}">
                <a16:creationId xmlns:a16="http://schemas.microsoft.com/office/drawing/2014/main" id="{3F0C2D6F-50BC-0369-7F5F-7AA1575835FB}"/>
              </a:ext>
            </a:extLst>
          </p:cNvPr>
          <p:cNvSpPr txBox="1"/>
          <p:nvPr/>
        </p:nvSpPr>
        <p:spPr>
          <a:xfrm>
            <a:off x="3012645" y="1591651"/>
            <a:ext cx="3118709" cy="41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Spotify Songs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37;p25">
            <a:extLst>
              <a:ext uri="{FF2B5EF4-FFF2-40B4-BE49-F238E27FC236}">
                <a16:creationId xmlns:a16="http://schemas.microsoft.com/office/drawing/2014/main" id="{C65C6454-AA24-AB92-1EEF-27BD3626CA5B}"/>
              </a:ext>
            </a:extLst>
          </p:cNvPr>
          <p:cNvSpPr txBox="1"/>
          <p:nvPr/>
        </p:nvSpPr>
        <p:spPr>
          <a:xfrm>
            <a:off x="3385617" y="2299940"/>
            <a:ext cx="2372764" cy="41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STREAMS, MUSIC INFO, ARTISTS, ALBUMS, PLAYLISTS,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20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37;p25">
            <a:extLst>
              <a:ext uri="{FF2B5EF4-FFF2-40B4-BE49-F238E27FC236}">
                <a16:creationId xmlns:a16="http://schemas.microsoft.com/office/drawing/2014/main" id="{8F2A3648-C399-667D-31E8-00493814837F}"/>
              </a:ext>
            </a:extLst>
          </p:cNvPr>
          <p:cNvSpPr txBox="1"/>
          <p:nvPr/>
        </p:nvSpPr>
        <p:spPr>
          <a:xfrm>
            <a:off x="3012645" y="2820127"/>
            <a:ext cx="3118709" cy="41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Youtube</a:t>
            </a: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Videos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37;p25">
            <a:extLst>
              <a:ext uri="{FF2B5EF4-FFF2-40B4-BE49-F238E27FC236}">
                <a16:creationId xmlns:a16="http://schemas.microsoft.com/office/drawing/2014/main" id="{A9C6AF63-4A2F-D244-CF98-4EC24C76E7D0}"/>
              </a:ext>
            </a:extLst>
          </p:cNvPr>
          <p:cNvSpPr txBox="1"/>
          <p:nvPr/>
        </p:nvSpPr>
        <p:spPr>
          <a:xfrm>
            <a:off x="3541559" y="3528416"/>
            <a:ext cx="2021781" cy="41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VIEWS, LIKES, COMMENTS, CHANNELS,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20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853" name="Google Shape;853;p42"/>
          <p:cNvGraphicFramePr/>
          <p:nvPr/>
        </p:nvGraphicFramePr>
        <p:xfrm>
          <a:off x="720000" y="15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315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Tasks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Pending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In process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Finished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Mars was named after a god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Earth is the planet with life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has high temperatures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has several rings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Neptune is far from the Sun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 is an enormous planet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859" name="Google Shape;859;p43"/>
          <p:cNvGrpSpPr/>
          <p:nvPr/>
        </p:nvGrpSpPr>
        <p:grpSpPr>
          <a:xfrm>
            <a:off x="1277424" y="1240162"/>
            <a:ext cx="2715900" cy="1736588"/>
            <a:chOff x="1277424" y="1240163"/>
            <a:chExt cx="2715900" cy="1736588"/>
          </a:xfrm>
        </p:grpSpPr>
        <p:sp>
          <p:nvSpPr>
            <p:cNvPr id="860" name="Google Shape;860;p43"/>
            <p:cNvSpPr/>
            <p:nvPr/>
          </p:nvSpPr>
          <p:spPr>
            <a:xfrm>
              <a:off x="2216274" y="12401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 txBox="1"/>
            <p:nvPr/>
          </p:nvSpPr>
          <p:spPr>
            <a:xfrm>
              <a:off x="1277424" y="2577151"/>
              <a:ext cx="2715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2" name="Google Shape;862;p43"/>
            <p:cNvSpPr txBox="1"/>
            <p:nvPr/>
          </p:nvSpPr>
          <p:spPr>
            <a:xfrm>
              <a:off x="1277424" y="2210550"/>
              <a:ext cx="2715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63" name="Google Shape;863;p43"/>
          <p:cNvGrpSpPr/>
          <p:nvPr/>
        </p:nvGrpSpPr>
        <p:grpSpPr>
          <a:xfrm>
            <a:off x="5150689" y="1240162"/>
            <a:ext cx="2715900" cy="1736588"/>
            <a:chOff x="5150689" y="1240163"/>
            <a:chExt cx="2715900" cy="1736588"/>
          </a:xfrm>
        </p:grpSpPr>
        <p:sp>
          <p:nvSpPr>
            <p:cNvPr id="864" name="Google Shape;864;p43"/>
            <p:cNvSpPr/>
            <p:nvPr/>
          </p:nvSpPr>
          <p:spPr>
            <a:xfrm>
              <a:off x="6089538" y="12401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 txBox="1"/>
            <p:nvPr/>
          </p:nvSpPr>
          <p:spPr>
            <a:xfrm>
              <a:off x="5150688" y="2577151"/>
              <a:ext cx="2715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biggest planet of them all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6" name="Google Shape;866;p43"/>
            <p:cNvSpPr txBox="1"/>
            <p:nvPr/>
          </p:nvSpPr>
          <p:spPr>
            <a:xfrm>
              <a:off x="5150688" y="2210550"/>
              <a:ext cx="2715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67" name="Google Shape;867;p43"/>
          <p:cNvGrpSpPr/>
          <p:nvPr/>
        </p:nvGrpSpPr>
        <p:grpSpPr>
          <a:xfrm>
            <a:off x="826325" y="3310175"/>
            <a:ext cx="1662311" cy="1145100"/>
            <a:chOff x="826325" y="3310175"/>
            <a:chExt cx="1662311" cy="1145100"/>
          </a:xfrm>
        </p:grpSpPr>
        <p:sp>
          <p:nvSpPr>
            <p:cNvPr id="868" name="Google Shape;868;p43"/>
            <p:cNvSpPr txBox="1"/>
            <p:nvPr/>
          </p:nvSpPr>
          <p:spPr>
            <a:xfrm>
              <a:off x="826325" y="3676775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cold place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9" name="Google Shape;869;p43"/>
            <p:cNvSpPr txBox="1"/>
            <p:nvPr/>
          </p:nvSpPr>
          <p:spPr>
            <a:xfrm>
              <a:off x="826336" y="3310175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70" name="Google Shape;870;p43"/>
          <p:cNvGrpSpPr/>
          <p:nvPr/>
        </p:nvGrpSpPr>
        <p:grpSpPr>
          <a:xfrm>
            <a:off x="2782106" y="3310175"/>
            <a:ext cx="1662305" cy="1145100"/>
            <a:chOff x="2782106" y="3310175"/>
            <a:chExt cx="1662305" cy="1145100"/>
          </a:xfrm>
        </p:grpSpPr>
        <p:sp>
          <p:nvSpPr>
            <p:cNvPr id="871" name="Google Shape;871;p43"/>
            <p:cNvSpPr txBox="1"/>
            <p:nvPr/>
          </p:nvSpPr>
          <p:spPr>
            <a:xfrm>
              <a:off x="2782106" y="3676775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is extremely hot, even more than Mercury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2" name="Google Shape;872;p43"/>
            <p:cNvSpPr txBox="1"/>
            <p:nvPr/>
          </p:nvSpPr>
          <p:spPr>
            <a:xfrm>
              <a:off x="2782112" y="3310175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73" name="Google Shape;873;p43"/>
          <p:cNvGrpSpPr/>
          <p:nvPr/>
        </p:nvGrpSpPr>
        <p:grpSpPr>
          <a:xfrm>
            <a:off x="4699589" y="3310175"/>
            <a:ext cx="1662300" cy="1145100"/>
            <a:chOff x="4699589" y="3310175"/>
            <a:chExt cx="1662300" cy="1145100"/>
          </a:xfrm>
        </p:grpSpPr>
        <p:sp>
          <p:nvSpPr>
            <p:cNvPr id="874" name="Google Shape;874;p43"/>
            <p:cNvSpPr txBox="1"/>
            <p:nvPr/>
          </p:nvSpPr>
          <p:spPr>
            <a:xfrm>
              <a:off x="4699589" y="3676775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has a high number of moons, like Jupiter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5" name="Google Shape;875;p43"/>
            <p:cNvSpPr txBox="1"/>
            <p:nvPr/>
          </p:nvSpPr>
          <p:spPr>
            <a:xfrm>
              <a:off x="4699589" y="3310175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76" name="Google Shape;876;p43"/>
          <p:cNvGrpSpPr/>
          <p:nvPr/>
        </p:nvGrpSpPr>
        <p:grpSpPr>
          <a:xfrm>
            <a:off x="6655364" y="3310175"/>
            <a:ext cx="1662306" cy="1145100"/>
            <a:chOff x="6655363" y="3310175"/>
            <a:chExt cx="1662306" cy="1145100"/>
          </a:xfrm>
        </p:grpSpPr>
        <p:sp>
          <p:nvSpPr>
            <p:cNvPr id="877" name="Google Shape;877;p43"/>
            <p:cNvSpPr txBox="1"/>
            <p:nvPr/>
          </p:nvSpPr>
          <p:spPr>
            <a:xfrm>
              <a:off x="6655370" y="3676775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Neptune is the eighth planet from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8" name="Google Shape;878;p43"/>
            <p:cNvSpPr txBox="1"/>
            <p:nvPr/>
          </p:nvSpPr>
          <p:spPr>
            <a:xfrm>
              <a:off x="6655363" y="3310175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Neptune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879" name="Google Shape;879;p43"/>
          <p:cNvCxnSpPr>
            <a:stCxn id="861" idx="2"/>
            <a:endCxn id="869" idx="0"/>
          </p:cNvCxnSpPr>
          <p:nvPr/>
        </p:nvCxnSpPr>
        <p:spPr>
          <a:xfrm rot="5400000">
            <a:off x="1979724" y="2654401"/>
            <a:ext cx="333300" cy="9780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80" name="Google Shape;880;p43"/>
          <p:cNvCxnSpPr>
            <a:stCxn id="861" idx="2"/>
            <a:endCxn id="872" idx="0"/>
          </p:cNvCxnSpPr>
          <p:nvPr/>
        </p:nvCxnSpPr>
        <p:spPr>
          <a:xfrm rot="-5400000" flipH="1">
            <a:off x="2957724" y="2654401"/>
            <a:ext cx="333300" cy="9780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81" name="Google Shape;881;p43"/>
          <p:cNvCxnSpPr>
            <a:stCxn id="865" idx="2"/>
            <a:endCxn id="875" idx="0"/>
          </p:cNvCxnSpPr>
          <p:nvPr/>
        </p:nvCxnSpPr>
        <p:spPr>
          <a:xfrm rot="5400000">
            <a:off x="5852989" y="2654401"/>
            <a:ext cx="333300" cy="9780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82" name="Google Shape;882;p43"/>
          <p:cNvCxnSpPr>
            <a:stCxn id="865" idx="2"/>
            <a:endCxn id="878" idx="0"/>
          </p:cNvCxnSpPr>
          <p:nvPr/>
        </p:nvCxnSpPr>
        <p:spPr>
          <a:xfrm rot="-5400000" flipH="1">
            <a:off x="6830989" y="2654401"/>
            <a:ext cx="333300" cy="9780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83" name="Google Shape;883;p43"/>
          <p:cNvGrpSpPr/>
          <p:nvPr/>
        </p:nvGrpSpPr>
        <p:grpSpPr>
          <a:xfrm>
            <a:off x="2490393" y="1482857"/>
            <a:ext cx="289962" cy="352833"/>
            <a:chOff x="-24709100" y="3888875"/>
            <a:chExt cx="243400" cy="296175"/>
          </a:xfrm>
        </p:grpSpPr>
        <p:sp>
          <p:nvSpPr>
            <p:cNvPr id="884" name="Google Shape;884;p43"/>
            <p:cNvSpPr/>
            <p:nvPr/>
          </p:nvSpPr>
          <p:spPr>
            <a:xfrm>
              <a:off x="-24587800" y="3888875"/>
              <a:ext cx="105575" cy="227650"/>
            </a:xfrm>
            <a:custGeom>
              <a:avLst/>
              <a:gdLst/>
              <a:ahLst/>
              <a:cxnLst/>
              <a:rect l="l" t="t" r="r" b="b"/>
              <a:pathLst>
                <a:path w="4223" h="9106" extrusionOk="0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-24536600" y="4132250"/>
              <a:ext cx="70900" cy="17350"/>
            </a:xfrm>
            <a:custGeom>
              <a:avLst/>
              <a:gdLst/>
              <a:ahLst/>
              <a:cxnLst/>
              <a:rect l="l" t="t" r="r" b="b"/>
              <a:pathLst>
                <a:path w="2836" h="694" extrusionOk="0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-24709100" y="3963700"/>
              <a:ext cx="208750" cy="221350"/>
            </a:xfrm>
            <a:custGeom>
              <a:avLst/>
              <a:gdLst/>
              <a:ahLst/>
              <a:cxnLst/>
              <a:rect l="l" t="t" r="r" b="b"/>
              <a:pathLst>
                <a:path w="8350" h="8854" extrusionOk="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3"/>
          <p:cNvGrpSpPr/>
          <p:nvPr/>
        </p:nvGrpSpPr>
        <p:grpSpPr>
          <a:xfrm>
            <a:off x="6331293" y="1482861"/>
            <a:ext cx="354710" cy="352803"/>
            <a:chOff x="-27351575" y="3175300"/>
            <a:chExt cx="297750" cy="296150"/>
          </a:xfrm>
        </p:grpSpPr>
        <p:sp>
          <p:nvSpPr>
            <p:cNvPr id="888" name="Google Shape;888;p43"/>
            <p:cNvSpPr/>
            <p:nvPr/>
          </p:nvSpPr>
          <p:spPr>
            <a:xfrm>
              <a:off x="-27351575" y="3175300"/>
              <a:ext cx="296975" cy="157550"/>
            </a:xfrm>
            <a:custGeom>
              <a:avLst/>
              <a:gdLst/>
              <a:ahLst/>
              <a:cxnLst/>
              <a:rect l="l" t="t" r="r" b="b"/>
              <a:pathLst>
                <a:path w="11879" h="6302" extrusionOk="0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-27123950" y="333282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-27350775" y="3350150"/>
              <a:ext cx="296950" cy="121300"/>
            </a:xfrm>
            <a:custGeom>
              <a:avLst/>
              <a:gdLst/>
              <a:ahLst/>
              <a:cxnLst/>
              <a:rect l="l" t="t" r="r" b="b"/>
              <a:pathLst>
                <a:path w="11878" h="4852" extrusionOk="0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-27299575" y="3332825"/>
              <a:ext cx="18125" cy="52000"/>
            </a:xfrm>
            <a:custGeom>
              <a:avLst/>
              <a:gdLst/>
              <a:ahLst/>
              <a:cxnLst/>
              <a:rect l="l" t="t" r="r" b="b"/>
              <a:pathLst>
                <a:path w="725" h="2080" extrusionOk="0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92" name="Google Shape;892;p43"/>
          <p:cNvCxnSpPr>
            <a:stCxn id="860" idx="6"/>
            <a:endCxn id="864" idx="2"/>
          </p:cNvCxnSpPr>
          <p:nvPr/>
        </p:nvCxnSpPr>
        <p:spPr>
          <a:xfrm>
            <a:off x="3054474" y="1659263"/>
            <a:ext cx="303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898" name="Google Shape;898;p44"/>
          <p:cNvGrpSpPr/>
          <p:nvPr/>
        </p:nvGrpSpPr>
        <p:grpSpPr>
          <a:xfrm>
            <a:off x="734381" y="1321872"/>
            <a:ext cx="2846513" cy="976803"/>
            <a:chOff x="1529513" y="1321872"/>
            <a:chExt cx="2846513" cy="976803"/>
          </a:xfrm>
        </p:grpSpPr>
        <p:sp>
          <p:nvSpPr>
            <p:cNvPr id="899" name="Google Shape;899;p44"/>
            <p:cNvSpPr/>
            <p:nvPr/>
          </p:nvSpPr>
          <p:spPr>
            <a:xfrm>
              <a:off x="3537825" y="13911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01</a:t>
              </a:r>
              <a:endParaRPr/>
            </a:p>
          </p:txBody>
        </p:sp>
        <p:sp>
          <p:nvSpPr>
            <p:cNvPr id="900" name="Google Shape;900;p44"/>
            <p:cNvSpPr txBox="1"/>
            <p:nvPr/>
          </p:nvSpPr>
          <p:spPr>
            <a:xfrm>
              <a:off x="1529513" y="168847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1" name="Google Shape;901;p44"/>
            <p:cNvSpPr txBox="1"/>
            <p:nvPr/>
          </p:nvSpPr>
          <p:spPr>
            <a:xfrm>
              <a:off x="1529513" y="132187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02" name="Google Shape;902;p44"/>
          <p:cNvGrpSpPr/>
          <p:nvPr/>
        </p:nvGrpSpPr>
        <p:grpSpPr>
          <a:xfrm>
            <a:off x="1107354" y="2395147"/>
            <a:ext cx="2843330" cy="976803"/>
            <a:chOff x="1113583" y="2395147"/>
            <a:chExt cx="2843330" cy="976803"/>
          </a:xfrm>
        </p:grpSpPr>
        <p:sp>
          <p:nvSpPr>
            <p:cNvPr id="903" name="Google Shape;903;p44"/>
            <p:cNvSpPr/>
            <p:nvPr/>
          </p:nvSpPr>
          <p:spPr>
            <a:xfrm>
              <a:off x="3118713" y="2464461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02</a:t>
              </a:r>
              <a:endParaRPr/>
            </a:p>
          </p:txBody>
        </p:sp>
        <p:sp>
          <p:nvSpPr>
            <p:cNvPr id="904" name="Google Shape;904;p44"/>
            <p:cNvSpPr txBox="1"/>
            <p:nvPr/>
          </p:nvSpPr>
          <p:spPr>
            <a:xfrm>
              <a:off x="1113583" y="276175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5" name="Google Shape;905;p44"/>
            <p:cNvSpPr txBox="1"/>
            <p:nvPr/>
          </p:nvSpPr>
          <p:spPr>
            <a:xfrm>
              <a:off x="1113583" y="239514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06" name="Google Shape;906;p44"/>
          <p:cNvGrpSpPr/>
          <p:nvPr/>
        </p:nvGrpSpPr>
        <p:grpSpPr>
          <a:xfrm>
            <a:off x="736105" y="3468422"/>
            <a:ext cx="2844789" cy="976803"/>
            <a:chOff x="750473" y="3468422"/>
            <a:chExt cx="2844789" cy="976803"/>
          </a:xfrm>
        </p:grpSpPr>
        <p:sp>
          <p:nvSpPr>
            <p:cNvPr id="907" name="Google Shape;907;p44"/>
            <p:cNvSpPr/>
            <p:nvPr/>
          </p:nvSpPr>
          <p:spPr>
            <a:xfrm>
              <a:off x="2757063" y="353773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03</a:t>
              </a:r>
              <a:endParaRPr/>
            </a:p>
          </p:txBody>
        </p:sp>
        <p:sp>
          <p:nvSpPr>
            <p:cNvPr id="908" name="Google Shape;908;p44"/>
            <p:cNvSpPr txBox="1"/>
            <p:nvPr/>
          </p:nvSpPr>
          <p:spPr>
            <a:xfrm>
              <a:off x="750473" y="383502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very high temperatures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9" name="Google Shape;909;p44"/>
            <p:cNvSpPr txBox="1"/>
            <p:nvPr/>
          </p:nvSpPr>
          <p:spPr>
            <a:xfrm>
              <a:off x="750473" y="346842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10" name="Google Shape;910;p44"/>
          <p:cNvGrpSpPr/>
          <p:nvPr/>
        </p:nvGrpSpPr>
        <p:grpSpPr>
          <a:xfrm>
            <a:off x="5563081" y="1321872"/>
            <a:ext cx="2846538" cy="976803"/>
            <a:chOff x="4767950" y="1321872"/>
            <a:chExt cx="2846538" cy="976803"/>
          </a:xfrm>
        </p:grpSpPr>
        <p:sp>
          <p:nvSpPr>
            <p:cNvPr id="911" name="Google Shape;911;p44"/>
            <p:cNvSpPr/>
            <p:nvPr/>
          </p:nvSpPr>
          <p:spPr>
            <a:xfrm>
              <a:off x="4767950" y="13911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04</a:t>
              </a:r>
              <a:endParaRPr/>
            </a:p>
          </p:txBody>
        </p:sp>
        <p:sp>
          <p:nvSpPr>
            <p:cNvPr id="912" name="Google Shape;912;p44"/>
            <p:cNvSpPr txBox="1"/>
            <p:nvPr/>
          </p:nvSpPr>
          <p:spPr>
            <a:xfrm>
              <a:off x="5911088" y="168847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3" name="Google Shape;913;p44"/>
            <p:cNvSpPr txBox="1"/>
            <p:nvPr/>
          </p:nvSpPr>
          <p:spPr>
            <a:xfrm>
              <a:off x="5911088" y="132187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14" name="Google Shape;914;p44"/>
          <p:cNvGrpSpPr/>
          <p:nvPr/>
        </p:nvGrpSpPr>
        <p:grpSpPr>
          <a:xfrm>
            <a:off x="5190259" y="2395147"/>
            <a:ext cx="2846388" cy="976803"/>
            <a:chOff x="5196488" y="2395147"/>
            <a:chExt cx="2846388" cy="976803"/>
          </a:xfrm>
        </p:grpSpPr>
        <p:sp>
          <p:nvSpPr>
            <p:cNvPr id="915" name="Google Shape;915;p44"/>
            <p:cNvSpPr/>
            <p:nvPr/>
          </p:nvSpPr>
          <p:spPr>
            <a:xfrm>
              <a:off x="5196488" y="2464461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05</a:t>
              </a:r>
              <a:endParaRPr/>
            </a:p>
          </p:txBody>
        </p:sp>
        <p:sp>
          <p:nvSpPr>
            <p:cNvPr id="916" name="Google Shape;916;p44"/>
            <p:cNvSpPr txBox="1"/>
            <p:nvPr/>
          </p:nvSpPr>
          <p:spPr>
            <a:xfrm>
              <a:off x="6339475" y="276175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Neptune is very far from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7" name="Google Shape;917;p44"/>
            <p:cNvSpPr txBox="1"/>
            <p:nvPr/>
          </p:nvSpPr>
          <p:spPr>
            <a:xfrm>
              <a:off x="6339475" y="239514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Neptune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18" name="Google Shape;918;p44"/>
          <p:cNvGrpSpPr/>
          <p:nvPr/>
        </p:nvGrpSpPr>
        <p:grpSpPr>
          <a:xfrm>
            <a:off x="5563081" y="3468422"/>
            <a:ext cx="2846538" cy="976803"/>
            <a:chOff x="5584363" y="3468422"/>
            <a:chExt cx="2846538" cy="976803"/>
          </a:xfrm>
        </p:grpSpPr>
        <p:sp>
          <p:nvSpPr>
            <p:cNvPr id="919" name="Google Shape;919;p44"/>
            <p:cNvSpPr/>
            <p:nvPr/>
          </p:nvSpPr>
          <p:spPr>
            <a:xfrm>
              <a:off x="5584363" y="353773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06</a:t>
              </a:r>
              <a:endParaRPr/>
            </a:p>
          </p:txBody>
        </p:sp>
        <p:sp>
          <p:nvSpPr>
            <p:cNvPr id="920" name="Google Shape;920;p44"/>
            <p:cNvSpPr txBox="1"/>
            <p:nvPr/>
          </p:nvSpPr>
          <p:spPr>
            <a:xfrm>
              <a:off x="6727500" y="383502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also known as the Blue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1" name="Google Shape;921;p44"/>
            <p:cNvSpPr txBox="1"/>
            <p:nvPr/>
          </p:nvSpPr>
          <p:spPr>
            <a:xfrm>
              <a:off x="6727500" y="346842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922" name="Google Shape;922;p44"/>
          <p:cNvCxnSpPr>
            <a:stCxn id="899" idx="6"/>
            <a:endCxn id="911" idx="2"/>
          </p:cNvCxnSpPr>
          <p:nvPr/>
        </p:nvCxnSpPr>
        <p:spPr>
          <a:xfrm>
            <a:off x="3580894" y="1810286"/>
            <a:ext cx="1982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3" name="Google Shape;923;p44"/>
          <p:cNvCxnSpPr>
            <a:stCxn id="911" idx="5"/>
            <a:endCxn id="915" idx="6"/>
          </p:cNvCxnSpPr>
          <p:nvPr/>
        </p:nvCxnSpPr>
        <p:spPr>
          <a:xfrm rot="5400000">
            <a:off x="5764930" y="2370035"/>
            <a:ext cx="777000" cy="250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4" name="Google Shape;924;p44"/>
          <p:cNvCxnSpPr>
            <a:stCxn id="915" idx="6"/>
            <a:endCxn id="919" idx="7"/>
          </p:cNvCxnSpPr>
          <p:nvPr/>
        </p:nvCxnSpPr>
        <p:spPr>
          <a:xfrm>
            <a:off x="6028459" y="2883561"/>
            <a:ext cx="250200" cy="777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5" name="Google Shape;925;p44"/>
          <p:cNvCxnSpPr>
            <a:stCxn id="919" idx="2"/>
            <a:endCxn id="907" idx="6"/>
          </p:cNvCxnSpPr>
          <p:nvPr/>
        </p:nvCxnSpPr>
        <p:spPr>
          <a:xfrm rot="10800000">
            <a:off x="3580981" y="3956836"/>
            <a:ext cx="1982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6" name="Google Shape;926;p44"/>
          <p:cNvCxnSpPr>
            <a:stCxn id="907" idx="1"/>
            <a:endCxn id="903" idx="2"/>
          </p:cNvCxnSpPr>
          <p:nvPr/>
        </p:nvCxnSpPr>
        <p:spPr>
          <a:xfrm rot="-5400000">
            <a:off x="2600395" y="3148538"/>
            <a:ext cx="777000" cy="24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7" name="Google Shape;927;p44"/>
          <p:cNvCxnSpPr>
            <a:stCxn id="899" idx="2"/>
            <a:endCxn id="901" idx="3"/>
          </p:cNvCxnSpPr>
          <p:nvPr/>
        </p:nvCxnSpPr>
        <p:spPr>
          <a:xfrm rot="10800000">
            <a:off x="2437894" y="1543286"/>
            <a:ext cx="304800" cy="2670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8" name="Google Shape;928;p44"/>
          <p:cNvCxnSpPr>
            <a:stCxn id="907" idx="2"/>
            <a:endCxn id="909" idx="3"/>
          </p:cNvCxnSpPr>
          <p:nvPr/>
        </p:nvCxnSpPr>
        <p:spPr>
          <a:xfrm rot="10800000">
            <a:off x="2439394" y="3689836"/>
            <a:ext cx="303300" cy="267000"/>
          </a:xfrm>
          <a:prstGeom prst="bentConnector3">
            <a:avLst>
              <a:gd name="adj1" fmla="val 4998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9" name="Google Shape;929;p44"/>
          <p:cNvCxnSpPr>
            <a:stCxn id="919" idx="6"/>
            <a:endCxn id="921" idx="1"/>
          </p:cNvCxnSpPr>
          <p:nvPr/>
        </p:nvCxnSpPr>
        <p:spPr>
          <a:xfrm rot="10800000" flipH="1">
            <a:off x="6401281" y="3689836"/>
            <a:ext cx="304800" cy="267000"/>
          </a:xfrm>
          <a:prstGeom prst="bentConnector3">
            <a:avLst>
              <a:gd name="adj1" fmla="val 500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0" name="Google Shape;930;p44"/>
          <p:cNvCxnSpPr>
            <a:stCxn id="911" idx="6"/>
            <a:endCxn id="913" idx="1"/>
          </p:cNvCxnSpPr>
          <p:nvPr/>
        </p:nvCxnSpPr>
        <p:spPr>
          <a:xfrm rot="10800000" flipH="1">
            <a:off x="6401281" y="1543286"/>
            <a:ext cx="304800" cy="267000"/>
          </a:xfrm>
          <a:prstGeom prst="bentConnector3">
            <a:avLst>
              <a:gd name="adj1" fmla="val 500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1" name="Google Shape;931;p44"/>
          <p:cNvCxnSpPr>
            <a:stCxn id="899" idx="3"/>
            <a:endCxn id="903" idx="2"/>
          </p:cNvCxnSpPr>
          <p:nvPr/>
        </p:nvCxnSpPr>
        <p:spPr>
          <a:xfrm rot="-5400000" flipH="1">
            <a:off x="2600395" y="2371685"/>
            <a:ext cx="777000" cy="246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pic>
        <p:nvPicPr>
          <p:cNvPr id="937" name="Google Shape;937;p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669" y="1249425"/>
            <a:ext cx="2512662" cy="23841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8" name="Google Shape;938;p45"/>
          <p:cNvGrpSpPr/>
          <p:nvPr/>
        </p:nvGrpSpPr>
        <p:grpSpPr>
          <a:xfrm>
            <a:off x="892369" y="1673538"/>
            <a:ext cx="1703400" cy="2636724"/>
            <a:chOff x="892369" y="1444938"/>
            <a:chExt cx="1703400" cy="2636724"/>
          </a:xfrm>
        </p:grpSpPr>
        <p:sp>
          <p:nvSpPr>
            <p:cNvPr id="939" name="Google Shape;939;p45"/>
            <p:cNvSpPr txBox="1"/>
            <p:nvPr/>
          </p:nvSpPr>
          <p:spPr>
            <a:xfrm>
              <a:off x="892369" y="3471463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very high temperatures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0" name="Google Shape;940;p45"/>
            <p:cNvSpPr txBox="1"/>
            <p:nvPr/>
          </p:nvSpPr>
          <p:spPr>
            <a:xfrm>
              <a:off x="892369" y="3104859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41" name="Google Shape;941;p45"/>
            <p:cNvSpPr txBox="1"/>
            <p:nvPr/>
          </p:nvSpPr>
          <p:spPr>
            <a:xfrm>
              <a:off x="892369" y="2586250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30%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892369" y="14449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5"/>
          <p:cNvGrpSpPr/>
          <p:nvPr/>
        </p:nvGrpSpPr>
        <p:grpSpPr>
          <a:xfrm>
            <a:off x="6548231" y="1673538"/>
            <a:ext cx="1703400" cy="2636724"/>
            <a:chOff x="6548231" y="1444938"/>
            <a:chExt cx="1703400" cy="2636724"/>
          </a:xfrm>
        </p:grpSpPr>
        <p:sp>
          <p:nvSpPr>
            <p:cNvPr id="944" name="Google Shape;944;p45"/>
            <p:cNvSpPr txBox="1"/>
            <p:nvPr/>
          </p:nvSpPr>
          <p:spPr>
            <a:xfrm>
              <a:off x="6548231" y="3471463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Neptune is very far from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5" name="Google Shape;945;p45"/>
            <p:cNvSpPr txBox="1"/>
            <p:nvPr/>
          </p:nvSpPr>
          <p:spPr>
            <a:xfrm>
              <a:off x="6548231" y="3104859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Neptune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46" name="Google Shape;946;p45"/>
            <p:cNvSpPr txBox="1"/>
            <p:nvPr/>
          </p:nvSpPr>
          <p:spPr>
            <a:xfrm>
              <a:off x="7322531" y="2586250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70%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7413416" y="14449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8" name="Google Shape;948;p45"/>
          <p:cNvCxnSpPr>
            <a:stCxn id="947" idx="2"/>
            <a:endCxn id="937" idx="3"/>
          </p:cNvCxnSpPr>
          <p:nvPr/>
        </p:nvCxnSpPr>
        <p:spPr>
          <a:xfrm flipH="1">
            <a:off x="5828216" y="2092638"/>
            <a:ext cx="1585200" cy="3489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49" name="Google Shape;949;p45"/>
          <p:cNvCxnSpPr>
            <a:stCxn id="942" idx="6"/>
            <a:endCxn id="937" idx="1"/>
          </p:cNvCxnSpPr>
          <p:nvPr/>
        </p:nvCxnSpPr>
        <p:spPr>
          <a:xfrm>
            <a:off x="1730569" y="2092638"/>
            <a:ext cx="1585200" cy="348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950" name="Google Shape;950;p45"/>
          <p:cNvGrpSpPr/>
          <p:nvPr/>
        </p:nvGrpSpPr>
        <p:grpSpPr>
          <a:xfrm>
            <a:off x="7645639" y="1938276"/>
            <a:ext cx="355663" cy="308725"/>
            <a:chOff x="-28462125" y="3199700"/>
            <a:chExt cx="298550" cy="259150"/>
          </a:xfrm>
        </p:grpSpPr>
        <p:sp>
          <p:nvSpPr>
            <p:cNvPr id="951" name="Google Shape;951;p45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4" name="Google Shape;954;p45"/>
          <p:cNvSpPr/>
          <p:nvPr/>
        </p:nvSpPr>
        <p:spPr>
          <a:xfrm>
            <a:off x="1141759" y="1915700"/>
            <a:ext cx="356586" cy="353876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5"/>
          <p:cNvSpPr txBox="1"/>
          <p:nvPr/>
        </p:nvSpPr>
        <p:spPr>
          <a:xfrm>
            <a:off x="3091200" y="3569975"/>
            <a:ext cx="2961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more info, click here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961" name="Google Shape;961;p46"/>
          <p:cNvGrpSpPr/>
          <p:nvPr/>
        </p:nvGrpSpPr>
        <p:grpSpPr>
          <a:xfrm>
            <a:off x="694500" y="1465325"/>
            <a:ext cx="2676600" cy="3138751"/>
            <a:chOff x="694500" y="1465325"/>
            <a:chExt cx="2676600" cy="3138751"/>
          </a:xfrm>
        </p:grpSpPr>
        <p:sp>
          <p:nvSpPr>
            <p:cNvPr id="962" name="Google Shape;962;p46"/>
            <p:cNvSpPr txBox="1"/>
            <p:nvPr/>
          </p:nvSpPr>
          <p:spPr>
            <a:xfrm>
              <a:off x="694500" y="1465325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50%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63" name="Google Shape;963;p46"/>
            <p:cNvSpPr txBox="1"/>
            <p:nvPr/>
          </p:nvSpPr>
          <p:spPr>
            <a:xfrm>
              <a:off x="1486200" y="2351976"/>
              <a:ext cx="1884900" cy="22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74320" lvl="0" indent="-22605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known as the red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it’s very cold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was named after a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4" name="Google Shape;964;p46"/>
            <p:cNvSpPr txBox="1"/>
            <p:nvPr/>
          </p:nvSpPr>
          <p:spPr>
            <a:xfrm>
              <a:off x="1486200" y="1985375"/>
              <a:ext cx="1884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65" name="Google Shape;965;p46"/>
          <p:cNvGrpSpPr/>
          <p:nvPr/>
        </p:nvGrpSpPr>
        <p:grpSpPr>
          <a:xfrm>
            <a:off x="3233700" y="1465325"/>
            <a:ext cx="2676600" cy="3138752"/>
            <a:chOff x="3233700" y="1465325"/>
            <a:chExt cx="2676600" cy="3138752"/>
          </a:xfrm>
        </p:grpSpPr>
        <p:sp>
          <p:nvSpPr>
            <p:cNvPr id="966" name="Google Shape;966;p46"/>
            <p:cNvSpPr txBox="1"/>
            <p:nvPr/>
          </p:nvSpPr>
          <p:spPr>
            <a:xfrm>
              <a:off x="3233700" y="1465325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15%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67" name="Google Shape;967;p46"/>
            <p:cNvSpPr txBox="1"/>
            <p:nvPr/>
          </p:nvSpPr>
          <p:spPr>
            <a:xfrm>
              <a:off x="4025400" y="2351977"/>
              <a:ext cx="1884900" cy="22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74320" lvl="0" indent="-22605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has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the only planet that harbors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also known as the Blue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where we all live on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8" name="Google Shape;968;p46"/>
            <p:cNvSpPr txBox="1"/>
            <p:nvPr/>
          </p:nvSpPr>
          <p:spPr>
            <a:xfrm>
              <a:off x="4025400" y="1985375"/>
              <a:ext cx="1884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69" name="Google Shape;969;p46"/>
          <p:cNvGrpSpPr/>
          <p:nvPr/>
        </p:nvGrpSpPr>
        <p:grpSpPr>
          <a:xfrm>
            <a:off x="5772900" y="1465325"/>
            <a:ext cx="2676600" cy="3138752"/>
            <a:chOff x="5772900" y="1465325"/>
            <a:chExt cx="2676600" cy="3138752"/>
          </a:xfrm>
        </p:grpSpPr>
        <p:sp>
          <p:nvSpPr>
            <p:cNvPr id="970" name="Google Shape;970;p46"/>
            <p:cNvSpPr txBox="1"/>
            <p:nvPr/>
          </p:nvSpPr>
          <p:spPr>
            <a:xfrm>
              <a:off x="5772900" y="1465325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75%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71" name="Google Shape;971;p46"/>
            <p:cNvSpPr txBox="1"/>
            <p:nvPr/>
          </p:nvSpPr>
          <p:spPr>
            <a:xfrm>
              <a:off x="6564600" y="2351977"/>
              <a:ext cx="1884900" cy="22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74320" lvl="0" indent="-22605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gas giant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has around eighty moons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is a really big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is the biggest planet in the Solar System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2" name="Google Shape;972;p46"/>
            <p:cNvSpPr txBox="1"/>
            <p:nvPr/>
          </p:nvSpPr>
          <p:spPr>
            <a:xfrm>
              <a:off x="6564600" y="1985375"/>
              <a:ext cx="1884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973" name="Google Shape;973;p46"/>
          <p:cNvSpPr/>
          <p:nvPr/>
        </p:nvSpPr>
        <p:spPr>
          <a:xfrm>
            <a:off x="908100" y="1985375"/>
            <a:ext cx="501900" cy="261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6"/>
          <p:cNvSpPr/>
          <p:nvPr/>
        </p:nvSpPr>
        <p:spPr>
          <a:xfrm>
            <a:off x="3447300" y="1985375"/>
            <a:ext cx="501900" cy="261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6"/>
          <p:cNvSpPr/>
          <p:nvPr/>
        </p:nvSpPr>
        <p:spPr>
          <a:xfrm>
            <a:off x="5986500" y="1985375"/>
            <a:ext cx="501900" cy="261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6"/>
          <p:cNvSpPr/>
          <p:nvPr/>
        </p:nvSpPr>
        <p:spPr>
          <a:xfrm>
            <a:off x="908100" y="3290700"/>
            <a:ext cx="501900" cy="1313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6"/>
          <p:cNvSpPr/>
          <p:nvPr/>
        </p:nvSpPr>
        <p:spPr>
          <a:xfrm>
            <a:off x="3447300" y="4223975"/>
            <a:ext cx="501900" cy="380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6"/>
          <p:cNvSpPr/>
          <p:nvPr/>
        </p:nvSpPr>
        <p:spPr>
          <a:xfrm>
            <a:off x="5986500" y="2571750"/>
            <a:ext cx="501900" cy="203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984" name="Google Shape;984;p47"/>
          <p:cNvGraphicFramePr/>
          <p:nvPr/>
        </p:nvGraphicFramePr>
        <p:xfrm>
          <a:off x="952500" y="136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Mars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Saturn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Despite being red, Mars is actually a cold place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Treatment</a:t>
                      </a:r>
                      <a:endParaRPr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has a high number of moons, like Jupiter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Mars is cold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is hot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Earth has life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is big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Neptune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Venus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Neptune is the eighth planet from the Sun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has extremely high temperatures, more than Mercury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Uranus is icy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 is big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Pluto is small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Neptune is far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sp>
        <p:nvSpPr>
          <p:cNvPr id="990" name="Google Shape;990;p48"/>
          <p:cNvSpPr/>
          <p:nvPr/>
        </p:nvSpPr>
        <p:spPr>
          <a:xfrm>
            <a:off x="1376051" y="1890440"/>
            <a:ext cx="1129200" cy="11292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8"/>
          <p:cNvSpPr/>
          <p:nvPr/>
        </p:nvSpPr>
        <p:spPr>
          <a:xfrm flipH="1">
            <a:off x="1369660" y="1884212"/>
            <a:ext cx="1141800" cy="1141800"/>
          </a:xfrm>
          <a:prstGeom prst="blockArc">
            <a:avLst>
              <a:gd name="adj1" fmla="val 4017265"/>
              <a:gd name="adj2" fmla="val 16256715"/>
              <a:gd name="adj3" fmla="val 1271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8"/>
          <p:cNvSpPr/>
          <p:nvPr/>
        </p:nvSpPr>
        <p:spPr>
          <a:xfrm>
            <a:off x="6638901" y="1890440"/>
            <a:ext cx="1129200" cy="11292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8"/>
          <p:cNvSpPr/>
          <p:nvPr/>
        </p:nvSpPr>
        <p:spPr>
          <a:xfrm flipH="1">
            <a:off x="6632519" y="1884200"/>
            <a:ext cx="1141800" cy="1141800"/>
          </a:xfrm>
          <a:prstGeom prst="blockArc">
            <a:avLst>
              <a:gd name="adj1" fmla="val 7038206"/>
              <a:gd name="adj2" fmla="val 16256715"/>
              <a:gd name="adj3" fmla="val 1271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4" name="Google Shape;994;p48"/>
          <p:cNvGrpSpPr/>
          <p:nvPr/>
        </p:nvGrpSpPr>
        <p:grpSpPr>
          <a:xfrm>
            <a:off x="1109419" y="2233675"/>
            <a:ext cx="1662312" cy="1937425"/>
            <a:chOff x="1109419" y="2233675"/>
            <a:chExt cx="1662312" cy="1937425"/>
          </a:xfrm>
        </p:grpSpPr>
        <p:sp>
          <p:nvSpPr>
            <p:cNvPr id="995" name="Google Shape;995;p48"/>
            <p:cNvSpPr txBox="1"/>
            <p:nvPr/>
          </p:nvSpPr>
          <p:spPr>
            <a:xfrm>
              <a:off x="1462444" y="2233675"/>
              <a:ext cx="956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60%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96" name="Google Shape;996;p48"/>
            <p:cNvSpPr txBox="1"/>
            <p:nvPr/>
          </p:nvSpPr>
          <p:spPr>
            <a:xfrm>
              <a:off x="1109419" y="3392600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cold place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7" name="Google Shape;997;p48"/>
            <p:cNvSpPr txBox="1"/>
            <p:nvPr/>
          </p:nvSpPr>
          <p:spPr>
            <a:xfrm>
              <a:off x="1109431" y="3026000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98" name="Google Shape;998;p48"/>
          <p:cNvGrpSpPr/>
          <p:nvPr/>
        </p:nvGrpSpPr>
        <p:grpSpPr>
          <a:xfrm>
            <a:off x="6372275" y="2233675"/>
            <a:ext cx="1662305" cy="1937425"/>
            <a:chOff x="6372275" y="2233675"/>
            <a:chExt cx="1662305" cy="1937425"/>
          </a:xfrm>
        </p:grpSpPr>
        <p:sp>
          <p:nvSpPr>
            <p:cNvPr id="999" name="Google Shape;999;p48"/>
            <p:cNvSpPr txBox="1"/>
            <p:nvPr/>
          </p:nvSpPr>
          <p:spPr>
            <a:xfrm>
              <a:off x="6725244" y="2233675"/>
              <a:ext cx="956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40%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000" name="Google Shape;1000;p48"/>
            <p:cNvSpPr txBox="1"/>
            <p:nvPr/>
          </p:nvSpPr>
          <p:spPr>
            <a:xfrm>
              <a:off x="6372275" y="3392600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is extremely hot, even more than Mercury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1" name="Google Shape;1001;p48"/>
            <p:cNvSpPr txBox="1"/>
            <p:nvPr/>
          </p:nvSpPr>
          <p:spPr>
            <a:xfrm>
              <a:off x="6372281" y="3026000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3720300" y="1453072"/>
            <a:ext cx="1703400" cy="976803"/>
            <a:chOff x="3720300" y="1453072"/>
            <a:chExt cx="1703400" cy="976803"/>
          </a:xfrm>
        </p:grpSpPr>
        <p:sp>
          <p:nvSpPr>
            <p:cNvPr id="1003" name="Google Shape;1003;p48"/>
            <p:cNvSpPr txBox="1"/>
            <p:nvPr/>
          </p:nvSpPr>
          <p:spPr>
            <a:xfrm>
              <a:off x="3720300" y="181967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4" name="Google Shape;1004;p48"/>
            <p:cNvSpPr txBox="1"/>
            <p:nvPr/>
          </p:nvSpPr>
          <p:spPr>
            <a:xfrm>
              <a:off x="3720300" y="145307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05" name="Google Shape;1005;p48"/>
          <p:cNvGrpSpPr/>
          <p:nvPr/>
        </p:nvGrpSpPr>
        <p:grpSpPr>
          <a:xfrm>
            <a:off x="3720300" y="2540184"/>
            <a:ext cx="1703400" cy="976803"/>
            <a:chOff x="3720300" y="2540184"/>
            <a:chExt cx="1703400" cy="976803"/>
          </a:xfrm>
        </p:grpSpPr>
        <p:sp>
          <p:nvSpPr>
            <p:cNvPr id="1006" name="Google Shape;1006;p48"/>
            <p:cNvSpPr txBox="1"/>
            <p:nvPr/>
          </p:nvSpPr>
          <p:spPr>
            <a:xfrm>
              <a:off x="3720300" y="290678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7" name="Google Shape;1007;p48"/>
            <p:cNvSpPr txBox="1"/>
            <p:nvPr/>
          </p:nvSpPr>
          <p:spPr>
            <a:xfrm>
              <a:off x="3720300" y="25401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08" name="Google Shape;1008;p48"/>
          <p:cNvGrpSpPr/>
          <p:nvPr/>
        </p:nvGrpSpPr>
        <p:grpSpPr>
          <a:xfrm>
            <a:off x="3720300" y="3627297"/>
            <a:ext cx="1703400" cy="976803"/>
            <a:chOff x="3720300" y="3627297"/>
            <a:chExt cx="1703400" cy="976803"/>
          </a:xfrm>
        </p:grpSpPr>
        <p:sp>
          <p:nvSpPr>
            <p:cNvPr id="1009" name="Google Shape;1009;p48"/>
            <p:cNvSpPr txBox="1"/>
            <p:nvPr/>
          </p:nvSpPr>
          <p:spPr>
            <a:xfrm>
              <a:off x="3720300" y="39939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doesn’t have a solid surface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0" name="Google Shape;1010;p48"/>
            <p:cNvSpPr txBox="1"/>
            <p:nvPr/>
          </p:nvSpPr>
          <p:spPr>
            <a:xfrm>
              <a:off x="3720300" y="36272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1011" name="Google Shape;1011;p48"/>
          <p:cNvCxnSpPr>
            <a:stCxn id="997" idx="3"/>
            <a:endCxn id="1004" idx="1"/>
          </p:cNvCxnSpPr>
          <p:nvPr/>
        </p:nvCxnSpPr>
        <p:spPr>
          <a:xfrm rot="10800000" flipH="1">
            <a:off x="2771731" y="1674500"/>
            <a:ext cx="948600" cy="1572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2" name="Google Shape;1012;p48"/>
          <p:cNvCxnSpPr>
            <a:stCxn id="997" idx="3"/>
            <a:endCxn id="1007" idx="1"/>
          </p:cNvCxnSpPr>
          <p:nvPr/>
        </p:nvCxnSpPr>
        <p:spPr>
          <a:xfrm rot="10800000" flipH="1">
            <a:off x="2771731" y="2761700"/>
            <a:ext cx="948600" cy="4857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3" name="Google Shape;1013;p48"/>
          <p:cNvCxnSpPr>
            <a:stCxn id="1001" idx="1"/>
            <a:endCxn id="1010" idx="3"/>
          </p:cNvCxnSpPr>
          <p:nvPr/>
        </p:nvCxnSpPr>
        <p:spPr>
          <a:xfrm flipH="1">
            <a:off x="5423681" y="3247400"/>
            <a:ext cx="948600" cy="601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4" name="Google Shape;1014;p48"/>
          <p:cNvCxnSpPr>
            <a:stCxn id="1001" idx="1"/>
            <a:endCxn id="1007" idx="3"/>
          </p:cNvCxnSpPr>
          <p:nvPr/>
        </p:nvCxnSpPr>
        <p:spPr>
          <a:xfrm rot="10800000">
            <a:off x="5423681" y="2761700"/>
            <a:ext cx="948600" cy="485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1020" name="Google Shape;1020;p49"/>
          <p:cNvGraphicFramePr/>
          <p:nvPr/>
        </p:nvGraphicFramePr>
        <p:xfrm>
          <a:off x="95250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Mars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10,000</a:t>
                      </a:r>
                      <a:endParaRPr sz="25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Despite being red, Mars is a really cold planet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Saturn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528,000</a:t>
                      </a:r>
                      <a:endParaRPr sz="25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is a gas giant and has several  and beautiful rings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Jupiter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1 million</a:t>
                      </a:r>
                      <a:endParaRPr sz="25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 is the biggest planet on the Solar System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Earth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12,000</a:t>
                      </a:r>
                      <a:endParaRPr sz="25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Earth is the only planet that harbors human life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Venus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80,000</a:t>
                      </a:r>
                      <a:endParaRPr sz="25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is the second planet from the Sun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50"/>
          <p:cNvSpPr/>
          <p:nvPr/>
        </p:nvSpPr>
        <p:spPr>
          <a:xfrm>
            <a:off x="5294851" y="1469488"/>
            <a:ext cx="564600" cy="564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1027" name="Google Shape;1027;p50"/>
          <p:cNvGrpSpPr/>
          <p:nvPr/>
        </p:nvGrpSpPr>
        <p:grpSpPr>
          <a:xfrm>
            <a:off x="1821925" y="1240113"/>
            <a:ext cx="5500147" cy="942589"/>
            <a:chOff x="1821925" y="1240113"/>
            <a:chExt cx="5500147" cy="942589"/>
          </a:xfrm>
        </p:grpSpPr>
        <p:grpSp>
          <p:nvGrpSpPr>
            <p:cNvPr id="1028" name="Google Shape;1028;p50"/>
            <p:cNvGrpSpPr/>
            <p:nvPr/>
          </p:nvGrpSpPr>
          <p:grpSpPr>
            <a:xfrm>
              <a:off x="1821925" y="1240113"/>
              <a:ext cx="3072903" cy="942589"/>
              <a:chOff x="816825" y="1755300"/>
              <a:chExt cx="3072903" cy="942589"/>
            </a:xfrm>
          </p:grpSpPr>
          <p:sp>
            <p:nvSpPr>
              <p:cNvPr id="1029" name="Google Shape;1029;p50"/>
              <p:cNvSpPr txBox="1"/>
              <p:nvPr/>
            </p:nvSpPr>
            <p:spPr>
              <a:xfrm>
                <a:off x="816825" y="2121889"/>
                <a:ext cx="3072900" cy="5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Earth is the third planet from the Sun and the only one that harbors life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30" name="Google Shape;1030;p50"/>
              <p:cNvSpPr txBox="1"/>
              <p:nvPr/>
            </p:nvSpPr>
            <p:spPr>
              <a:xfrm>
                <a:off x="816828" y="1755300"/>
                <a:ext cx="30729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Earth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</p:grpSp>
        <p:sp>
          <p:nvSpPr>
            <p:cNvPr id="1031" name="Google Shape;1031;p50"/>
            <p:cNvSpPr txBox="1"/>
            <p:nvPr/>
          </p:nvSpPr>
          <p:spPr>
            <a:xfrm flipH="1">
              <a:off x="6259472" y="1486760"/>
              <a:ext cx="1062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35%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32" name="Google Shape;1032;p50"/>
          <p:cNvGrpSpPr/>
          <p:nvPr/>
        </p:nvGrpSpPr>
        <p:grpSpPr>
          <a:xfrm>
            <a:off x="1821928" y="2430626"/>
            <a:ext cx="5500144" cy="942600"/>
            <a:chOff x="1821928" y="2470981"/>
            <a:chExt cx="5500144" cy="942600"/>
          </a:xfrm>
        </p:grpSpPr>
        <p:grpSp>
          <p:nvGrpSpPr>
            <p:cNvPr id="1033" name="Google Shape;1033;p50"/>
            <p:cNvGrpSpPr/>
            <p:nvPr/>
          </p:nvGrpSpPr>
          <p:grpSpPr>
            <a:xfrm>
              <a:off x="1821928" y="2470981"/>
              <a:ext cx="3072901" cy="942600"/>
              <a:chOff x="816828" y="3309725"/>
              <a:chExt cx="3072901" cy="942600"/>
            </a:xfrm>
          </p:grpSpPr>
          <p:sp>
            <p:nvSpPr>
              <p:cNvPr id="1034" name="Google Shape;1034;p50"/>
              <p:cNvSpPr txBox="1"/>
              <p:nvPr/>
            </p:nvSpPr>
            <p:spPr>
              <a:xfrm>
                <a:off x="816829" y="3676325"/>
                <a:ext cx="3072900" cy="5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Jupiter is a gas giant and the biggest planet in the Solar System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35" name="Google Shape;1035;p50"/>
              <p:cNvSpPr txBox="1"/>
              <p:nvPr/>
            </p:nvSpPr>
            <p:spPr>
              <a:xfrm>
                <a:off x="816828" y="3309725"/>
                <a:ext cx="30729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Jupiter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</p:grpSp>
        <p:sp>
          <p:nvSpPr>
            <p:cNvPr id="1036" name="Google Shape;1036;p50"/>
            <p:cNvSpPr txBox="1"/>
            <p:nvPr/>
          </p:nvSpPr>
          <p:spPr>
            <a:xfrm>
              <a:off x="6259472" y="2719393"/>
              <a:ext cx="1062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25%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37" name="Google Shape;1037;p50"/>
          <p:cNvGrpSpPr/>
          <p:nvPr/>
        </p:nvGrpSpPr>
        <p:grpSpPr>
          <a:xfrm>
            <a:off x="1821928" y="3621150"/>
            <a:ext cx="5500144" cy="942600"/>
            <a:chOff x="1821928" y="3621150"/>
            <a:chExt cx="5500144" cy="942600"/>
          </a:xfrm>
        </p:grpSpPr>
        <p:grpSp>
          <p:nvGrpSpPr>
            <p:cNvPr id="1038" name="Google Shape;1038;p50"/>
            <p:cNvGrpSpPr/>
            <p:nvPr/>
          </p:nvGrpSpPr>
          <p:grpSpPr>
            <a:xfrm>
              <a:off x="1821928" y="3621150"/>
              <a:ext cx="3072901" cy="942600"/>
              <a:chOff x="816828" y="3309725"/>
              <a:chExt cx="3072901" cy="942600"/>
            </a:xfrm>
          </p:grpSpPr>
          <p:sp>
            <p:nvSpPr>
              <p:cNvPr id="1039" name="Google Shape;1039;p50"/>
              <p:cNvSpPr txBox="1"/>
              <p:nvPr/>
            </p:nvSpPr>
            <p:spPr>
              <a:xfrm>
                <a:off x="816829" y="3676325"/>
                <a:ext cx="3072900" cy="5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Saturn was named after a god and it has several and beautiful rings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0" name="Google Shape;1040;p50"/>
              <p:cNvSpPr txBox="1"/>
              <p:nvPr/>
            </p:nvSpPr>
            <p:spPr>
              <a:xfrm>
                <a:off x="816828" y="3309725"/>
                <a:ext cx="30729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Saturn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</p:grpSp>
        <p:sp>
          <p:nvSpPr>
            <p:cNvPr id="1041" name="Google Shape;1041;p50"/>
            <p:cNvSpPr txBox="1"/>
            <p:nvPr/>
          </p:nvSpPr>
          <p:spPr>
            <a:xfrm>
              <a:off x="6259472" y="3871050"/>
              <a:ext cx="1062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40%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1042" name="Google Shape;1042;p50"/>
          <p:cNvSpPr/>
          <p:nvPr/>
        </p:nvSpPr>
        <p:spPr>
          <a:xfrm flipH="1">
            <a:off x="5065501" y="1240113"/>
            <a:ext cx="1023300" cy="1023300"/>
          </a:xfrm>
          <a:prstGeom prst="pie">
            <a:avLst>
              <a:gd name="adj1" fmla="val 8210922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0"/>
          <p:cNvSpPr/>
          <p:nvPr/>
        </p:nvSpPr>
        <p:spPr>
          <a:xfrm>
            <a:off x="5294851" y="3860006"/>
            <a:ext cx="564600" cy="564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50"/>
          <p:cNvSpPr/>
          <p:nvPr/>
        </p:nvSpPr>
        <p:spPr>
          <a:xfrm flipH="1">
            <a:off x="5065501" y="3630631"/>
            <a:ext cx="1023300" cy="1023300"/>
          </a:xfrm>
          <a:prstGeom prst="pie">
            <a:avLst>
              <a:gd name="adj1" fmla="val 7361207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50"/>
          <p:cNvSpPr/>
          <p:nvPr/>
        </p:nvSpPr>
        <p:spPr>
          <a:xfrm>
            <a:off x="5294851" y="2666248"/>
            <a:ext cx="564600" cy="564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50"/>
          <p:cNvSpPr/>
          <p:nvPr/>
        </p:nvSpPr>
        <p:spPr>
          <a:xfrm flipH="1">
            <a:off x="5065501" y="2436873"/>
            <a:ext cx="1023300" cy="1023300"/>
          </a:xfrm>
          <a:prstGeom prst="pie">
            <a:avLst>
              <a:gd name="adj1" fmla="val 10797991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1052" name="Google Shape;1052;p51"/>
          <p:cNvGrpSpPr/>
          <p:nvPr/>
        </p:nvGrpSpPr>
        <p:grpSpPr>
          <a:xfrm>
            <a:off x="719988" y="2130275"/>
            <a:ext cx="1860900" cy="706201"/>
            <a:chOff x="782113" y="2090350"/>
            <a:chExt cx="1860900" cy="706201"/>
          </a:xfrm>
        </p:grpSpPr>
        <p:sp>
          <p:nvSpPr>
            <p:cNvPr id="1053" name="Google Shape;1053;p51"/>
            <p:cNvSpPr txBox="1"/>
            <p:nvPr/>
          </p:nvSpPr>
          <p:spPr>
            <a:xfrm>
              <a:off x="782113" y="245695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Specialist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4" name="Google Shape;1054;p51"/>
            <p:cNvSpPr txBox="1"/>
            <p:nvPr/>
          </p:nvSpPr>
          <p:spPr>
            <a:xfrm>
              <a:off x="782113" y="209035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Sara Erins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55" name="Google Shape;1055;p51"/>
          <p:cNvGrpSpPr/>
          <p:nvPr/>
        </p:nvGrpSpPr>
        <p:grpSpPr>
          <a:xfrm>
            <a:off x="6563100" y="2130275"/>
            <a:ext cx="1860900" cy="706201"/>
            <a:chOff x="6500988" y="2090350"/>
            <a:chExt cx="1860900" cy="706201"/>
          </a:xfrm>
        </p:grpSpPr>
        <p:sp>
          <p:nvSpPr>
            <p:cNvPr id="1056" name="Google Shape;1056;p51"/>
            <p:cNvSpPr txBox="1"/>
            <p:nvPr/>
          </p:nvSpPr>
          <p:spPr>
            <a:xfrm>
              <a:off x="6500988" y="245695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Specialist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7" name="Google Shape;1057;p51"/>
            <p:cNvSpPr txBox="1"/>
            <p:nvPr/>
          </p:nvSpPr>
          <p:spPr>
            <a:xfrm>
              <a:off x="6500988" y="209035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Erick Peters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58" name="Google Shape;1058;p51"/>
          <p:cNvGrpSpPr/>
          <p:nvPr/>
        </p:nvGrpSpPr>
        <p:grpSpPr>
          <a:xfrm>
            <a:off x="3641550" y="1202575"/>
            <a:ext cx="1860900" cy="706214"/>
            <a:chOff x="3641550" y="1202575"/>
            <a:chExt cx="1860900" cy="706214"/>
          </a:xfrm>
        </p:grpSpPr>
        <p:sp>
          <p:nvSpPr>
            <p:cNvPr id="1059" name="Google Shape;1059;p51"/>
            <p:cNvSpPr txBox="1"/>
            <p:nvPr/>
          </p:nvSpPr>
          <p:spPr>
            <a:xfrm>
              <a:off x="3641550" y="1569189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Director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0" name="Google Shape;1060;p51"/>
            <p:cNvSpPr txBox="1"/>
            <p:nvPr/>
          </p:nvSpPr>
          <p:spPr>
            <a:xfrm>
              <a:off x="3641550" y="1202575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Lucy Trey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61" name="Google Shape;1061;p51"/>
          <p:cNvGrpSpPr/>
          <p:nvPr/>
        </p:nvGrpSpPr>
        <p:grpSpPr>
          <a:xfrm>
            <a:off x="3641544" y="2130275"/>
            <a:ext cx="1860900" cy="706201"/>
            <a:chOff x="3641550" y="2090350"/>
            <a:chExt cx="1860900" cy="706201"/>
          </a:xfrm>
        </p:grpSpPr>
        <p:sp>
          <p:nvSpPr>
            <p:cNvPr id="1062" name="Google Shape;1062;p51"/>
            <p:cNvSpPr txBox="1"/>
            <p:nvPr/>
          </p:nvSpPr>
          <p:spPr>
            <a:xfrm>
              <a:off x="3641550" y="245695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Specialist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3" name="Google Shape;1063;p51"/>
            <p:cNvSpPr txBox="1"/>
            <p:nvPr/>
          </p:nvSpPr>
          <p:spPr>
            <a:xfrm>
              <a:off x="3641550" y="209035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Sam López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64" name="Google Shape;1064;p51"/>
          <p:cNvGrpSpPr/>
          <p:nvPr/>
        </p:nvGrpSpPr>
        <p:grpSpPr>
          <a:xfrm>
            <a:off x="2667700" y="3057963"/>
            <a:ext cx="1860900" cy="706201"/>
            <a:chOff x="2656425" y="2961800"/>
            <a:chExt cx="1860900" cy="706201"/>
          </a:xfrm>
        </p:grpSpPr>
        <p:sp>
          <p:nvSpPr>
            <p:cNvPr id="1065" name="Google Shape;1065;p51"/>
            <p:cNvSpPr txBox="1"/>
            <p:nvPr/>
          </p:nvSpPr>
          <p:spPr>
            <a:xfrm>
              <a:off x="2656425" y="332840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Nurse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6" name="Google Shape;1066;p51"/>
            <p:cNvSpPr txBox="1"/>
            <p:nvPr/>
          </p:nvSpPr>
          <p:spPr>
            <a:xfrm>
              <a:off x="2656425" y="296180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Peter Doe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67" name="Google Shape;1067;p51"/>
          <p:cNvGrpSpPr/>
          <p:nvPr/>
        </p:nvGrpSpPr>
        <p:grpSpPr>
          <a:xfrm>
            <a:off x="4615400" y="3057963"/>
            <a:ext cx="1860900" cy="706201"/>
            <a:chOff x="4626675" y="2961800"/>
            <a:chExt cx="1860900" cy="706201"/>
          </a:xfrm>
        </p:grpSpPr>
        <p:sp>
          <p:nvSpPr>
            <p:cNvPr id="1068" name="Google Shape;1068;p51"/>
            <p:cNvSpPr txBox="1"/>
            <p:nvPr/>
          </p:nvSpPr>
          <p:spPr>
            <a:xfrm>
              <a:off x="4626675" y="332840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Nurse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9" name="Google Shape;1069;p51"/>
            <p:cNvSpPr txBox="1"/>
            <p:nvPr/>
          </p:nvSpPr>
          <p:spPr>
            <a:xfrm>
              <a:off x="4626675" y="296180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Allie Lucas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70" name="Google Shape;1070;p51"/>
          <p:cNvGrpSpPr/>
          <p:nvPr/>
        </p:nvGrpSpPr>
        <p:grpSpPr>
          <a:xfrm>
            <a:off x="6563100" y="3057963"/>
            <a:ext cx="1860900" cy="706201"/>
            <a:chOff x="6563088" y="2961800"/>
            <a:chExt cx="1860900" cy="706201"/>
          </a:xfrm>
        </p:grpSpPr>
        <p:sp>
          <p:nvSpPr>
            <p:cNvPr id="1071" name="Google Shape;1071;p51"/>
            <p:cNvSpPr txBox="1"/>
            <p:nvPr/>
          </p:nvSpPr>
          <p:spPr>
            <a:xfrm>
              <a:off x="6563088" y="332840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Nurse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2" name="Google Shape;1072;p51"/>
            <p:cNvSpPr txBox="1"/>
            <p:nvPr/>
          </p:nvSpPr>
          <p:spPr>
            <a:xfrm>
              <a:off x="6563088" y="296180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Jack Levi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1073" name="Google Shape;1073;p51"/>
          <p:cNvSpPr txBox="1"/>
          <p:nvPr/>
        </p:nvSpPr>
        <p:spPr>
          <a:xfrm>
            <a:off x="2667692" y="3985650"/>
            <a:ext cx="18609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4" name="Google Shape;1074;p51"/>
          <p:cNvSpPr txBox="1"/>
          <p:nvPr/>
        </p:nvSpPr>
        <p:spPr>
          <a:xfrm>
            <a:off x="4615396" y="3985650"/>
            <a:ext cx="18609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5" name="Google Shape;1075;p51"/>
          <p:cNvSpPr txBox="1"/>
          <p:nvPr/>
        </p:nvSpPr>
        <p:spPr>
          <a:xfrm>
            <a:off x="6563100" y="3985650"/>
            <a:ext cx="18609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6" name="Google Shape;1076;p51"/>
          <p:cNvCxnSpPr>
            <a:stCxn id="1059" idx="2"/>
            <a:endCxn id="1054" idx="0"/>
          </p:cNvCxnSpPr>
          <p:nvPr/>
        </p:nvCxnSpPr>
        <p:spPr>
          <a:xfrm rot="5400000">
            <a:off x="3000450" y="558639"/>
            <a:ext cx="221400" cy="29217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7" name="Google Shape;1077;p51"/>
          <p:cNvCxnSpPr>
            <a:stCxn id="1059" idx="2"/>
            <a:endCxn id="1057" idx="0"/>
          </p:cNvCxnSpPr>
          <p:nvPr/>
        </p:nvCxnSpPr>
        <p:spPr>
          <a:xfrm rot="-5400000" flipH="1">
            <a:off x="5922150" y="558639"/>
            <a:ext cx="221400" cy="29217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8" name="Google Shape;1078;p51"/>
          <p:cNvCxnSpPr>
            <a:stCxn id="1053" idx="2"/>
            <a:endCxn id="1079" idx="0"/>
          </p:cNvCxnSpPr>
          <p:nvPr/>
        </p:nvCxnSpPr>
        <p:spPr>
          <a:xfrm flipH="1">
            <a:off x="1650138" y="2836477"/>
            <a:ext cx="30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0" name="Google Shape;1080;p51"/>
          <p:cNvCxnSpPr>
            <a:stCxn id="1059" idx="2"/>
            <a:endCxn id="1063" idx="0"/>
          </p:cNvCxnSpPr>
          <p:nvPr/>
        </p:nvCxnSpPr>
        <p:spPr>
          <a:xfrm>
            <a:off x="4572000" y="1908789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1" name="Google Shape;1081;p51"/>
          <p:cNvCxnSpPr>
            <a:endCxn id="1072" idx="0"/>
          </p:cNvCxnSpPr>
          <p:nvPr/>
        </p:nvCxnSpPr>
        <p:spPr>
          <a:xfrm>
            <a:off x="7493550" y="2836563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2" name="Google Shape;1082;p51"/>
          <p:cNvCxnSpPr>
            <a:stCxn id="1071" idx="2"/>
            <a:endCxn id="1075" idx="0"/>
          </p:cNvCxnSpPr>
          <p:nvPr/>
        </p:nvCxnSpPr>
        <p:spPr>
          <a:xfrm>
            <a:off x="7493550" y="3764164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3" name="Google Shape;1083;p51"/>
          <p:cNvCxnSpPr>
            <a:stCxn id="1065" idx="2"/>
            <a:endCxn id="1073" idx="0"/>
          </p:cNvCxnSpPr>
          <p:nvPr/>
        </p:nvCxnSpPr>
        <p:spPr>
          <a:xfrm>
            <a:off x="3598150" y="3764164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4" name="Google Shape;1084;p51"/>
          <p:cNvCxnSpPr>
            <a:stCxn id="1068" idx="2"/>
            <a:endCxn id="1074" idx="0"/>
          </p:cNvCxnSpPr>
          <p:nvPr/>
        </p:nvCxnSpPr>
        <p:spPr>
          <a:xfrm>
            <a:off x="5545850" y="3764164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5" name="Google Shape;1085;p51"/>
          <p:cNvCxnSpPr>
            <a:stCxn id="1062" idx="2"/>
            <a:endCxn id="1066" idx="0"/>
          </p:cNvCxnSpPr>
          <p:nvPr/>
        </p:nvCxnSpPr>
        <p:spPr>
          <a:xfrm rot="5400000">
            <a:off x="3974394" y="2460277"/>
            <a:ext cx="221400" cy="9738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6" name="Google Shape;1086;p51"/>
          <p:cNvCxnSpPr>
            <a:stCxn id="1062" idx="2"/>
            <a:endCxn id="1069" idx="0"/>
          </p:cNvCxnSpPr>
          <p:nvPr/>
        </p:nvCxnSpPr>
        <p:spPr>
          <a:xfrm rot="-5400000" flipH="1">
            <a:off x="4948194" y="2460277"/>
            <a:ext cx="221400" cy="9738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87" name="Google Shape;1087;p51"/>
          <p:cNvGrpSpPr/>
          <p:nvPr/>
        </p:nvGrpSpPr>
        <p:grpSpPr>
          <a:xfrm>
            <a:off x="719792" y="3058012"/>
            <a:ext cx="1860714" cy="706201"/>
            <a:chOff x="6563088" y="2961800"/>
            <a:chExt cx="1860900" cy="706201"/>
          </a:xfrm>
        </p:grpSpPr>
        <p:sp>
          <p:nvSpPr>
            <p:cNvPr id="1088" name="Google Shape;1088;p51"/>
            <p:cNvSpPr txBox="1"/>
            <p:nvPr/>
          </p:nvSpPr>
          <p:spPr>
            <a:xfrm>
              <a:off x="6563088" y="332840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Nurse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9" name="Google Shape;1079;p51"/>
            <p:cNvSpPr txBox="1"/>
            <p:nvPr/>
          </p:nvSpPr>
          <p:spPr>
            <a:xfrm>
              <a:off x="6563088" y="296180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Eva Lara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1089" name="Google Shape;1089;p51"/>
          <p:cNvSpPr txBox="1"/>
          <p:nvPr/>
        </p:nvSpPr>
        <p:spPr>
          <a:xfrm>
            <a:off x="719988" y="3985653"/>
            <a:ext cx="18609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90" name="Google Shape;1090;p51"/>
          <p:cNvCxnSpPr>
            <a:stCxn id="1088" idx="2"/>
            <a:endCxn id="1089" idx="0"/>
          </p:cNvCxnSpPr>
          <p:nvPr/>
        </p:nvCxnSpPr>
        <p:spPr>
          <a:xfrm>
            <a:off x="1650149" y="3764214"/>
            <a:ext cx="30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375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SLIDE PROSSIME IN ORDINE:</a:t>
            </a:r>
            <a:br>
              <a:rPr lang="en" sz="2000" dirty="0"/>
            </a:br>
            <a:r>
              <a:rPr lang="en" sz="2000" dirty="0"/>
              <a:t>-DATASETS</a:t>
            </a:r>
            <a:br>
              <a:rPr lang="en" sz="2000" dirty="0"/>
            </a:br>
            <a:r>
              <a:rPr lang="en" sz="2000" dirty="0"/>
              <a:t>-SCHEMA ONTOLOGY</a:t>
            </a:r>
            <a:br>
              <a:rPr lang="en" sz="2000" dirty="0"/>
            </a:br>
            <a:r>
              <a:rPr lang="en" sz="2000" dirty="0"/>
              <a:t>-CARICAMENTO DATI: PROBLEMI TROVATI, SCELTE FATTE ECC…</a:t>
            </a:r>
            <a:br>
              <a:rPr lang="en" sz="2000" dirty="0"/>
            </a:br>
            <a:r>
              <a:rPr lang="en" sz="2000" dirty="0"/>
              <a:t>-QUERY: 1 x slide (NON TUTTE LE QUERY, DECIDERE QUALI TENERE) + VEDERE SE FARE GRAFICI SU QUALCUNA INVECE DELLO SCREENSHOT</a:t>
            </a:r>
            <a:br>
              <a:rPr lang="en" sz="2000" dirty="0"/>
            </a:br>
            <a:endParaRPr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1096" name="Google Shape;1096;p52"/>
          <p:cNvGrpSpPr/>
          <p:nvPr/>
        </p:nvGrpSpPr>
        <p:grpSpPr>
          <a:xfrm>
            <a:off x="757538" y="1347986"/>
            <a:ext cx="1703400" cy="3131134"/>
            <a:chOff x="757538" y="1347986"/>
            <a:chExt cx="1703400" cy="3131134"/>
          </a:xfrm>
        </p:grpSpPr>
        <p:sp>
          <p:nvSpPr>
            <p:cNvPr id="1097" name="Google Shape;1097;p52"/>
            <p:cNvSpPr txBox="1"/>
            <p:nvPr/>
          </p:nvSpPr>
          <p:spPr>
            <a:xfrm>
              <a:off x="757538" y="2943852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8" name="Google Shape;1098;p52"/>
            <p:cNvSpPr txBox="1"/>
            <p:nvPr/>
          </p:nvSpPr>
          <p:spPr>
            <a:xfrm>
              <a:off x="757538" y="21861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Area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099" name="Google Shape;1099;p52"/>
            <p:cNvSpPr txBox="1"/>
            <p:nvPr/>
          </p:nvSpPr>
          <p:spPr>
            <a:xfrm>
              <a:off x="757538" y="386892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very cold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1190138" y="13479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01</a:t>
              </a:r>
              <a:endParaRPr/>
            </a:p>
          </p:txBody>
        </p:sp>
      </p:grpSp>
      <p:grpSp>
        <p:nvGrpSpPr>
          <p:cNvPr id="1101" name="Google Shape;1101;p52"/>
          <p:cNvGrpSpPr/>
          <p:nvPr/>
        </p:nvGrpSpPr>
        <p:grpSpPr>
          <a:xfrm>
            <a:off x="2732713" y="1347986"/>
            <a:ext cx="1703400" cy="3131134"/>
            <a:chOff x="2732713" y="1347986"/>
            <a:chExt cx="1703400" cy="3131134"/>
          </a:xfrm>
        </p:grpSpPr>
        <p:sp>
          <p:nvSpPr>
            <p:cNvPr id="1102" name="Google Shape;1102;p52"/>
            <p:cNvSpPr txBox="1"/>
            <p:nvPr/>
          </p:nvSpPr>
          <p:spPr>
            <a:xfrm>
              <a:off x="2732713" y="2943852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a beautiful name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3" name="Google Shape;1103;p52"/>
            <p:cNvSpPr txBox="1"/>
            <p:nvPr/>
          </p:nvSpPr>
          <p:spPr>
            <a:xfrm>
              <a:off x="2732713" y="21861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Area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104" name="Google Shape;1104;p52"/>
            <p:cNvSpPr txBox="1"/>
            <p:nvPr/>
          </p:nvSpPr>
          <p:spPr>
            <a:xfrm>
              <a:off x="2732713" y="386892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very high temperatures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3165313" y="13479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02</a:t>
              </a:r>
              <a:endParaRPr/>
            </a:p>
          </p:txBody>
        </p:sp>
      </p:grpSp>
      <p:grpSp>
        <p:nvGrpSpPr>
          <p:cNvPr id="1106" name="Google Shape;1106;p52"/>
          <p:cNvGrpSpPr/>
          <p:nvPr/>
        </p:nvGrpSpPr>
        <p:grpSpPr>
          <a:xfrm>
            <a:off x="4707888" y="1347986"/>
            <a:ext cx="1703400" cy="3131134"/>
            <a:chOff x="4707888" y="1347986"/>
            <a:chExt cx="1703400" cy="3131134"/>
          </a:xfrm>
        </p:grpSpPr>
        <p:sp>
          <p:nvSpPr>
            <p:cNvPr id="1107" name="Google Shape;1107;p52"/>
            <p:cNvSpPr txBox="1"/>
            <p:nvPr/>
          </p:nvSpPr>
          <p:spPr>
            <a:xfrm>
              <a:off x="4707888" y="2943852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the planet on which we all live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8" name="Google Shape;1108;p52"/>
            <p:cNvSpPr txBox="1"/>
            <p:nvPr/>
          </p:nvSpPr>
          <p:spPr>
            <a:xfrm>
              <a:off x="4707888" y="21861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Area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109" name="Google Shape;1109;p52"/>
            <p:cNvSpPr txBox="1"/>
            <p:nvPr/>
          </p:nvSpPr>
          <p:spPr>
            <a:xfrm>
              <a:off x="4707888" y="386892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also known as the Blue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5140488" y="13479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03</a:t>
              </a:r>
              <a:endParaRPr/>
            </a:p>
          </p:txBody>
        </p:sp>
      </p:grpSp>
      <p:grpSp>
        <p:nvGrpSpPr>
          <p:cNvPr id="1111" name="Google Shape;1111;p52"/>
          <p:cNvGrpSpPr/>
          <p:nvPr/>
        </p:nvGrpSpPr>
        <p:grpSpPr>
          <a:xfrm>
            <a:off x="6683063" y="1347986"/>
            <a:ext cx="1703400" cy="3131134"/>
            <a:chOff x="6683063" y="1347986"/>
            <a:chExt cx="1703400" cy="3131134"/>
          </a:xfrm>
        </p:grpSpPr>
        <p:sp>
          <p:nvSpPr>
            <p:cNvPr id="1112" name="Google Shape;1112;p52"/>
            <p:cNvSpPr txBox="1"/>
            <p:nvPr/>
          </p:nvSpPr>
          <p:spPr>
            <a:xfrm>
              <a:off x="6683063" y="2943852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is an enormous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3" name="Google Shape;1113;p52"/>
            <p:cNvSpPr txBox="1"/>
            <p:nvPr/>
          </p:nvSpPr>
          <p:spPr>
            <a:xfrm>
              <a:off x="6683063" y="21861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Area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114" name="Google Shape;1114;p52"/>
            <p:cNvSpPr txBox="1"/>
            <p:nvPr/>
          </p:nvSpPr>
          <p:spPr>
            <a:xfrm>
              <a:off x="6683063" y="386892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doesn’t have a solid surface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7115663" y="13479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04</a:t>
              </a:r>
              <a:endParaRPr/>
            </a:p>
          </p:txBody>
        </p:sp>
      </p:grpSp>
      <p:cxnSp>
        <p:nvCxnSpPr>
          <p:cNvPr id="1116" name="Google Shape;1116;p52"/>
          <p:cNvCxnSpPr>
            <a:stCxn id="1112" idx="2"/>
            <a:endCxn id="1114" idx="0"/>
          </p:cNvCxnSpPr>
          <p:nvPr/>
        </p:nvCxnSpPr>
        <p:spPr>
          <a:xfrm>
            <a:off x="7534763" y="3554052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7" name="Google Shape;1117;p52"/>
          <p:cNvCxnSpPr>
            <a:stCxn id="1102" idx="2"/>
            <a:endCxn id="1104" idx="0"/>
          </p:cNvCxnSpPr>
          <p:nvPr/>
        </p:nvCxnSpPr>
        <p:spPr>
          <a:xfrm>
            <a:off x="3584413" y="3554052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8" name="Google Shape;1118;p52"/>
          <p:cNvCxnSpPr>
            <a:stCxn id="1097" idx="2"/>
            <a:endCxn id="1099" idx="0"/>
          </p:cNvCxnSpPr>
          <p:nvPr/>
        </p:nvCxnSpPr>
        <p:spPr>
          <a:xfrm>
            <a:off x="1609238" y="3554052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9" name="Google Shape;1119;p52"/>
          <p:cNvCxnSpPr>
            <a:stCxn id="1107" idx="2"/>
            <a:endCxn id="1109" idx="0"/>
          </p:cNvCxnSpPr>
          <p:nvPr/>
        </p:nvCxnSpPr>
        <p:spPr>
          <a:xfrm>
            <a:off x="5559588" y="3554052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0" name="Google Shape;1120;p52"/>
          <p:cNvCxnSpPr>
            <a:stCxn id="1098" idx="2"/>
            <a:endCxn id="1097" idx="0"/>
          </p:cNvCxnSpPr>
          <p:nvPr/>
        </p:nvCxnSpPr>
        <p:spPr>
          <a:xfrm>
            <a:off x="1609238" y="2628984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1" name="Google Shape;1121;p52"/>
          <p:cNvCxnSpPr>
            <a:stCxn id="1103" idx="2"/>
            <a:endCxn id="1102" idx="0"/>
          </p:cNvCxnSpPr>
          <p:nvPr/>
        </p:nvCxnSpPr>
        <p:spPr>
          <a:xfrm>
            <a:off x="3584413" y="2628984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2" name="Google Shape;1122;p52"/>
          <p:cNvCxnSpPr>
            <a:stCxn id="1108" idx="2"/>
            <a:endCxn id="1107" idx="0"/>
          </p:cNvCxnSpPr>
          <p:nvPr/>
        </p:nvCxnSpPr>
        <p:spPr>
          <a:xfrm>
            <a:off x="5559588" y="2628984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3" name="Google Shape;1123;p52"/>
          <p:cNvCxnSpPr>
            <a:stCxn id="1113" idx="2"/>
            <a:endCxn id="1112" idx="0"/>
          </p:cNvCxnSpPr>
          <p:nvPr/>
        </p:nvCxnSpPr>
        <p:spPr>
          <a:xfrm>
            <a:off x="7534763" y="2628984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4" name="Google Shape;1124;p52"/>
          <p:cNvCxnSpPr>
            <a:endCxn id="1105" idx="2"/>
          </p:cNvCxnSpPr>
          <p:nvPr/>
        </p:nvCxnSpPr>
        <p:spPr>
          <a:xfrm>
            <a:off x="2028313" y="1767086"/>
            <a:ext cx="113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5" name="Google Shape;1125;p52"/>
          <p:cNvCxnSpPr>
            <a:endCxn id="1110" idx="2"/>
          </p:cNvCxnSpPr>
          <p:nvPr/>
        </p:nvCxnSpPr>
        <p:spPr>
          <a:xfrm>
            <a:off x="4003488" y="1767086"/>
            <a:ext cx="113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6" name="Google Shape;1126;p52"/>
          <p:cNvCxnSpPr>
            <a:stCxn id="1110" idx="6"/>
            <a:endCxn id="1115" idx="2"/>
          </p:cNvCxnSpPr>
          <p:nvPr/>
        </p:nvCxnSpPr>
        <p:spPr>
          <a:xfrm>
            <a:off x="5978688" y="1767086"/>
            <a:ext cx="113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1132" name="Google Shape;1132;p53"/>
          <p:cNvGraphicFramePr/>
          <p:nvPr/>
        </p:nvGraphicFramePr>
        <p:xfrm>
          <a:off x="719975" y="132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5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6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Specialist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Mo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Tu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We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Th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Fr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Sa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Su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Total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Jenna Doe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48h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Timmy Jimmy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36h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Sarah Harris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60h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Liam Dye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24h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Tina Bramwell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60h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pic>
        <p:nvPicPr>
          <p:cNvPr id="1138" name="Google Shape;1138;p5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793" y="1228150"/>
            <a:ext cx="4126374" cy="2551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9" name="Google Shape;1139;p54"/>
          <p:cNvGrpSpPr/>
          <p:nvPr/>
        </p:nvGrpSpPr>
        <p:grpSpPr>
          <a:xfrm>
            <a:off x="1187706" y="1920138"/>
            <a:ext cx="2314500" cy="2441788"/>
            <a:chOff x="1041162" y="1754638"/>
            <a:chExt cx="2314500" cy="2441788"/>
          </a:xfrm>
        </p:grpSpPr>
        <p:sp>
          <p:nvSpPr>
            <p:cNvPr id="1140" name="Google Shape;1140;p54"/>
            <p:cNvSpPr txBox="1"/>
            <p:nvPr/>
          </p:nvSpPr>
          <p:spPr>
            <a:xfrm>
              <a:off x="1041162" y="2970925"/>
              <a:ext cx="2314500" cy="12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cold place. It’s full of iron oxide dust, which gives the planet its reddish cast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1" name="Google Shape;1141;p54"/>
            <p:cNvSpPr txBox="1"/>
            <p:nvPr/>
          </p:nvSpPr>
          <p:spPr>
            <a:xfrm>
              <a:off x="1041162" y="2237738"/>
              <a:ext cx="2314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Improvement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142" name="Google Shape;1142;p54"/>
            <p:cNvSpPr txBox="1"/>
            <p:nvPr/>
          </p:nvSpPr>
          <p:spPr>
            <a:xfrm>
              <a:off x="2025462" y="1754638"/>
              <a:ext cx="13302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+75%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143" name="Google Shape;1143;p54"/>
            <p:cNvSpPr txBox="1"/>
            <p:nvPr/>
          </p:nvSpPr>
          <p:spPr>
            <a:xfrm>
              <a:off x="1041162" y="2604338"/>
              <a:ext cx="2314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From 20XX to 20XX</a:t>
              </a:r>
              <a:endParaRPr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1144" name="Google Shape;1144;p54"/>
          <p:cNvSpPr txBox="1"/>
          <p:nvPr/>
        </p:nvSpPr>
        <p:spPr>
          <a:xfrm>
            <a:off x="3829800" y="3837275"/>
            <a:ext cx="4126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more info, click here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5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50" name="Google Shape;1150;p5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151" name="Google Shape;1151;p55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" sz="1000" b="1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As a Free user, 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57" name="Google Shape;1157;p56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158" name="Google Shape;1158;p5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7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57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57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166" name="Google Shape;1166;p57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167" name="Google Shape;1167;p5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168" name="Google Shape;1168;p5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169" name="Google Shape;1169;p5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5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71" name="Google Shape;1171;p5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" name="Google Shape;1172;p5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173" name="Google Shape;1173;p5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174" name="Google Shape;1174;p5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5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6" name="Google Shape;1176;p5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177" name="Google Shape;1177;p5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5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5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5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1" name="Google Shape;1181;p5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182" name="Google Shape;1182;p5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183" name="Google Shape;1183;p5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5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5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186" name="Google Shape;1186;p5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5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5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5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90" name="Google Shape;1190;p5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191" name="Google Shape;1191;p5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192" name="Google Shape;1192;p5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5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4" name="Google Shape;1194;p5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195" name="Google Shape;1195;p5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5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97" name="Google Shape;1197;p5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198" name="Google Shape;1198;p5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199" name="Google Shape;1199;p5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5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5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202" name="Google Shape;1202;p5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5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5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5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5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152" name="Google Shape;152;p26"/>
          <p:cNvGraphicFramePr/>
          <p:nvPr/>
        </p:nvGraphicFramePr>
        <p:xfrm>
          <a:off x="719988" y="1310450"/>
          <a:ext cx="7703925" cy="374883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21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Mon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Tue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Wed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Thu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Fri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W/end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A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B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C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D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E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F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158" name="Google Shape;158;p27"/>
          <p:cNvGrpSpPr/>
          <p:nvPr/>
        </p:nvGrpSpPr>
        <p:grpSpPr>
          <a:xfrm>
            <a:off x="713100" y="2510713"/>
            <a:ext cx="1703400" cy="1947188"/>
            <a:chOff x="713100" y="2510713"/>
            <a:chExt cx="1703400" cy="1947188"/>
          </a:xfrm>
        </p:grpSpPr>
        <p:sp>
          <p:nvSpPr>
            <p:cNvPr id="159" name="Google Shape;159;p27"/>
            <p:cNvSpPr/>
            <p:nvPr/>
          </p:nvSpPr>
          <p:spPr>
            <a:xfrm>
              <a:off x="1145700" y="251071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713100" y="38477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1" name="Google Shape;161;p27"/>
            <p:cNvSpPr txBox="1"/>
            <p:nvPr/>
          </p:nvSpPr>
          <p:spPr>
            <a:xfrm>
              <a:off x="713100" y="34810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62" name="Google Shape;162;p27"/>
          <p:cNvGrpSpPr/>
          <p:nvPr/>
        </p:nvGrpSpPr>
        <p:grpSpPr>
          <a:xfrm>
            <a:off x="2717900" y="2510713"/>
            <a:ext cx="1703400" cy="1947188"/>
            <a:chOff x="2717900" y="2510713"/>
            <a:chExt cx="1703400" cy="1947188"/>
          </a:xfrm>
        </p:grpSpPr>
        <p:sp>
          <p:nvSpPr>
            <p:cNvPr id="163" name="Google Shape;163;p27"/>
            <p:cNvSpPr/>
            <p:nvPr/>
          </p:nvSpPr>
          <p:spPr>
            <a:xfrm>
              <a:off x="3150500" y="251071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2717900" y="38477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biggest planet of them all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2717900" y="34810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66" name="Google Shape;166;p27"/>
          <p:cNvGrpSpPr/>
          <p:nvPr/>
        </p:nvGrpSpPr>
        <p:grpSpPr>
          <a:xfrm>
            <a:off x="4722700" y="2510713"/>
            <a:ext cx="1703400" cy="1947188"/>
            <a:chOff x="4722700" y="2510713"/>
            <a:chExt cx="1703400" cy="1947188"/>
          </a:xfrm>
        </p:grpSpPr>
        <p:sp>
          <p:nvSpPr>
            <p:cNvPr id="167" name="Google Shape;167;p27"/>
            <p:cNvSpPr/>
            <p:nvPr/>
          </p:nvSpPr>
          <p:spPr>
            <a:xfrm>
              <a:off x="5155300" y="251071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4722700" y="38477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a beautiful name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9" name="Google Shape;169;p27"/>
            <p:cNvSpPr txBox="1"/>
            <p:nvPr/>
          </p:nvSpPr>
          <p:spPr>
            <a:xfrm>
              <a:off x="4722700" y="34810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70" name="Google Shape;170;p27"/>
          <p:cNvGrpSpPr/>
          <p:nvPr/>
        </p:nvGrpSpPr>
        <p:grpSpPr>
          <a:xfrm>
            <a:off x="6727500" y="2510713"/>
            <a:ext cx="1703400" cy="1947188"/>
            <a:chOff x="6727500" y="2510713"/>
            <a:chExt cx="1703400" cy="1947188"/>
          </a:xfrm>
        </p:grpSpPr>
        <p:sp>
          <p:nvSpPr>
            <p:cNvPr id="171" name="Google Shape;171;p27"/>
            <p:cNvSpPr/>
            <p:nvPr/>
          </p:nvSpPr>
          <p:spPr>
            <a:xfrm>
              <a:off x="7160100" y="251071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 txBox="1"/>
            <p:nvPr/>
          </p:nvSpPr>
          <p:spPr>
            <a:xfrm>
              <a:off x="6727500" y="38477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3" name="Google Shape;173;p27"/>
            <p:cNvSpPr txBox="1"/>
            <p:nvPr/>
          </p:nvSpPr>
          <p:spPr>
            <a:xfrm>
              <a:off x="6727500" y="34810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74" name="Google Shape;174;p27"/>
          <p:cNvGrpSpPr/>
          <p:nvPr/>
        </p:nvGrpSpPr>
        <p:grpSpPr>
          <a:xfrm>
            <a:off x="7402783" y="2753396"/>
            <a:ext cx="352833" cy="352833"/>
            <a:chOff x="-26201650" y="3176075"/>
            <a:chExt cx="296175" cy="296175"/>
          </a:xfrm>
        </p:grpSpPr>
        <p:sp>
          <p:nvSpPr>
            <p:cNvPr id="175" name="Google Shape;175;p27"/>
            <p:cNvSpPr/>
            <p:nvPr/>
          </p:nvSpPr>
          <p:spPr>
            <a:xfrm>
              <a:off x="-26082700" y="3176075"/>
              <a:ext cx="51200" cy="226875"/>
            </a:xfrm>
            <a:custGeom>
              <a:avLst/>
              <a:gdLst/>
              <a:ahLst/>
              <a:cxnLst/>
              <a:rect l="l" t="t" r="r" b="b"/>
              <a:pathLst>
                <a:path w="2048" h="9075" extrusionOk="0">
                  <a:moveTo>
                    <a:pt x="1071" y="1"/>
                  </a:moveTo>
                  <a:cubicBezTo>
                    <a:pt x="882" y="1"/>
                    <a:pt x="725" y="158"/>
                    <a:pt x="725" y="347"/>
                  </a:cubicBezTo>
                  <a:lnTo>
                    <a:pt x="725" y="6554"/>
                  </a:lnTo>
                  <a:cubicBezTo>
                    <a:pt x="473" y="6900"/>
                    <a:pt x="0" y="7656"/>
                    <a:pt x="0" y="8034"/>
                  </a:cubicBezTo>
                  <a:cubicBezTo>
                    <a:pt x="0" y="8633"/>
                    <a:pt x="473" y="9074"/>
                    <a:pt x="1040" y="9074"/>
                  </a:cubicBezTo>
                  <a:cubicBezTo>
                    <a:pt x="1638" y="9074"/>
                    <a:pt x="2048" y="8602"/>
                    <a:pt x="2048" y="8034"/>
                  </a:cubicBezTo>
                  <a:cubicBezTo>
                    <a:pt x="2048" y="7656"/>
                    <a:pt x="1638" y="6900"/>
                    <a:pt x="1355" y="6554"/>
                  </a:cubicBezTo>
                  <a:lnTo>
                    <a:pt x="1355" y="347"/>
                  </a:lnTo>
                  <a:cubicBezTo>
                    <a:pt x="1386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-26201650" y="3317075"/>
              <a:ext cx="296175" cy="155175"/>
            </a:xfrm>
            <a:custGeom>
              <a:avLst/>
              <a:gdLst/>
              <a:ahLst/>
              <a:cxnLst/>
              <a:rect l="l" t="t" r="r" b="b"/>
              <a:pathLst>
                <a:path w="11847" h="6207" extrusionOk="0">
                  <a:moveTo>
                    <a:pt x="3939" y="662"/>
                  </a:moveTo>
                  <a:cubicBezTo>
                    <a:pt x="3876" y="914"/>
                    <a:pt x="3750" y="1134"/>
                    <a:pt x="3624" y="1323"/>
                  </a:cubicBezTo>
                  <a:cubicBezTo>
                    <a:pt x="3624" y="1386"/>
                    <a:pt x="3593" y="1418"/>
                    <a:pt x="3593" y="1481"/>
                  </a:cubicBezTo>
                  <a:cubicBezTo>
                    <a:pt x="3277" y="1292"/>
                    <a:pt x="2836" y="1229"/>
                    <a:pt x="2490" y="1229"/>
                  </a:cubicBezTo>
                  <a:cubicBezTo>
                    <a:pt x="1986" y="1229"/>
                    <a:pt x="1293" y="1386"/>
                    <a:pt x="1041" y="1859"/>
                  </a:cubicBezTo>
                  <a:cubicBezTo>
                    <a:pt x="915" y="2048"/>
                    <a:pt x="757" y="2111"/>
                    <a:pt x="568" y="2111"/>
                  </a:cubicBezTo>
                  <a:lnTo>
                    <a:pt x="568" y="1008"/>
                  </a:lnTo>
                  <a:cubicBezTo>
                    <a:pt x="568" y="819"/>
                    <a:pt x="726" y="662"/>
                    <a:pt x="915" y="662"/>
                  </a:cubicBezTo>
                  <a:close/>
                  <a:moveTo>
                    <a:pt x="10681" y="662"/>
                  </a:moveTo>
                  <a:cubicBezTo>
                    <a:pt x="10870" y="662"/>
                    <a:pt x="11028" y="819"/>
                    <a:pt x="11028" y="1008"/>
                  </a:cubicBezTo>
                  <a:lnTo>
                    <a:pt x="11028" y="2111"/>
                  </a:lnTo>
                  <a:cubicBezTo>
                    <a:pt x="10870" y="2111"/>
                    <a:pt x="10681" y="2048"/>
                    <a:pt x="10555" y="1859"/>
                  </a:cubicBezTo>
                  <a:cubicBezTo>
                    <a:pt x="10335" y="1449"/>
                    <a:pt x="9894" y="1229"/>
                    <a:pt x="9452" y="1229"/>
                  </a:cubicBezTo>
                  <a:cubicBezTo>
                    <a:pt x="9011" y="1229"/>
                    <a:pt x="8602" y="1449"/>
                    <a:pt x="8350" y="1859"/>
                  </a:cubicBezTo>
                  <a:cubicBezTo>
                    <a:pt x="8318" y="1922"/>
                    <a:pt x="8224" y="2016"/>
                    <a:pt x="8192" y="2048"/>
                  </a:cubicBezTo>
                  <a:cubicBezTo>
                    <a:pt x="8161" y="1733"/>
                    <a:pt x="8003" y="1292"/>
                    <a:pt x="7657" y="662"/>
                  </a:cubicBezTo>
                  <a:close/>
                  <a:moveTo>
                    <a:pt x="2332" y="2741"/>
                  </a:moveTo>
                  <a:cubicBezTo>
                    <a:pt x="2521" y="2741"/>
                    <a:pt x="2679" y="2899"/>
                    <a:pt x="2679" y="3119"/>
                  </a:cubicBezTo>
                  <a:cubicBezTo>
                    <a:pt x="2679" y="3308"/>
                    <a:pt x="2521" y="3466"/>
                    <a:pt x="2332" y="3466"/>
                  </a:cubicBezTo>
                  <a:cubicBezTo>
                    <a:pt x="2143" y="3466"/>
                    <a:pt x="1986" y="3308"/>
                    <a:pt x="1986" y="3119"/>
                  </a:cubicBezTo>
                  <a:cubicBezTo>
                    <a:pt x="1986" y="2899"/>
                    <a:pt x="2143" y="2741"/>
                    <a:pt x="2332" y="2741"/>
                  </a:cubicBezTo>
                  <a:close/>
                  <a:moveTo>
                    <a:pt x="9295" y="2741"/>
                  </a:moveTo>
                  <a:cubicBezTo>
                    <a:pt x="9484" y="2741"/>
                    <a:pt x="9641" y="2899"/>
                    <a:pt x="9641" y="3119"/>
                  </a:cubicBezTo>
                  <a:cubicBezTo>
                    <a:pt x="9641" y="3308"/>
                    <a:pt x="9484" y="3466"/>
                    <a:pt x="9295" y="3466"/>
                  </a:cubicBezTo>
                  <a:cubicBezTo>
                    <a:pt x="9106" y="3466"/>
                    <a:pt x="8948" y="3308"/>
                    <a:pt x="8948" y="3119"/>
                  </a:cubicBezTo>
                  <a:cubicBezTo>
                    <a:pt x="8948" y="2899"/>
                    <a:pt x="9106" y="2741"/>
                    <a:pt x="9295" y="2741"/>
                  </a:cubicBezTo>
                  <a:close/>
                  <a:moveTo>
                    <a:pt x="1608" y="4127"/>
                  </a:moveTo>
                  <a:cubicBezTo>
                    <a:pt x="1828" y="4127"/>
                    <a:pt x="1986" y="4285"/>
                    <a:pt x="1986" y="4474"/>
                  </a:cubicBezTo>
                  <a:cubicBezTo>
                    <a:pt x="1986" y="4694"/>
                    <a:pt x="1828" y="4852"/>
                    <a:pt x="1608" y="4852"/>
                  </a:cubicBezTo>
                  <a:cubicBezTo>
                    <a:pt x="1419" y="4852"/>
                    <a:pt x="1261" y="4694"/>
                    <a:pt x="1261" y="4474"/>
                  </a:cubicBezTo>
                  <a:cubicBezTo>
                    <a:pt x="1261" y="4285"/>
                    <a:pt x="1419" y="4127"/>
                    <a:pt x="1608" y="4127"/>
                  </a:cubicBezTo>
                  <a:close/>
                  <a:moveTo>
                    <a:pt x="3025" y="4127"/>
                  </a:moveTo>
                  <a:cubicBezTo>
                    <a:pt x="3246" y="4127"/>
                    <a:pt x="3404" y="4285"/>
                    <a:pt x="3404" y="4474"/>
                  </a:cubicBezTo>
                  <a:cubicBezTo>
                    <a:pt x="3404" y="4694"/>
                    <a:pt x="3183" y="4852"/>
                    <a:pt x="3025" y="4852"/>
                  </a:cubicBezTo>
                  <a:cubicBezTo>
                    <a:pt x="2836" y="4852"/>
                    <a:pt x="2679" y="4694"/>
                    <a:pt x="2679" y="4474"/>
                  </a:cubicBezTo>
                  <a:cubicBezTo>
                    <a:pt x="2679" y="4285"/>
                    <a:pt x="2836" y="4127"/>
                    <a:pt x="3025" y="4127"/>
                  </a:cubicBezTo>
                  <a:close/>
                  <a:moveTo>
                    <a:pt x="8602" y="4127"/>
                  </a:moveTo>
                  <a:cubicBezTo>
                    <a:pt x="8791" y="4127"/>
                    <a:pt x="8948" y="4285"/>
                    <a:pt x="8948" y="4474"/>
                  </a:cubicBezTo>
                  <a:cubicBezTo>
                    <a:pt x="8948" y="4694"/>
                    <a:pt x="8791" y="4852"/>
                    <a:pt x="8602" y="4852"/>
                  </a:cubicBezTo>
                  <a:cubicBezTo>
                    <a:pt x="8381" y="4852"/>
                    <a:pt x="8224" y="4694"/>
                    <a:pt x="8224" y="4474"/>
                  </a:cubicBezTo>
                  <a:cubicBezTo>
                    <a:pt x="8224" y="4285"/>
                    <a:pt x="8381" y="4127"/>
                    <a:pt x="8602" y="4127"/>
                  </a:cubicBezTo>
                  <a:close/>
                  <a:moveTo>
                    <a:pt x="9957" y="4127"/>
                  </a:moveTo>
                  <a:cubicBezTo>
                    <a:pt x="10177" y="4127"/>
                    <a:pt x="10335" y="4285"/>
                    <a:pt x="10335" y="4474"/>
                  </a:cubicBezTo>
                  <a:cubicBezTo>
                    <a:pt x="10335" y="4694"/>
                    <a:pt x="10177" y="4852"/>
                    <a:pt x="9957" y="4852"/>
                  </a:cubicBezTo>
                  <a:cubicBezTo>
                    <a:pt x="9768" y="4852"/>
                    <a:pt x="9610" y="4694"/>
                    <a:pt x="9610" y="4474"/>
                  </a:cubicBezTo>
                  <a:cubicBezTo>
                    <a:pt x="9610" y="4285"/>
                    <a:pt x="9768" y="4127"/>
                    <a:pt x="9957" y="4127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08"/>
                  </a:cubicBezTo>
                  <a:lnTo>
                    <a:pt x="1" y="5860"/>
                  </a:lnTo>
                  <a:cubicBezTo>
                    <a:pt x="1" y="6049"/>
                    <a:pt x="159" y="6207"/>
                    <a:pt x="348" y="6207"/>
                  </a:cubicBezTo>
                  <a:lnTo>
                    <a:pt x="11500" y="6207"/>
                  </a:lnTo>
                  <a:cubicBezTo>
                    <a:pt x="11689" y="6207"/>
                    <a:pt x="11847" y="6049"/>
                    <a:pt x="11847" y="5860"/>
                  </a:cubicBezTo>
                  <a:lnTo>
                    <a:pt x="11847" y="1008"/>
                  </a:lnTo>
                  <a:cubicBezTo>
                    <a:pt x="11752" y="441"/>
                    <a:pt x="11280" y="0"/>
                    <a:pt x="10713" y="0"/>
                  </a:cubicBezTo>
                  <a:lnTo>
                    <a:pt x="7058" y="0"/>
                  </a:lnTo>
                  <a:cubicBezTo>
                    <a:pt x="6775" y="0"/>
                    <a:pt x="6617" y="315"/>
                    <a:pt x="6775" y="536"/>
                  </a:cubicBezTo>
                  <a:cubicBezTo>
                    <a:pt x="7342" y="1323"/>
                    <a:pt x="7594" y="1953"/>
                    <a:pt x="7594" y="2426"/>
                  </a:cubicBezTo>
                  <a:cubicBezTo>
                    <a:pt x="7594" y="2899"/>
                    <a:pt x="7405" y="3371"/>
                    <a:pt x="7027" y="3749"/>
                  </a:cubicBezTo>
                  <a:cubicBezTo>
                    <a:pt x="6686" y="4033"/>
                    <a:pt x="6243" y="4163"/>
                    <a:pt x="5813" y="4163"/>
                  </a:cubicBezTo>
                  <a:cubicBezTo>
                    <a:pt x="5766" y="4163"/>
                    <a:pt x="5719" y="4162"/>
                    <a:pt x="5672" y="4159"/>
                  </a:cubicBezTo>
                  <a:cubicBezTo>
                    <a:pt x="5168" y="4127"/>
                    <a:pt x="4695" y="3812"/>
                    <a:pt x="4443" y="3340"/>
                  </a:cubicBezTo>
                  <a:cubicBezTo>
                    <a:pt x="4128" y="2835"/>
                    <a:pt x="4097" y="2205"/>
                    <a:pt x="4349" y="1638"/>
                  </a:cubicBezTo>
                  <a:cubicBezTo>
                    <a:pt x="4506" y="1323"/>
                    <a:pt x="4695" y="945"/>
                    <a:pt x="4979" y="536"/>
                  </a:cubicBezTo>
                  <a:cubicBezTo>
                    <a:pt x="5136" y="315"/>
                    <a:pt x="4979" y="0"/>
                    <a:pt x="4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27"/>
          <p:cNvGrpSpPr/>
          <p:nvPr/>
        </p:nvGrpSpPr>
        <p:grpSpPr>
          <a:xfrm>
            <a:off x="3392722" y="2754081"/>
            <a:ext cx="353757" cy="351463"/>
            <a:chOff x="-22845575" y="3504075"/>
            <a:chExt cx="296950" cy="295025"/>
          </a:xfrm>
        </p:grpSpPr>
        <p:sp>
          <p:nvSpPr>
            <p:cNvPr id="178" name="Google Shape;178;p27"/>
            <p:cNvSpPr/>
            <p:nvPr/>
          </p:nvSpPr>
          <p:spPr>
            <a:xfrm>
              <a:off x="-22688825" y="3504100"/>
              <a:ext cx="140200" cy="295000"/>
            </a:xfrm>
            <a:custGeom>
              <a:avLst/>
              <a:gdLst/>
              <a:ahLst/>
              <a:cxnLst/>
              <a:rect l="l" t="t" r="r" b="b"/>
              <a:pathLst>
                <a:path w="5608" h="11800" extrusionOk="0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-22845575" y="3504075"/>
              <a:ext cx="139425" cy="294250"/>
            </a:xfrm>
            <a:custGeom>
              <a:avLst/>
              <a:gdLst/>
              <a:ahLst/>
              <a:cxnLst/>
              <a:rect l="l" t="t" r="r" b="b"/>
              <a:pathLst>
                <a:path w="5577" h="11770" extrusionOk="0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27"/>
          <p:cNvGrpSpPr/>
          <p:nvPr/>
        </p:nvGrpSpPr>
        <p:grpSpPr>
          <a:xfrm>
            <a:off x="1388845" y="2752458"/>
            <a:ext cx="351910" cy="354710"/>
            <a:chOff x="-25094250" y="3176075"/>
            <a:chExt cx="295400" cy="297750"/>
          </a:xfrm>
        </p:grpSpPr>
        <p:sp>
          <p:nvSpPr>
            <p:cNvPr id="181" name="Google Shape;181;p27"/>
            <p:cNvSpPr/>
            <p:nvPr/>
          </p:nvSpPr>
          <p:spPr>
            <a:xfrm>
              <a:off x="-24989225" y="3176075"/>
              <a:ext cx="87200" cy="122500"/>
            </a:xfrm>
            <a:custGeom>
              <a:avLst/>
              <a:gdLst/>
              <a:ahLst/>
              <a:cxnLst/>
              <a:rect l="l" t="t" r="r" b="b"/>
              <a:pathLst>
                <a:path w="3488" h="4900" extrusionOk="0">
                  <a:moveTo>
                    <a:pt x="1408" y="1"/>
                  </a:moveTo>
                  <a:lnTo>
                    <a:pt x="1408" y="1922"/>
                  </a:lnTo>
                  <a:cubicBezTo>
                    <a:pt x="1408" y="2647"/>
                    <a:pt x="998" y="3277"/>
                    <a:pt x="463" y="3561"/>
                  </a:cubicBezTo>
                  <a:cubicBezTo>
                    <a:pt x="211" y="3655"/>
                    <a:pt x="53" y="3907"/>
                    <a:pt x="22" y="4128"/>
                  </a:cubicBezTo>
                  <a:cubicBezTo>
                    <a:pt x="1" y="4609"/>
                    <a:pt x="369" y="4896"/>
                    <a:pt x="738" y="4896"/>
                  </a:cubicBezTo>
                  <a:cubicBezTo>
                    <a:pt x="925" y="4896"/>
                    <a:pt x="1113" y="4822"/>
                    <a:pt x="1250" y="4663"/>
                  </a:cubicBezTo>
                  <a:cubicBezTo>
                    <a:pt x="1361" y="4506"/>
                    <a:pt x="1557" y="4427"/>
                    <a:pt x="1754" y="4427"/>
                  </a:cubicBezTo>
                  <a:cubicBezTo>
                    <a:pt x="1951" y="4427"/>
                    <a:pt x="2148" y="4506"/>
                    <a:pt x="2258" y="4663"/>
                  </a:cubicBezTo>
                  <a:cubicBezTo>
                    <a:pt x="2411" y="4826"/>
                    <a:pt x="2604" y="4899"/>
                    <a:pt x="2792" y="4899"/>
                  </a:cubicBezTo>
                  <a:cubicBezTo>
                    <a:pt x="3149" y="4899"/>
                    <a:pt x="3487" y="4635"/>
                    <a:pt x="3487" y="4222"/>
                  </a:cubicBezTo>
                  <a:cubicBezTo>
                    <a:pt x="3487" y="3939"/>
                    <a:pt x="3330" y="3718"/>
                    <a:pt x="3109" y="3592"/>
                  </a:cubicBezTo>
                  <a:cubicBezTo>
                    <a:pt x="2479" y="3277"/>
                    <a:pt x="2101" y="2710"/>
                    <a:pt x="2101" y="2143"/>
                  </a:cubicBezTo>
                  <a:lnTo>
                    <a:pt x="2101" y="32"/>
                  </a:lnTo>
                  <a:cubicBezTo>
                    <a:pt x="2006" y="32"/>
                    <a:pt x="1880" y="1"/>
                    <a:pt x="1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-25094250" y="3179225"/>
              <a:ext cx="295400" cy="291450"/>
            </a:xfrm>
            <a:custGeom>
              <a:avLst/>
              <a:gdLst/>
              <a:ahLst/>
              <a:cxnLst/>
              <a:rect l="l" t="t" r="r" b="b"/>
              <a:pathLst>
                <a:path w="11816" h="11658" extrusionOk="0">
                  <a:moveTo>
                    <a:pt x="4884" y="1"/>
                  </a:moveTo>
                  <a:cubicBezTo>
                    <a:pt x="2143" y="505"/>
                    <a:pt x="1" y="2899"/>
                    <a:pt x="1" y="5829"/>
                  </a:cubicBezTo>
                  <a:cubicBezTo>
                    <a:pt x="1" y="8696"/>
                    <a:pt x="2143" y="11153"/>
                    <a:pt x="4884" y="11657"/>
                  </a:cubicBezTo>
                  <a:lnTo>
                    <a:pt x="4884" y="9799"/>
                  </a:lnTo>
                  <a:cubicBezTo>
                    <a:pt x="4884" y="9358"/>
                    <a:pt x="4664" y="8980"/>
                    <a:pt x="4349" y="8822"/>
                  </a:cubicBezTo>
                  <a:cubicBezTo>
                    <a:pt x="3876" y="8633"/>
                    <a:pt x="3561" y="8160"/>
                    <a:pt x="3530" y="7625"/>
                  </a:cubicBezTo>
                  <a:cubicBezTo>
                    <a:pt x="3446" y="6731"/>
                    <a:pt x="4186" y="6180"/>
                    <a:pt x="4925" y="6180"/>
                  </a:cubicBezTo>
                  <a:cubicBezTo>
                    <a:pt x="5306" y="6180"/>
                    <a:pt x="5687" y="6327"/>
                    <a:pt x="5955" y="6648"/>
                  </a:cubicBezTo>
                  <a:cubicBezTo>
                    <a:pt x="6188" y="6316"/>
                    <a:pt x="6553" y="6163"/>
                    <a:pt x="6929" y="6163"/>
                  </a:cubicBezTo>
                  <a:cubicBezTo>
                    <a:pt x="7621" y="6163"/>
                    <a:pt x="8350" y="6684"/>
                    <a:pt x="8350" y="7562"/>
                  </a:cubicBezTo>
                  <a:cubicBezTo>
                    <a:pt x="8350" y="8066"/>
                    <a:pt x="8035" y="8570"/>
                    <a:pt x="7562" y="8822"/>
                  </a:cubicBezTo>
                  <a:cubicBezTo>
                    <a:pt x="7184" y="9011"/>
                    <a:pt x="6995" y="9326"/>
                    <a:pt x="6995" y="9641"/>
                  </a:cubicBezTo>
                  <a:lnTo>
                    <a:pt x="6995" y="11657"/>
                  </a:lnTo>
                  <a:cubicBezTo>
                    <a:pt x="9736" y="11153"/>
                    <a:pt x="11815" y="8728"/>
                    <a:pt x="11815" y="5829"/>
                  </a:cubicBezTo>
                  <a:cubicBezTo>
                    <a:pt x="11815" y="2899"/>
                    <a:pt x="9736" y="505"/>
                    <a:pt x="6995" y="1"/>
                  </a:cubicBezTo>
                  <a:lnTo>
                    <a:pt x="6995" y="2017"/>
                  </a:lnTo>
                  <a:cubicBezTo>
                    <a:pt x="6995" y="2364"/>
                    <a:pt x="7216" y="2679"/>
                    <a:pt x="7562" y="2836"/>
                  </a:cubicBezTo>
                  <a:cubicBezTo>
                    <a:pt x="8035" y="3057"/>
                    <a:pt x="8350" y="3529"/>
                    <a:pt x="8350" y="4096"/>
                  </a:cubicBezTo>
                  <a:cubicBezTo>
                    <a:pt x="8350" y="4945"/>
                    <a:pt x="7656" y="5495"/>
                    <a:pt x="6948" y="5495"/>
                  </a:cubicBezTo>
                  <a:cubicBezTo>
                    <a:pt x="6578" y="5495"/>
                    <a:pt x="6205" y="5345"/>
                    <a:pt x="5924" y="5010"/>
                  </a:cubicBezTo>
                  <a:cubicBezTo>
                    <a:pt x="5691" y="5321"/>
                    <a:pt x="5310" y="5471"/>
                    <a:pt x="4919" y="5471"/>
                  </a:cubicBezTo>
                  <a:cubicBezTo>
                    <a:pt x="4200" y="5471"/>
                    <a:pt x="3448" y="4961"/>
                    <a:pt x="3530" y="4002"/>
                  </a:cubicBezTo>
                  <a:cubicBezTo>
                    <a:pt x="3561" y="3498"/>
                    <a:pt x="3876" y="3057"/>
                    <a:pt x="4349" y="2836"/>
                  </a:cubicBezTo>
                  <a:cubicBezTo>
                    <a:pt x="4664" y="2679"/>
                    <a:pt x="4884" y="2269"/>
                    <a:pt x="4884" y="1859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-24989225" y="3350975"/>
              <a:ext cx="87200" cy="122850"/>
            </a:xfrm>
            <a:custGeom>
              <a:avLst/>
              <a:gdLst/>
              <a:ahLst/>
              <a:cxnLst/>
              <a:rect l="l" t="t" r="r" b="b"/>
              <a:pathLst>
                <a:path w="3488" h="4914" extrusionOk="0">
                  <a:moveTo>
                    <a:pt x="2777" y="1"/>
                  </a:moveTo>
                  <a:cubicBezTo>
                    <a:pt x="2589" y="1"/>
                    <a:pt x="2399" y="77"/>
                    <a:pt x="2258" y="251"/>
                  </a:cubicBezTo>
                  <a:cubicBezTo>
                    <a:pt x="2148" y="408"/>
                    <a:pt x="1951" y="487"/>
                    <a:pt x="1754" y="487"/>
                  </a:cubicBezTo>
                  <a:cubicBezTo>
                    <a:pt x="1557" y="487"/>
                    <a:pt x="1361" y="408"/>
                    <a:pt x="1250" y="251"/>
                  </a:cubicBezTo>
                  <a:cubicBezTo>
                    <a:pt x="1122" y="91"/>
                    <a:pt x="936" y="17"/>
                    <a:pt x="748" y="17"/>
                  </a:cubicBezTo>
                  <a:cubicBezTo>
                    <a:pt x="379" y="17"/>
                    <a:pt x="1" y="297"/>
                    <a:pt x="22" y="755"/>
                  </a:cubicBezTo>
                  <a:cubicBezTo>
                    <a:pt x="22" y="1007"/>
                    <a:pt x="242" y="1227"/>
                    <a:pt x="463" y="1353"/>
                  </a:cubicBezTo>
                  <a:cubicBezTo>
                    <a:pt x="1061" y="1637"/>
                    <a:pt x="1408" y="2267"/>
                    <a:pt x="1408" y="2960"/>
                  </a:cubicBezTo>
                  <a:lnTo>
                    <a:pt x="1408" y="4914"/>
                  </a:lnTo>
                  <a:cubicBezTo>
                    <a:pt x="1534" y="4851"/>
                    <a:pt x="1660" y="4851"/>
                    <a:pt x="1754" y="4851"/>
                  </a:cubicBezTo>
                  <a:lnTo>
                    <a:pt x="2101" y="4851"/>
                  </a:lnTo>
                  <a:lnTo>
                    <a:pt x="2101" y="2771"/>
                  </a:lnTo>
                  <a:cubicBezTo>
                    <a:pt x="2101" y="2141"/>
                    <a:pt x="2479" y="1606"/>
                    <a:pt x="3109" y="1322"/>
                  </a:cubicBezTo>
                  <a:cubicBezTo>
                    <a:pt x="3330" y="1196"/>
                    <a:pt x="3487" y="975"/>
                    <a:pt x="3487" y="692"/>
                  </a:cubicBezTo>
                  <a:cubicBezTo>
                    <a:pt x="3487" y="279"/>
                    <a:pt x="3135" y="1"/>
                    <a:pt x="2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7"/>
          <p:cNvSpPr/>
          <p:nvPr/>
        </p:nvSpPr>
        <p:spPr>
          <a:xfrm>
            <a:off x="5439738" y="2753857"/>
            <a:ext cx="269323" cy="351910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3720300" y="1418609"/>
            <a:ext cx="17034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Planets</a:t>
            </a:r>
            <a:endParaRPr sz="18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186" name="Google Shape;186;p27"/>
          <p:cNvCxnSpPr>
            <a:stCxn id="185" idx="2"/>
            <a:endCxn id="163" idx="0"/>
          </p:cNvCxnSpPr>
          <p:nvPr/>
        </p:nvCxnSpPr>
        <p:spPr>
          <a:xfrm rot="5400000">
            <a:off x="3746250" y="1684859"/>
            <a:ext cx="649200" cy="10023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" name="Google Shape;187;p27"/>
          <p:cNvCxnSpPr>
            <a:stCxn id="185" idx="2"/>
            <a:endCxn id="167" idx="0"/>
          </p:cNvCxnSpPr>
          <p:nvPr/>
        </p:nvCxnSpPr>
        <p:spPr>
          <a:xfrm rot="-5400000" flipH="1">
            <a:off x="4748550" y="1684859"/>
            <a:ext cx="649200" cy="10023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27"/>
          <p:cNvCxnSpPr>
            <a:stCxn id="185" idx="3"/>
            <a:endCxn id="171" idx="0"/>
          </p:cNvCxnSpPr>
          <p:nvPr/>
        </p:nvCxnSpPr>
        <p:spPr>
          <a:xfrm>
            <a:off x="5423700" y="1640009"/>
            <a:ext cx="2155500" cy="870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9" name="Google Shape;189;p27"/>
          <p:cNvCxnSpPr>
            <a:stCxn id="185" idx="1"/>
            <a:endCxn id="159" idx="0"/>
          </p:cNvCxnSpPr>
          <p:nvPr/>
        </p:nvCxnSpPr>
        <p:spPr>
          <a:xfrm flipH="1">
            <a:off x="1564800" y="1640009"/>
            <a:ext cx="2155500" cy="870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195" name="Google Shape;195;p28"/>
          <p:cNvGraphicFramePr/>
          <p:nvPr/>
        </p:nvGraphicFramePr>
        <p:xfrm>
          <a:off x="720000" y="14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22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Despite being red, Mars is actually cold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is a gas giant and  has rings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 was named after a Roman god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Cost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Health plan A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$100 / month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Health plan B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$200 / month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Health plan C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$300 / month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201" name="Google Shape;201;p29"/>
          <p:cNvGrpSpPr/>
          <p:nvPr/>
        </p:nvGrpSpPr>
        <p:grpSpPr>
          <a:xfrm>
            <a:off x="981726" y="1410272"/>
            <a:ext cx="3849982" cy="2131090"/>
            <a:chOff x="2654821" y="2311071"/>
            <a:chExt cx="2279715" cy="1262120"/>
          </a:xfrm>
        </p:grpSpPr>
        <p:grpSp>
          <p:nvGrpSpPr>
            <p:cNvPr id="202" name="Google Shape;202;p29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203" name="Google Shape;203;p29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29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206" name="Google Shape;206;p29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207" name="Google Shape;207;p29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08" name="Google Shape;208;p29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4" name="Google Shape;214;p29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215" name="Google Shape;215;p29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29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218" name="Google Shape;218;p29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29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225" name="Google Shape;225;p29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9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227" name="Google Shape;227;p29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228" name="Google Shape;228;p29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9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0" name="Google Shape;230;p29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231" name="Google Shape;231;p29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232" name="Google Shape;232;p29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234" name="Google Shape;234;p29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235" name="Google Shape;235;p29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29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238" name="Google Shape;238;p29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239" name="Google Shape;239;p29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240" name="Google Shape;240;p29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2" name="Google Shape;242;p29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243" name="Google Shape;243;p29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245" name="Google Shape;245;p29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246" name="Google Shape;246;p29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29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249" name="Google Shape;249;p29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" name="Google Shape;251;p29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254" name="Google Shape;254;p29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255" name="Google Shape;255;p29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271" name="Google Shape;271;p29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29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294" name="Google Shape;294;p29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29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" name="Google Shape;297;p29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298" name="Google Shape;298;p29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9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9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9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2" name="Google Shape;302;p29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29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310" name="Google Shape;310;p29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29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9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344" name="Google Shape;344;p29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" name="Google Shape;346;p29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29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348" name="Google Shape;348;p29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349" name="Google Shape;349;p29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29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351" name="Google Shape;351;p29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3" name="Google Shape;353;p29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" name="Google Shape;361;p29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362" name="Google Shape;362;p29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9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6" name="Google Shape;366;p29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" name="Google Shape;374;p29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375" name="Google Shape;375;p29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9" name="Google Shape;379;p29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29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422" name="Google Shape;422;p29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29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29"/>
          <p:cNvGrpSpPr/>
          <p:nvPr/>
        </p:nvGrpSpPr>
        <p:grpSpPr>
          <a:xfrm>
            <a:off x="4796874" y="1433275"/>
            <a:ext cx="3365400" cy="976801"/>
            <a:chOff x="5077680" y="1433275"/>
            <a:chExt cx="3365400" cy="976801"/>
          </a:xfrm>
        </p:grpSpPr>
        <p:sp>
          <p:nvSpPr>
            <p:cNvPr id="460" name="Google Shape;460;p29"/>
            <p:cNvSpPr txBox="1"/>
            <p:nvPr/>
          </p:nvSpPr>
          <p:spPr>
            <a:xfrm>
              <a:off x="5077680" y="1799876"/>
              <a:ext cx="31758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cold place. It’s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1" name="Google Shape;461;p29"/>
            <p:cNvSpPr txBox="1"/>
            <p:nvPr/>
          </p:nvSpPr>
          <p:spPr>
            <a:xfrm>
              <a:off x="5077680" y="1433275"/>
              <a:ext cx="3175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8253480" y="1559875"/>
              <a:ext cx="189600" cy="18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9"/>
          <p:cNvGrpSpPr/>
          <p:nvPr/>
        </p:nvGrpSpPr>
        <p:grpSpPr>
          <a:xfrm>
            <a:off x="4796874" y="2541550"/>
            <a:ext cx="3365400" cy="976801"/>
            <a:chOff x="5077680" y="2541550"/>
            <a:chExt cx="3365400" cy="976801"/>
          </a:xfrm>
        </p:grpSpPr>
        <p:sp>
          <p:nvSpPr>
            <p:cNvPr id="464" name="Google Shape;464;p29"/>
            <p:cNvSpPr txBox="1"/>
            <p:nvPr/>
          </p:nvSpPr>
          <p:spPr>
            <a:xfrm>
              <a:off x="5077680" y="2908151"/>
              <a:ext cx="31758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has several rings and is composed mostly of hydrogen and helium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5" name="Google Shape;465;p29"/>
            <p:cNvSpPr txBox="1"/>
            <p:nvPr/>
          </p:nvSpPr>
          <p:spPr>
            <a:xfrm>
              <a:off x="5077680" y="2541550"/>
              <a:ext cx="3175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8253480" y="2668150"/>
              <a:ext cx="189600" cy="189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29"/>
          <p:cNvGrpSpPr/>
          <p:nvPr/>
        </p:nvGrpSpPr>
        <p:grpSpPr>
          <a:xfrm>
            <a:off x="1241375" y="3854400"/>
            <a:ext cx="1468812" cy="673500"/>
            <a:chOff x="1241375" y="3930600"/>
            <a:chExt cx="1468812" cy="673500"/>
          </a:xfrm>
        </p:grpSpPr>
        <p:sp>
          <p:nvSpPr>
            <p:cNvPr id="468" name="Google Shape;468;p29"/>
            <p:cNvSpPr txBox="1"/>
            <p:nvPr/>
          </p:nvSpPr>
          <p:spPr>
            <a:xfrm>
              <a:off x="1241387" y="3930600"/>
              <a:ext cx="14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5,000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69" name="Google Shape;469;p29"/>
            <p:cNvSpPr txBox="1"/>
            <p:nvPr/>
          </p:nvSpPr>
          <p:spPr>
            <a:xfrm>
              <a:off x="1241375" y="4254600"/>
              <a:ext cx="14688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cold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70" name="Google Shape;470;p29"/>
          <p:cNvGrpSpPr/>
          <p:nvPr/>
        </p:nvGrpSpPr>
        <p:grpSpPr>
          <a:xfrm>
            <a:off x="2972194" y="3854400"/>
            <a:ext cx="1468806" cy="673500"/>
            <a:chOff x="2972190" y="3930600"/>
            <a:chExt cx="1468806" cy="673500"/>
          </a:xfrm>
        </p:grpSpPr>
        <p:sp>
          <p:nvSpPr>
            <p:cNvPr id="471" name="Google Shape;471;p29"/>
            <p:cNvSpPr txBox="1"/>
            <p:nvPr/>
          </p:nvSpPr>
          <p:spPr>
            <a:xfrm>
              <a:off x="2972196" y="3930600"/>
              <a:ext cx="14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150K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72" name="Google Shape;472;p29"/>
            <p:cNvSpPr txBox="1"/>
            <p:nvPr/>
          </p:nvSpPr>
          <p:spPr>
            <a:xfrm>
              <a:off x="2972190" y="4254600"/>
              <a:ext cx="14688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is hot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73" name="Google Shape;473;p29"/>
          <p:cNvGrpSpPr/>
          <p:nvPr/>
        </p:nvGrpSpPr>
        <p:grpSpPr>
          <a:xfrm>
            <a:off x="4703006" y="3854400"/>
            <a:ext cx="1468800" cy="673500"/>
            <a:chOff x="4703004" y="3930600"/>
            <a:chExt cx="1468800" cy="673500"/>
          </a:xfrm>
        </p:grpSpPr>
        <p:sp>
          <p:nvSpPr>
            <p:cNvPr id="474" name="Google Shape;474;p29"/>
            <p:cNvSpPr txBox="1"/>
            <p:nvPr/>
          </p:nvSpPr>
          <p:spPr>
            <a:xfrm>
              <a:off x="4703004" y="3930600"/>
              <a:ext cx="14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+2.8%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75" name="Google Shape;475;p29"/>
            <p:cNvSpPr txBox="1"/>
            <p:nvPr/>
          </p:nvSpPr>
          <p:spPr>
            <a:xfrm>
              <a:off x="4703005" y="4254600"/>
              <a:ext cx="14688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has rings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76" name="Google Shape;476;p29"/>
          <p:cNvGrpSpPr/>
          <p:nvPr/>
        </p:nvGrpSpPr>
        <p:grpSpPr>
          <a:xfrm>
            <a:off x="6433813" y="3854400"/>
            <a:ext cx="1468807" cy="673500"/>
            <a:chOff x="6433813" y="3930600"/>
            <a:chExt cx="1468807" cy="673500"/>
          </a:xfrm>
        </p:grpSpPr>
        <p:sp>
          <p:nvSpPr>
            <p:cNvPr id="477" name="Google Shape;477;p29"/>
            <p:cNvSpPr txBox="1"/>
            <p:nvPr/>
          </p:nvSpPr>
          <p:spPr>
            <a:xfrm>
              <a:off x="6433813" y="3930600"/>
              <a:ext cx="14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+10.5%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78" name="Google Shape;478;p29"/>
            <p:cNvSpPr txBox="1"/>
            <p:nvPr/>
          </p:nvSpPr>
          <p:spPr>
            <a:xfrm>
              <a:off x="6433819" y="4254600"/>
              <a:ext cx="14688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Mercury is small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484" name="Google Shape;484;p30"/>
          <p:cNvGrpSpPr/>
          <p:nvPr/>
        </p:nvGrpSpPr>
        <p:grpSpPr>
          <a:xfrm>
            <a:off x="2830175" y="2365809"/>
            <a:ext cx="2617788" cy="976803"/>
            <a:chOff x="2830175" y="2365809"/>
            <a:chExt cx="2617788" cy="976803"/>
          </a:xfrm>
        </p:grpSpPr>
        <p:sp>
          <p:nvSpPr>
            <p:cNvPr id="485" name="Google Shape;485;p30"/>
            <p:cNvSpPr/>
            <p:nvPr/>
          </p:nvSpPr>
          <p:spPr>
            <a:xfrm>
              <a:off x="2830175" y="2435100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30"/>
            <p:cNvGrpSpPr/>
            <p:nvPr/>
          </p:nvGrpSpPr>
          <p:grpSpPr>
            <a:xfrm>
              <a:off x="3744563" y="2365809"/>
              <a:ext cx="1703400" cy="976803"/>
              <a:chOff x="3744563" y="2365809"/>
              <a:chExt cx="1703400" cy="976803"/>
            </a:xfrm>
          </p:grpSpPr>
          <p:sp>
            <p:nvSpPr>
              <p:cNvPr id="487" name="Google Shape;487;p30"/>
              <p:cNvSpPr txBox="1"/>
              <p:nvPr/>
            </p:nvSpPr>
            <p:spPr>
              <a:xfrm>
                <a:off x="3744563" y="2732413"/>
                <a:ext cx="1703400" cy="61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Despite being red, Mars is very cold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30"/>
              <p:cNvSpPr txBox="1"/>
              <p:nvPr/>
            </p:nvSpPr>
            <p:spPr>
              <a:xfrm>
                <a:off x="3744563" y="2365809"/>
                <a:ext cx="17034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Mars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</p:grpSp>
      </p:grpSp>
      <p:grpSp>
        <p:nvGrpSpPr>
          <p:cNvPr id="489" name="Google Shape;489;p30"/>
          <p:cNvGrpSpPr/>
          <p:nvPr/>
        </p:nvGrpSpPr>
        <p:grpSpPr>
          <a:xfrm>
            <a:off x="5806200" y="1356997"/>
            <a:ext cx="2617800" cy="976803"/>
            <a:chOff x="5806200" y="1356997"/>
            <a:chExt cx="2617800" cy="976803"/>
          </a:xfrm>
        </p:grpSpPr>
        <p:sp>
          <p:nvSpPr>
            <p:cNvPr id="490" name="Google Shape;490;p30"/>
            <p:cNvSpPr/>
            <p:nvPr/>
          </p:nvSpPr>
          <p:spPr>
            <a:xfrm>
              <a:off x="5806200" y="142628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 txBox="1"/>
            <p:nvPr/>
          </p:nvSpPr>
          <p:spPr>
            <a:xfrm>
              <a:off x="6720600" y="17236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doesn’t have a solid surface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2" name="Google Shape;492;p30"/>
            <p:cNvSpPr txBox="1"/>
            <p:nvPr/>
          </p:nvSpPr>
          <p:spPr>
            <a:xfrm>
              <a:off x="6720600" y="13569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493" name="Google Shape;493;p30"/>
          <p:cNvGrpSpPr/>
          <p:nvPr/>
        </p:nvGrpSpPr>
        <p:grpSpPr>
          <a:xfrm>
            <a:off x="5806200" y="3374622"/>
            <a:ext cx="2617800" cy="976803"/>
            <a:chOff x="5806200" y="3374622"/>
            <a:chExt cx="2617800" cy="976803"/>
          </a:xfrm>
        </p:grpSpPr>
        <p:sp>
          <p:nvSpPr>
            <p:cNvPr id="494" name="Google Shape;494;p30"/>
            <p:cNvSpPr/>
            <p:nvPr/>
          </p:nvSpPr>
          <p:spPr>
            <a:xfrm>
              <a:off x="5806200" y="344391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 txBox="1"/>
            <p:nvPr/>
          </p:nvSpPr>
          <p:spPr>
            <a:xfrm>
              <a:off x="6720600" y="374122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has a high number of moons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" name="Google Shape;496;p30"/>
            <p:cNvSpPr txBox="1"/>
            <p:nvPr/>
          </p:nvSpPr>
          <p:spPr>
            <a:xfrm>
              <a:off x="6720600" y="337462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497" name="Google Shape;497;p30"/>
          <p:cNvSpPr txBox="1"/>
          <p:nvPr/>
        </p:nvSpPr>
        <p:spPr>
          <a:xfrm>
            <a:off x="768525" y="2483263"/>
            <a:ext cx="1703400" cy="74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The Solar System</a:t>
            </a:r>
            <a:endParaRPr sz="18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498" name="Google Shape;498;p30"/>
          <p:cNvCxnSpPr>
            <a:stCxn id="485" idx="0"/>
            <a:endCxn id="490" idx="2"/>
          </p:cNvCxnSpPr>
          <p:nvPr/>
        </p:nvCxnSpPr>
        <p:spPr>
          <a:xfrm rot="-5400000">
            <a:off x="4232825" y="861750"/>
            <a:ext cx="589800" cy="25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9" name="Google Shape;499;p30"/>
          <p:cNvCxnSpPr>
            <a:stCxn id="485" idx="4"/>
            <a:endCxn id="494" idx="2"/>
          </p:cNvCxnSpPr>
          <p:nvPr/>
        </p:nvCxnSpPr>
        <p:spPr>
          <a:xfrm rot="-5400000" flipH="1">
            <a:off x="4232825" y="2289750"/>
            <a:ext cx="589800" cy="25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0" name="Google Shape;500;p30"/>
          <p:cNvCxnSpPr>
            <a:stCxn id="497" idx="3"/>
            <a:endCxn id="485" idx="2"/>
          </p:cNvCxnSpPr>
          <p:nvPr/>
        </p:nvCxnSpPr>
        <p:spPr>
          <a:xfrm>
            <a:off x="2471925" y="2854213"/>
            <a:ext cx="35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01" name="Google Shape;501;p30"/>
          <p:cNvGrpSpPr/>
          <p:nvPr/>
        </p:nvGrpSpPr>
        <p:grpSpPr>
          <a:xfrm>
            <a:off x="6048426" y="1679774"/>
            <a:ext cx="353757" cy="331241"/>
            <a:chOff x="-25834600" y="3564375"/>
            <a:chExt cx="296950" cy="278050"/>
          </a:xfrm>
        </p:grpSpPr>
        <p:sp>
          <p:nvSpPr>
            <p:cNvPr id="502" name="Google Shape;502;p30"/>
            <p:cNvSpPr/>
            <p:nvPr/>
          </p:nvSpPr>
          <p:spPr>
            <a:xfrm>
              <a:off x="-25694400" y="3703775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-25591225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-25834600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1796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-25695200" y="356437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36" y="2111"/>
                    <a:pt x="694" y="1954"/>
                    <a:pt x="694" y="176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-25792850" y="3606125"/>
              <a:ext cx="42550" cy="40975"/>
            </a:xfrm>
            <a:custGeom>
              <a:avLst/>
              <a:gdLst/>
              <a:ahLst/>
              <a:cxnLst/>
              <a:rect l="l" t="t" r="r" b="b"/>
              <a:pathLst>
                <a:path w="1702" h="1639" extrusionOk="0">
                  <a:moveTo>
                    <a:pt x="351" y="0"/>
                  </a:moveTo>
                  <a:cubicBezTo>
                    <a:pt x="260" y="0"/>
                    <a:pt x="173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lnTo>
                    <a:pt x="1103" y="1544"/>
                  </a:lnTo>
                  <a:cubicBezTo>
                    <a:pt x="1166" y="1607"/>
                    <a:pt x="1252" y="1639"/>
                    <a:pt x="1339" y="1639"/>
                  </a:cubicBezTo>
                  <a:cubicBezTo>
                    <a:pt x="1426" y="1639"/>
                    <a:pt x="1512" y="1607"/>
                    <a:pt x="1575" y="1544"/>
                  </a:cubicBezTo>
                  <a:cubicBezTo>
                    <a:pt x="1701" y="1418"/>
                    <a:pt x="1701" y="1198"/>
                    <a:pt x="1575" y="1071"/>
                  </a:cubicBezTo>
                  <a:lnTo>
                    <a:pt x="599" y="95"/>
                  </a:lnTo>
                  <a:cubicBezTo>
                    <a:pt x="536" y="32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-25621950" y="3606125"/>
              <a:ext cx="43350" cy="40975"/>
            </a:xfrm>
            <a:custGeom>
              <a:avLst/>
              <a:gdLst/>
              <a:ahLst/>
              <a:cxnLst/>
              <a:rect l="l" t="t" r="r" b="b"/>
              <a:pathLst>
                <a:path w="1734" h="1639" extrusionOk="0">
                  <a:moveTo>
                    <a:pt x="1351" y="0"/>
                  </a:moveTo>
                  <a:cubicBezTo>
                    <a:pt x="1261" y="0"/>
                    <a:pt x="1166" y="32"/>
                    <a:pt x="1103" y="95"/>
                  </a:cubicBezTo>
                  <a:lnTo>
                    <a:pt x="127" y="1071"/>
                  </a:lnTo>
                  <a:cubicBezTo>
                    <a:pt x="1" y="1198"/>
                    <a:pt x="1" y="1418"/>
                    <a:pt x="127" y="1544"/>
                  </a:cubicBezTo>
                  <a:cubicBezTo>
                    <a:pt x="190" y="1607"/>
                    <a:pt x="284" y="1639"/>
                    <a:pt x="375" y="1639"/>
                  </a:cubicBezTo>
                  <a:cubicBezTo>
                    <a:pt x="465" y="1639"/>
                    <a:pt x="552" y="1607"/>
                    <a:pt x="599" y="1544"/>
                  </a:cubicBezTo>
                  <a:lnTo>
                    <a:pt x="1576" y="567"/>
                  </a:lnTo>
                  <a:cubicBezTo>
                    <a:pt x="1733" y="441"/>
                    <a:pt x="1733" y="221"/>
                    <a:pt x="1576" y="95"/>
                  </a:cubicBezTo>
                  <a:cubicBezTo>
                    <a:pt x="1529" y="32"/>
                    <a:pt x="1442" y="0"/>
                    <a:pt x="1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-25783400" y="3806975"/>
              <a:ext cx="192200" cy="35450"/>
            </a:xfrm>
            <a:custGeom>
              <a:avLst/>
              <a:gdLst/>
              <a:ahLst/>
              <a:cxnLst/>
              <a:rect l="l" t="t" r="r" b="b"/>
              <a:pathLst>
                <a:path w="7688" h="1418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7309" y="1418"/>
                  </a:lnTo>
                  <a:cubicBezTo>
                    <a:pt x="7530" y="1418"/>
                    <a:pt x="7687" y="1260"/>
                    <a:pt x="7687" y="1071"/>
                  </a:cubicBezTo>
                  <a:lnTo>
                    <a:pt x="7687" y="725"/>
                  </a:lnTo>
                  <a:cubicBezTo>
                    <a:pt x="7687" y="315"/>
                    <a:pt x="7372" y="0"/>
                    <a:pt x="6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-25764500" y="3635275"/>
              <a:ext cx="153600" cy="155175"/>
            </a:xfrm>
            <a:custGeom>
              <a:avLst/>
              <a:gdLst/>
              <a:ahLst/>
              <a:cxnLst/>
              <a:rect l="l" t="t" r="r" b="b"/>
              <a:pathLst>
                <a:path w="6144" h="6207" extrusionOk="0">
                  <a:moveTo>
                    <a:pt x="3025" y="0"/>
                  </a:moveTo>
                  <a:cubicBezTo>
                    <a:pt x="1355" y="0"/>
                    <a:pt x="0" y="1355"/>
                    <a:pt x="0" y="3087"/>
                  </a:cubicBezTo>
                  <a:lnTo>
                    <a:pt x="0" y="6206"/>
                  </a:lnTo>
                  <a:lnTo>
                    <a:pt x="2773" y="6206"/>
                  </a:lnTo>
                  <a:lnTo>
                    <a:pt x="2773" y="4064"/>
                  </a:lnTo>
                  <a:cubicBezTo>
                    <a:pt x="2363" y="3938"/>
                    <a:pt x="2048" y="3560"/>
                    <a:pt x="2048" y="3087"/>
                  </a:cubicBezTo>
                  <a:cubicBezTo>
                    <a:pt x="2048" y="2489"/>
                    <a:pt x="2521" y="2079"/>
                    <a:pt x="3088" y="2079"/>
                  </a:cubicBezTo>
                  <a:cubicBezTo>
                    <a:pt x="3655" y="2079"/>
                    <a:pt x="4096" y="2552"/>
                    <a:pt x="4096" y="3087"/>
                  </a:cubicBezTo>
                  <a:cubicBezTo>
                    <a:pt x="4096" y="3529"/>
                    <a:pt x="3812" y="3938"/>
                    <a:pt x="3403" y="4064"/>
                  </a:cubicBezTo>
                  <a:lnTo>
                    <a:pt x="3403" y="6206"/>
                  </a:lnTo>
                  <a:lnTo>
                    <a:pt x="6144" y="6206"/>
                  </a:lnTo>
                  <a:lnTo>
                    <a:pt x="6144" y="3087"/>
                  </a:lnTo>
                  <a:cubicBezTo>
                    <a:pt x="6144" y="1355"/>
                    <a:pt x="4726" y="0"/>
                    <a:pt x="3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0"/>
          <p:cNvGrpSpPr/>
          <p:nvPr/>
        </p:nvGrpSpPr>
        <p:grpSpPr>
          <a:xfrm>
            <a:off x="3073335" y="2677810"/>
            <a:ext cx="351880" cy="352803"/>
            <a:chOff x="-23615075" y="3148525"/>
            <a:chExt cx="295375" cy="296150"/>
          </a:xfrm>
        </p:grpSpPr>
        <p:sp>
          <p:nvSpPr>
            <p:cNvPr id="511" name="Google Shape;511;p30"/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0"/>
          <p:cNvGrpSpPr/>
          <p:nvPr/>
        </p:nvGrpSpPr>
        <p:grpSpPr>
          <a:xfrm>
            <a:off x="6049345" y="3687093"/>
            <a:ext cx="351910" cy="351880"/>
            <a:chOff x="-25094250" y="3547050"/>
            <a:chExt cx="295400" cy="295375"/>
          </a:xfrm>
        </p:grpSpPr>
        <p:sp>
          <p:nvSpPr>
            <p:cNvPr id="516" name="Google Shape;516;p30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526" name="Google Shape;526;p31"/>
          <p:cNvGraphicFramePr/>
          <p:nvPr/>
        </p:nvGraphicFramePr>
        <p:xfrm>
          <a:off x="3404300" y="162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7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Mon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Tue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Wed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Thu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Fri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Sat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Sun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01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02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03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04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05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06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07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08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09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26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28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29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31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27" name="Google Shape;527;p31"/>
          <p:cNvGrpSpPr/>
          <p:nvPr/>
        </p:nvGrpSpPr>
        <p:grpSpPr>
          <a:xfrm>
            <a:off x="720005" y="1359475"/>
            <a:ext cx="2558970" cy="942606"/>
            <a:chOff x="720005" y="1992150"/>
            <a:chExt cx="2558970" cy="942606"/>
          </a:xfrm>
        </p:grpSpPr>
        <p:sp>
          <p:nvSpPr>
            <p:cNvPr id="528" name="Google Shape;528;p31"/>
            <p:cNvSpPr txBox="1"/>
            <p:nvPr/>
          </p:nvSpPr>
          <p:spPr>
            <a:xfrm>
              <a:off x="964475" y="2358756"/>
              <a:ext cx="23145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has life and is the third planet from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9" name="Google Shape;529;p31"/>
            <p:cNvSpPr txBox="1"/>
            <p:nvPr/>
          </p:nvSpPr>
          <p:spPr>
            <a:xfrm>
              <a:off x="964476" y="1992150"/>
              <a:ext cx="997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720005" y="2118750"/>
              <a:ext cx="189600" cy="189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 txBox="1"/>
            <p:nvPr/>
          </p:nvSpPr>
          <p:spPr>
            <a:xfrm>
              <a:off x="1913375" y="1992150"/>
              <a:ext cx="1365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9am - 1pm</a:t>
              </a:r>
              <a:endParaRPr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720005" y="2375475"/>
            <a:ext cx="2558970" cy="942606"/>
            <a:chOff x="720005" y="1992150"/>
            <a:chExt cx="2558970" cy="942606"/>
          </a:xfrm>
        </p:grpSpPr>
        <p:sp>
          <p:nvSpPr>
            <p:cNvPr id="533" name="Google Shape;533;p31"/>
            <p:cNvSpPr txBox="1"/>
            <p:nvPr/>
          </p:nvSpPr>
          <p:spPr>
            <a:xfrm>
              <a:off x="964475" y="2358756"/>
              <a:ext cx="23145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really cold place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4" name="Google Shape;534;p31"/>
            <p:cNvSpPr txBox="1"/>
            <p:nvPr/>
          </p:nvSpPr>
          <p:spPr>
            <a:xfrm>
              <a:off x="964476" y="1992150"/>
              <a:ext cx="997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720005" y="2118750"/>
              <a:ext cx="189600" cy="18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 txBox="1"/>
            <p:nvPr/>
          </p:nvSpPr>
          <p:spPr>
            <a:xfrm>
              <a:off x="1913375" y="1992150"/>
              <a:ext cx="1365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6am - 9am</a:t>
              </a:r>
              <a:endParaRPr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37" name="Google Shape;537;p31"/>
          <p:cNvGrpSpPr/>
          <p:nvPr/>
        </p:nvGrpSpPr>
        <p:grpSpPr>
          <a:xfrm>
            <a:off x="720005" y="3391475"/>
            <a:ext cx="2558970" cy="942606"/>
            <a:chOff x="720005" y="1992150"/>
            <a:chExt cx="2558970" cy="942606"/>
          </a:xfrm>
        </p:grpSpPr>
        <p:sp>
          <p:nvSpPr>
            <p:cNvPr id="538" name="Google Shape;538;p31"/>
            <p:cNvSpPr txBox="1"/>
            <p:nvPr/>
          </p:nvSpPr>
          <p:spPr>
            <a:xfrm>
              <a:off x="964475" y="2358756"/>
              <a:ext cx="23145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Pluto is now considered a dwarf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9" name="Google Shape;539;p31"/>
            <p:cNvSpPr txBox="1"/>
            <p:nvPr/>
          </p:nvSpPr>
          <p:spPr>
            <a:xfrm>
              <a:off x="964476" y="1992150"/>
              <a:ext cx="997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Pluto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720005" y="2118750"/>
              <a:ext cx="189600" cy="189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 txBox="1"/>
            <p:nvPr/>
          </p:nvSpPr>
          <p:spPr>
            <a:xfrm>
              <a:off x="1913375" y="1992150"/>
              <a:ext cx="1365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9am - 6pm</a:t>
              </a:r>
              <a:endParaRPr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rauma &amp; Emergency Center Infographics by Slidesgo">
  <a:themeElements>
    <a:clrScheme name="Simple Light">
      <a:dk1>
        <a:srgbClr val="FFFFFF"/>
      </a:dk1>
      <a:lt1>
        <a:srgbClr val="000000"/>
      </a:lt1>
      <a:dk2>
        <a:srgbClr val="CCCCC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2184</Words>
  <Application>Microsoft Macintosh PowerPoint</Application>
  <PresentationFormat>Presentazione su schermo (16:9)</PresentationFormat>
  <Paragraphs>567</Paragraphs>
  <Slides>35</Slides>
  <Notes>35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35</vt:i4>
      </vt:variant>
    </vt:vector>
  </HeadingPairs>
  <TitlesOfParts>
    <vt:vector size="45" baseType="lpstr">
      <vt:lpstr>Arial</vt:lpstr>
      <vt:lpstr>Proxima Nova</vt:lpstr>
      <vt:lpstr>Palanquin Dark Medium</vt:lpstr>
      <vt:lpstr>Lato</vt:lpstr>
      <vt:lpstr>Lexend Exa</vt:lpstr>
      <vt:lpstr>Roboto Condensed Light</vt:lpstr>
      <vt:lpstr>Lexend Exa Medium</vt:lpstr>
      <vt:lpstr>Proxima Nova Semibold</vt:lpstr>
      <vt:lpstr>Trauma &amp; Emergency Center Infographics by Slidesgo</vt:lpstr>
      <vt:lpstr>Slidesgo Final Pages</vt:lpstr>
      <vt:lpstr>Spotify &amp; Youtube Songs Statistics FRANGI Francesco Frigato, Andrea Felline, Gianluca Antolini</vt:lpstr>
      <vt:lpstr>TOPIC</vt:lpstr>
      <vt:lpstr>SLIDE PROSSIME IN ORDINE: -DATASETS -SCHEMA ONTOLOGY -CARICAMENTO DATI: PROBLEMI TROVATI, SCELTE FATTE ECC… -QUERY: 1 x slide (NON TUTTE LE QUERY, DECIDERE QUALI TENERE) + VEDERE SE FARE GRAFICI SU QUALCUNA INVECE DELLO SCREENSHOT 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Presentazione standard di PowerPoint</vt:lpstr>
      <vt:lpstr>Presentazione standard di PowerPoint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&amp; Youtube Songs Statistics FRANGI Francesco Frigato, Andrea Felline, Gianluca Antolini</dc:title>
  <cp:lastModifiedBy>Antolini Gianluca</cp:lastModifiedBy>
  <cp:revision>3</cp:revision>
  <dcterms:modified xsi:type="dcterms:W3CDTF">2023-12-21T09:56:40Z</dcterms:modified>
</cp:coreProperties>
</file>