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DM Sans" pitchFamily="2" charset="77"/>
      <p:regular r:id="rId30"/>
      <p:bold r:id="rId31"/>
      <p:italic r:id="rId32"/>
      <p:boldItalic r:id="rId33"/>
    </p:embeddedFont>
    <p:embeddedFont>
      <p:font typeface="Domine" panose="02040503040403060204" pitchFamily="18" charset="0"/>
      <p:regular r:id="rId34"/>
      <p:bold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Nunito" pitchFamily="2" charset="77"/>
      <p:regular r:id="rId40"/>
      <p:bold r:id="rId41"/>
      <p:italic r:id="rId42"/>
      <p:boldItalic r:id="rId43"/>
    </p:embeddedFont>
    <p:embeddedFont>
      <p:font typeface="Roboto Condensed Light" panose="020F0302020204030204" pitchFamily="34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9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pos="449"/>
        <p:guide orient="horz" pos="340"/>
        <p:guide orient="horz" pos="2900"/>
        <p:guide pos="5311"/>
        <p:guide orient="horz" pos="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5" name="Google Shape;8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8" name="Google Shape;8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9" name="Google Shape;9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6" name="Google Shape;9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6" name="Google Shape;9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4bbaf16e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5" name="Google Shape;975;g24bbaf16e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4bbaf16e0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6" name="Google Shape;986;g24bbaf16e0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bbaf16e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g24bbaf16e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7" name="Google Shape;10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5" name="Google Shape;102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2" name="Google Shape;8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472163" y="-2553176"/>
            <a:ext cx="18112871" cy="10249846"/>
            <a:chOff x="-4472163" y="-2553176"/>
            <a:chExt cx="18112871" cy="10249846"/>
          </a:xfrm>
        </p:grpSpPr>
        <p:sp>
          <p:nvSpPr>
            <p:cNvPr id="10" name="Google Shape;10;p2"/>
            <p:cNvSpPr/>
            <p:nvPr/>
          </p:nvSpPr>
          <p:spPr>
            <a:xfrm>
              <a:off x="-1338800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56870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 rot="-2700000">
              <a:off x="-3566291" y="-1647284"/>
              <a:ext cx="4374003" cy="4373963"/>
              <a:chOff x="2499100" y="1489300"/>
              <a:chExt cx="2736100" cy="273607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 rot="-2700000">
              <a:off x="8360834" y="2416816"/>
              <a:ext cx="4374003" cy="4373963"/>
              <a:chOff x="2499100" y="1489300"/>
              <a:chExt cx="2736100" cy="2736075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395450" y="1291350"/>
            <a:ext cx="63531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1395450" y="3590589"/>
            <a:ext cx="63531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2"/>
          <p:cNvGrpSpPr/>
          <p:nvPr/>
        </p:nvGrpSpPr>
        <p:grpSpPr>
          <a:xfrm>
            <a:off x="-2404149" y="-4190618"/>
            <a:ext cx="14684463" cy="13151515"/>
            <a:chOff x="-2404149" y="-4190618"/>
            <a:chExt cx="14684463" cy="13151515"/>
          </a:xfrm>
        </p:grpSpPr>
        <p:grpSp>
          <p:nvGrpSpPr>
            <p:cNvPr id="614" name="Google Shape;614;p12"/>
            <p:cNvGrpSpPr/>
            <p:nvPr/>
          </p:nvGrpSpPr>
          <p:grpSpPr>
            <a:xfrm rot="-5400000">
              <a:off x="-2404169" y="4587261"/>
              <a:ext cx="4373656" cy="4373616"/>
              <a:chOff x="2499100" y="1489300"/>
              <a:chExt cx="2736100" cy="2736075"/>
            </a:xfrm>
          </p:grpSpPr>
          <p:sp>
            <p:nvSpPr>
              <p:cNvPr id="615" name="Google Shape;615;p1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3" name="Google Shape;643;p12"/>
            <p:cNvGrpSpPr/>
            <p:nvPr/>
          </p:nvGrpSpPr>
          <p:grpSpPr>
            <a:xfrm rot="-6299972">
              <a:off x="7415325" y="-3699149"/>
              <a:ext cx="4373554" cy="4373514"/>
              <a:chOff x="2499100" y="1489300"/>
              <a:chExt cx="2736100" cy="2736075"/>
            </a:xfrm>
          </p:grpSpPr>
          <p:sp>
            <p:nvSpPr>
              <p:cNvPr id="644" name="Google Shape;644;p12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2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2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2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2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2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2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2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2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2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2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2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2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2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2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2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2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2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2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2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2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2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2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2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2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2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2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2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2" name="Google Shape;672;p12"/>
            <p:cNvSpPr/>
            <p:nvPr/>
          </p:nvSpPr>
          <p:spPr>
            <a:xfrm flipH="1">
              <a:off x="-1642182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7884621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3"/>
          <p:cNvGrpSpPr/>
          <p:nvPr/>
        </p:nvGrpSpPr>
        <p:grpSpPr>
          <a:xfrm>
            <a:off x="-2267285" y="-4190618"/>
            <a:ext cx="13760367" cy="13235046"/>
            <a:chOff x="-2267285" y="-4190618"/>
            <a:chExt cx="13760367" cy="13235046"/>
          </a:xfrm>
        </p:grpSpPr>
        <p:grpSp>
          <p:nvGrpSpPr>
            <p:cNvPr id="676" name="Google Shape;676;p13"/>
            <p:cNvGrpSpPr/>
            <p:nvPr/>
          </p:nvGrpSpPr>
          <p:grpSpPr>
            <a:xfrm rot="-6299972">
              <a:off x="-1775850" y="-3699149"/>
              <a:ext cx="4373554" cy="4373514"/>
              <a:chOff x="2499100" y="1489300"/>
              <a:chExt cx="2736100" cy="2736075"/>
            </a:xfrm>
          </p:grpSpPr>
          <p:sp>
            <p:nvSpPr>
              <p:cNvPr id="677" name="Google Shape;677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5" name="Google Shape;705;p13"/>
            <p:cNvSpPr/>
            <p:nvPr/>
          </p:nvSpPr>
          <p:spPr>
            <a:xfrm>
              <a:off x="-1306554" y="4295999"/>
              <a:ext cx="2525493" cy="2525501"/>
            </a:xfrm>
            <a:custGeom>
              <a:avLst/>
              <a:gdLst/>
              <a:ahLst/>
              <a:cxnLst/>
              <a:rect l="l" t="t" r="r" b="b"/>
              <a:pathLst>
                <a:path w="21720" h="21721" extrusionOk="0">
                  <a:moveTo>
                    <a:pt x="3125" y="3793"/>
                  </a:moveTo>
                  <a:cubicBezTo>
                    <a:pt x="3169" y="3793"/>
                    <a:pt x="3213" y="3809"/>
                    <a:pt x="3251" y="3839"/>
                  </a:cubicBezTo>
                  <a:cubicBezTo>
                    <a:pt x="3327" y="3907"/>
                    <a:pt x="3330" y="4025"/>
                    <a:pt x="3265" y="4102"/>
                  </a:cubicBezTo>
                  <a:cubicBezTo>
                    <a:pt x="2338" y="5128"/>
                    <a:pt x="1634" y="6366"/>
                    <a:pt x="1229" y="7681"/>
                  </a:cubicBezTo>
                  <a:cubicBezTo>
                    <a:pt x="1200" y="7766"/>
                    <a:pt x="1126" y="7814"/>
                    <a:pt x="1049" y="7814"/>
                  </a:cubicBezTo>
                  <a:cubicBezTo>
                    <a:pt x="1028" y="7814"/>
                    <a:pt x="1011" y="7811"/>
                    <a:pt x="993" y="7808"/>
                  </a:cubicBezTo>
                  <a:cubicBezTo>
                    <a:pt x="895" y="7778"/>
                    <a:pt x="842" y="7675"/>
                    <a:pt x="872" y="7574"/>
                  </a:cubicBezTo>
                  <a:cubicBezTo>
                    <a:pt x="1291" y="6206"/>
                    <a:pt x="2024" y="4921"/>
                    <a:pt x="2988" y="3854"/>
                  </a:cubicBezTo>
                  <a:cubicBezTo>
                    <a:pt x="3025" y="3813"/>
                    <a:pt x="3075" y="3793"/>
                    <a:pt x="3125" y="3793"/>
                  </a:cubicBezTo>
                  <a:close/>
                  <a:moveTo>
                    <a:pt x="17580" y="16812"/>
                  </a:moveTo>
                  <a:cubicBezTo>
                    <a:pt x="17627" y="16812"/>
                    <a:pt x="17673" y="16829"/>
                    <a:pt x="17710" y="16862"/>
                  </a:cubicBezTo>
                  <a:cubicBezTo>
                    <a:pt x="17781" y="16942"/>
                    <a:pt x="17784" y="17057"/>
                    <a:pt x="17716" y="17131"/>
                  </a:cubicBezTo>
                  <a:cubicBezTo>
                    <a:pt x="16977" y="17888"/>
                    <a:pt x="16409" y="18354"/>
                    <a:pt x="15694" y="18795"/>
                  </a:cubicBezTo>
                  <a:cubicBezTo>
                    <a:pt x="15665" y="18815"/>
                    <a:pt x="15629" y="18821"/>
                    <a:pt x="15597" y="18821"/>
                  </a:cubicBezTo>
                  <a:cubicBezTo>
                    <a:pt x="15535" y="18821"/>
                    <a:pt x="15476" y="18792"/>
                    <a:pt x="15440" y="18733"/>
                  </a:cubicBezTo>
                  <a:cubicBezTo>
                    <a:pt x="15387" y="18644"/>
                    <a:pt x="15414" y="18532"/>
                    <a:pt x="15499" y="18479"/>
                  </a:cubicBezTo>
                  <a:cubicBezTo>
                    <a:pt x="16185" y="18053"/>
                    <a:pt x="16732" y="17601"/>
                    <a:pt x="17450" y="16868"/>
                  </a:cubicBezTo>
                  <a:cubicBezTo>
                    <a:pt x="17484" y="16830"/>
                    <a:pt x="17532" y="16812"/>
                    <a:pt x="17580" y="16812"/>
                  </a:cubicBezTo>
                  <a:close/>
                  <a:moveTo>
                    <a:pt x="10860" y="2217"/>
                  </a:moveTo>
                  <a:cubicBezTo>
                    <a:pt x="13168" y="2217"/>
                    <a:pt x="15340" y="3115"/>
                    <a:pt x="16971" y="4749"/>
                  </a:cubicBezTo>
                  <a:cubicBezTo>
                    <a:pt x="18605" y="6380"/>
                    <a:pt x="19503" y="8552"/>
                    <a:pt x="19503" y="10860"/>
                  </a:cubicBezTo>
                  <a:cubicBezTo>
                    <a:pt x="19503" y="13171"/>
                    <a:pt x="18605" y="15343"/>
                    <a:pt x="16971" y="16974"/>
                  </a:cubicBezTo>
                  <a:cubicBezTo>
                    <a:pt x="15340" y="18609"/>
                    <a:pt x="13168" y="19504"/>
                    <a:pt x="10860" y="19504"/>
                  </a:cubicBezTo>
                  <a:cubicBezTo>
                    <a:pt x="8549" y="19504"/>
                    <a:pt x="6377" y="18609"/>
                    <a:pt x="4746" y="16974"/>
                  </a:cubicBezTo>
                  <a:cubicBezTo>
                    <a:pt x="3112" y="15343"/>
                    <a:pt x="2216" y="13171"/>
                    <a:pt x="2216" y="10860"/>
                  </a:cubicBezTo>
                  <a:cubicBezTo>
                    <a:pt x="2216" y="8552"/>
                    <a:pt x="3112" y="6380"/>
                    <a:pt x="4746" y="4749"/>
                  </a:cubicBezTo>
                  <a:cubicBezTo>
                    <a:pt x="6377" y="3115"/>
                    <a:pt x="8549" y="2217"/>
                    <a:pt x="10860" y="2217"/>
                  </a:cubicBezTo>
                  <a:close/>
                  <a:moveTo>
                    <a:pt x="10860" y="0"/>
                  </a:moveTo>
                  <a:cubicBezTo>
                    <a:pt x="7958" y="0"/>
                    <a:pt x="5228" y="1132"/>
                    <a:pt x="3180" y="3183"/>
                  </a:cubicBezTo>
                  <a:cubicBezTo>
                    <a:pt x="1129" y="5231"/>
                    <a:pt x="0" y="7961"/>
                    <a:pt x="0" y="10860"/>
                  </a:cubicBezTo>
                  <a:cubicBezTo>
                    <a:pt x="0" y="13762"/>
                    <a:pt x="1129" y="16490"/>
                    <a:pt x="3180" y="18541"/>
                  </a:cubicBezTo>
                  <a:cubicBezTo>
                    <a:pt x="5228" y="20591"/>
                    <a:pt x="7958" y="21720"/>
                    <a:pt x="10860" y="21720"/>
                  </a:cubicBezTo>
                  <a:cubicBezTo>
                    <a:pt x="13759" y="21720"/>
                    <a:pt x="16489" y="20591"/>
                    <a:pt x="18537" y="18541"/>
                  </a:cubicBezTo>
                  <a:cubicBezTo>
                    <a:pt x="20588" y="16490"/>
                    <a:pt x="21720" y="13762"/>
                    <a:pt x="21720" y="10860"/>
                  </a:cubicBezTo>
                  <a:cubicBezTo>
                    <a:pt x="21720" y="7961"/>
                    <a:pt x="20588" y="5231"/>
                    <a:pt x="18537" y="3183"/>
                  </a:cubicBezTo>
                  <a:cubicBezTo>
                    <a:pt x="16489" y="1132"/>
                    <a:pt x="13759" y="0"/>
                    <a:pt x="108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 rot="243564">
              <a:off x="8077352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7" name="Google Shape;707;p13"/>
            <p:cNvGrpSpPr/>
            <p:nvPr/>
          </p:nvGrpSpPr>
          <p:grpSpPr>
            <a:xfrm rot="-6582615">
              <a:off x="6510180" y="4061534"/>
              <a:ext cx="4373527" cy="4373487"/>
              <a:chOff x="2499100" y="1489300"/>
              <a:chExt cx="2736100" cy="2736075"/>
            </a:xfrm>
          </p:grpSpPr>
          <p:sp>
            <p:nvSpPr>
              <p:cNvPr id="708" name="Google Shape;708;p1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-5120338" y="-3773626"/>
            <a:ext cx="17843596" cy="11470296"/>
            <a:chOff x="-5120338" y="-3773626"/>
            <a:chExt cx="17843596" cy="11470296"/>
          </a:xfrm>
        </p:grpSpPr>
        <p:grpSp>
          <p:nvGrpSpPr>
            <p:cNvPr id="74" name="Google Shape;74;p3"/>
            <p:cNvGrpSpPr/>
            <p:nvPr/>
          </p:nvGrpSpPr>
          <p:grpSpPr>
            <a:xfrm rot="-2700000">
              <a:off x="7443384" y="-2867734"/>
              <a:ext cx="4374003" cy="4373963"/>
              <a:chOff x="2499100" y="1489300"/>
              <a:chExt cx="2736100" cy="2736075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 rot="-2700000">
              <a:off x="-4214466" y="2416816"/>
              <a:ext cx="4374003" cy="4373963"/>
              <a:chOff x="2499100" y="1489300"/>
              <a:chExt cx="2736100" cy="2736075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3"/>
            <p:cNvSpPr/>
            <p:nvPr/>
          </p:nvSpPr>
          <p:spPr>
            <a:xfrm rot="463185" flipH="1">
              <a:off x="-1836555" y="4289824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 rot="243564">
              <a:off x="7696677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3"/>
          <p:cNvSpPr txBox="1">
            <a:spLocks noGrp="1"/>
          </p:cNvSpPr>
          <p:nvPr>
            <p:ph type="title" idx="2"/>
          </p:nvPr>
        </p:nvSpPr>
        <p:spPr>
          <a:xfrm>
            <a:off x="614619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6" name="Google Shape;136;p3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title" idx="5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1" name="Google Shape;141;p3"/>
          <p:cNvSpPr txBox="1">
            <a:spLocks noGrp="1"/>
          </p:cNvSpPr>
          <p:nvPr>
            <p:ph type="title" idx="8"/>
          </p:nvPr>
        </p:nvSpPr>
        <p:spPr>
          <a:xfrm>
            <a:off x="614619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title" idx="14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7" name="Google Shape;147;p3"/>
          <p:cNvSpPr txBox="1">
            <a:spLocks noGrp="1"/>
          </p:cNvSpPr>
          <p:nvPr>
            <p:ph type="title" idx="17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8" name="Google Shape;148;p3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title" idx="19"/>
          </p:nvPr>
        </p:nvSpPr>
        <p:spPr>
          <a:xfrm>
            <a:off x="60459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title" idx="20"/>
          </p:nvPr>
        </p:nvSpPr>
        <p:spPr>
          <a:xfrm>
            <a:off x="60459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1" name="Google Shape;151;p3"/>
          <p:cNvSpPr txBox="1">
            <a:spLocks noGrp="1"/>
          </p:cNvSpPr>
          <p:nvPr>
            <p:ph type="title" idx="21"/>
          </p:nvPr>
        </p:nvSpPr>
        <p:spPr>
          <a:xfrm>
            <a:off x="6045975" y="31756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 idx="22"/>
          </p:nvPr>
        </p:nvSpPr>
        <p:spPr>
          <a:xfrm>
            <a:off x="60459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4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155" name="Google Shape;155;p4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4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4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5" name="Google Shape;215;p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title" idx="2"/>
          </p:nvPr>
        </p:nvSpPr>
        <p:spPr>
          <a:xfrm>
            <a:off x="3400872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4"/>
          <p:cNvSpPr txBox="1">
            <a:spLocks noGrp="1"/>
          </p:cNvSpPr>
          <p:nvPr>
            <p:ph type="title" idx="3"/>
          </p:nvPr>
        </p:nvSpPr>
        <p:spPr>
          <a:xfrm>
            <a:off x="3400834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title" idx="4"/>
          </p:nvPr>
        </p:nvSpPr>
        <p:spPr>
          <a:xfrm>
            <a:off x="768171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4"/>
          <p:cNvSpPr txBox="1">
            <a:spLocks noGrp="1"/>
          </p:cNvSpPr>
          <p:nvPr>
            <p:ph type="title" idx="5"/>
          </p:nvPr>
        </p:nvSpPr>
        <p:spPr>
          <a:xfrm>
            <a:off x="768125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0" name="Google Shape;220;p4"/>
          <p:cNvSpPr txBox="1">
            <a:spLocks noGrp="1"/>
          </p:cNvSpPr>
          <p:nvPr>
            <p:ph type="title" idx="6"/>
          </p:nvPr>
        </p:nvSpPr>
        <p:spPr>
          <a:xfrm>
            <a:off x="6033480" y="2294700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title" idx="7"/>
          </p:nvPr>
        </p:nvSpPr>
        <p:spPr>
          <a:xfrm>
            <a:off x="6033543" y="2750100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5"/>
          <p:cNvGrpSpPr/>
          <p:nvPr/>
        </p:nvGrpSpPr>
        <p:grpSpPr>
          <a:xfrm>
            <a:off x="-3145038" y="-3773626"/>
            <a:ext cx="15764179" cy="13354171"/>
            <a:chOff x="-3145038" y="-3773626"/>
            <a:chExt cx="15764179" cy="13354171"/>
          </a:xfrm>
        </p:grpSpPr>
        <p:grpSp>
          <p:nvGrpSpPr>
            <p:cNvPr id="224" name="Google Shape;224;p5"/>
            <p:cNvGrpSpPr/>
            <p:nvPr/>
          </p:nvGrpSpPr>
          <p:grpSpPr>
            <a:xfrm rot="-2700000">
              <a:off x="-2239166" y="-2867734"/>
              <a:ext cx="4374003" cy="4373963"/>
              <a:chOff x="2499100" y="1489300"/>
              <a:chExt cx="2736100" cy="2736075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5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" name="Google Shape;254;p5"/>
            <p:cNvGrpSpPr/>
            <p:nvPr/>
          </p:nvGrpSpPr>
          <p:grpSpPr>
            <a:xfrm rot="-2700000">
              <a:off x="6243597" y="4300691"/>
              <a:ext cx="4374003" cy="4373963"/>
              <a:chOff x="2499100" y="1489300"/>
              <a:chExt cx="2736100" cy="2736075"/>
            </a:xfrm>
          </p:grpSpPr>
          <p:sp>
            <p:nvSpPr>
              <p:cNvPr id="255" name="Google Shape;255;p5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" name="Google Shape;283;p5"/>
            <p:cNvSpPr/>
            <p:nvPr/>
          </p:nvSpPr>
          <p:spPr>
            <a:xfrm>
              <a:off x="730530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5"/>
          <p:cNvSpPr txBox="1">
            <a:spLocks noGrp="1"/>
          </p:cNvSpPr>
          <p:nvPr>
            <p:ph type="title"/>
          </p:nvPr>
        </p:nvSpPr>
        <p:spPr>
          <a:xfrm>
            <a:off x="4385400" y="1391700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5" name="Google Shape;285;p5"/>
          <p:cNvSpPr txBox="1">
            <a:spLocks noGrp="1"/>
          </p:cNvSpPr>
          <p:nvPr>
            <p:ph type="subTitle" idx="1"/>
          </p:nvPr>
        </p:nvSpPr>
        <p:spPr>
          <a:xfrm>
            <a:off x="4385400" y="2102800"/>
            <a:ext cx="37683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6"/>
          <p:cNvGrpSpPr/>
          <p:nvPr/>
        </p:nvGrpSpPr>
        <p:grpSpPr>
          <a:xfrm>
            <a:off x="-4242450" y="-4454637"/>
            <a:ext cx="14989511" cy="13415534"/>
            <a:chOff x="-4242450" y="-4454637"/>
            <a:chExt cx="14989511" cy="13415534"/>
          </a:xfrm>
        </p:grpSpPr>
        <p:grpSp>
          <p:nvGrpSpPr>
            <p:cNvPr id="288" name="Google Shape;288;p6"/>
            <p:cNvGrpSpPr/>
            <p:nvPr/>
          </p:nvGrpSpPr>
          <p:grpSpPr>
            <a:xfrm rot="-6612621">
              <a:off x="-2431258" y="-3833821"/>
              <a:ext cx="4373418" cy="4373378"/>
              <a:chOff x="2499100" y="1489300"/>
              <a:chExt cx="2736100" cy="2736075"/>
            </a:xfrm>
          </p:grpSpPr>
          <p:sp>
            <p:nvSpPr>
              <p:cNvPr id="289" name="Google Shape;289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6"/>
            <p:cNvSpPr/>
            <p:nvPr/>
          </p:nvSpPr>
          <p:spPr>
            <a:xfrm>
              <a:off x="-4242450" y="3425175"/>
              <a:ext cx="5313841" cy="1526369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 flipH="1">
              <a:off x="7520368" y="236039"/>
              <a:ext cx="3226693" cy="838266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9" name="Google Shape;319;p6"/>
            <p:cNvGrpSpPr/>
            <p:nvPr/>
          </p:nvGrpSpPr>
          <p:grpSpPr>
            <a:xfrm rot="-5400000">
              <a:off x="6141981" y="4587261"/>
              <a:ext cx="4373656" cy="4373616"/>
              <a:chOff x="2499100" y="1489300"/>
              <a:chExt cx="2736100" cy="2736075"/>
            </a:xfrm>
          </p:grpSpPr>
          <p:sp>
            <p:nvSpPr>
              <p:cNvPr id="320" name="Google Shape;320;p6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-4484238" y="266393"/>
            <a:ext cx="18455221" cy="7430278"/>
            <a:chOff x="-4484238" y="266393"/>
            <a:chExt cx="18455221" cy="7430278"/>
          </a:xfrm>
        </p:grpSpPr>
        <p:grpSp>
          <p:nvGrpSpPr>
            <p:cNvPr id="351" name="Google Shape;351;p7"/>
            <p:cNvGrpSpPr/>
            <p:nvPr/>
          </p:nvGrpSpPr>
          <p:grpSpPr>
            <a:xfrm rot="-2700000">
              <a:off x="8691109" y="2416816"/>
              <a:ext cx="4374003" cy="4373963"/>
              <a:chOff x="2499100" y="1489300"/>
              <a:chExt cx="2736100" cy="2736075"/>
            </a:xfrm>
          </p:grpSpPr>
          <p:sp>
            <p:nvSpPr>
              <p:cNvPr id="352" name="Google Shape;352;p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0" name="Google Shape;380;p7"/>
            <p:cNvGrpSpPr/>
            <p:nvPr/>
          </p:nvGrpSpPr>
          <p:grpSpPr>
            <a:xfrm rot="-2700000">
              <a:off x="-3578366" y="2416816"/>
              <a:ext cx="4374003" cy="4373963"/>
              <a:chOff x="2499100" y="1489300"/>
              <a:chExt cx="2736100" cy="2736075"/>
            </a:xfrm>
          </p:grpSpPr>
          <p:sp>
            <p:nvSpPr>
              <p:cNvPr id="381" name="Google Shape;381;p7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7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7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7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7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7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9" name="Google Shape;409;p7"/>
            <p:cNvSpPr/>
            <p:nvPr/>
          </p:nvSpPr>
          <p:spPr>
            <a:xfrm>
              <a:off x="-2358950" y="266393"/>
              <a:ext cx="3226314" cy="838167"/>
            </a:xfrm>
            <a:custGeom>
              <a:avLst/>
              <a:gdLst/>
              <a:ahLst/>
              <a:cxnLst/>
              <a:rect l="l" t="t" r="r" b="b"/>
              <a:pathLst>
                <a:path w="75784" h="19688" extrusionOk="0">
                  <a:moveTo>
                    <a:pt x="8884" y="2542"/>
                  </a:moveTo>
                  <a:cubicBezTo>
                    <a:pt x="8915" y="2542"/>
                    <a:pt x="8946" y="2542"/>
                    <a:pt x="8978" y="2542"/>
                  </a:cubicBezTo>
                  <a:cubicBezTo>
                    <a:pt x="9669" y="2542"/>
                    <a:pt x="9669" y="3590"/>
                    <a:pt x="8978" y="3590"/>
                  </a:cubicBezTo>
                  <a:lnTo>
                    <a:pt x="8871" y="3590"/>
                  </a:lnTo>
                  <a:cubicBezTo>
                    <a:pt x="5132" y="3590"/>
                    <a:pt x="3573" y="4388"/>
                    <a:pt x="2918" y="5066"/>
                  </a:cubicBezTo>
                  <a:cubicBezTo>
                    <a:pt x="2453" y="5554"/>
                    <a:pt x="2465" y="5983"/>
                    <a:pt x="2465" y="6007"/>
                  </a:cubicBezTo>
                  <a:cubicBezTo>
                    <a:pt x="2489" y="6281"/>
                    <a:pt x="2275" y="6543"/>
                    <a:pt x="1989" y="6555"/>
                  </a:cubicBezTo>
                  <a:lnTo>
                    <a:pt x="1941" y="6555"/>
                  </a:lnTo>
                  <a:cubicBezTo>
                    <a:pt x="1668" y="6555"/>
                    <a:pt x="1441" y="6352"/>
                    <a:pt x="1429" y="6078"/>
                  </a:cubicBezTo>
                  <a:cubicBezTo>
                    <a:pt x="1429" y="5995"/>
                    <a:pt x="1370" y="5221"/>
                    <a:pt x="2120" y="4400"/>
                  </a:cubicBezTo>
                  <a:cubicBezTo>
                    <a:pt x="3252" y="3173"/>
                    <a:pt x="5530" y="2542"/>
                    <a:pt x="8884" y="2542"/>
                  </a:cubicBezTo>
                  <a:close/>
                  <a:moveTo>
                    <a:pt x="56086" y="3618"/>
                  </a:moveTo>
                  <a:cubicBezTo>
                    <a:pt x="57388" y="3618"/>
                    <a:pt x="59148" y="3991"/>
                    <a:pt x="59901" y="5162"/>
                  </a:cubicBezTo>
                  <a:cubicBezTo>
                    <a:pt x="60913" y="6721"/>
                    <a:pt x="59449" y="8460"/>
                    <a:pt x="59389" y="8531"/>
                  </a:cubicBezTo>
                  <a:lnTo>
                    <a:pt x="59389" y="8543"/>
                  </a:lnTo>
                  <a:cubicBezTo>
                    <a:pt x="59294" y="8650"/>
                    <a:pt x="59139" y="8722"/>
                    <a:pt x="58996" y="8722"/>
                  </a:cubicBezTo>
                  <a:cubicBezTo>
                    <a:pt x="58865" y="8722"/>
                    <a:pt x="58746" y="8674"/>
                    <a:pt x="58651" y="8591"/>
                  </a:cubicBezTo>
                  <a:cubicBezTo>
                    <a:pt x="58437" y="8412"/>
                    <a:pt x="58413" y="8079"/>
                    <a:pt x="58591" y="7864"/>
                  </a:cubicBezTo>
                  <a:cubicBezTo>
                    <a:pt x="58615" y="7840"/>
                    <a:pt x="59615" y="6638"/>
                    <a:pt x="59032" y="5721"/>
                  </a:cubicBezTo>
                  <a:cubicBezTo>
                    <a:pt x="58523" y="4943"/>
                    <a:pt x="57134" y="4655"/>
                    <a:pt x="56095" y="4655"/>
                  </a:cubicBezTo>
                  <a:cubicBezTo>
                    <a:pt x="55797" y="4655"/>
                    <a:pt x="55529" y="4679"/>
                    <a:pt x="55317" y="4721"/>
                  </a:cubicBezTo>
                  <a:cubicBezTo>
                    <a:pt x="55286" y="4726"/>
                    <a:pt x="55257" y="4728"/>
                    <a:pt x="55228" y="4728"/>
                  </a:cubicBezTo>
                  <a:cubicBezTo>
                    <a:pt x="54646" y="4728"/>
                    <a:pt x="54502" y="3845"/>
                    <a:pt x="55127" y="3697"/>
                  </a:cubicBezTo>
                  <a:cubicBezTo>
                    <a:pt x="55388" y="3647"/>
                    <a:pt x="55719" y="3618"/>
                    <a:pt x="56086" y="3618"/>
                  </a:cubicBezTo>
                  <a:close/>
                  <a:moveTo>
                    <a:pt x="72687" y="4374"/>
                  </a:moveTo>
                  <a:cubicBezTo>
                    <a:pt x="73190" y="4374"/>
                    <a:pt x="73669" y="4672"/>
                    <a:pt x="74081" y="5257"/>
                  </a:cubicBezTo>
                  <a:cubicBezTo>
                    <a:pt x="74784" y="6209"/>
                    <a:pt x="74558" y="10031"/>
                    <a:pt x="74462" y="11186"/>
                  </a:cubicBezTo>
                  <a:cubicBezTo>
                    <a:pt x="74450" y="11448"/>
                    <a:pt x="74224" y="11662"/>
                    <a:pt x="73950" y="11662"/>
                  </a:cubicBezTo>
                  <a:lnTo>
                    <a:pt x="73903" y="11662"/>
                  </a:lnTo>
                  <a:cubicBezTo>
                    <a:pt x="73617" y="11639"/>
                    <a:pt x="73403" y="11389"/>
                    <a:pt x="73427" y="11103"/>
                  </a:cubicBezTo>
                  <a:cubicBezTo>
                    <a:pt x="73629" y="8317"/>
                    <a:pt x="73486" y="6209"/>
                    <a:pt x="73236" y="5864"/>
                  </a:cubicBezTo>
                  <a:cubicBezTo>
                    <a:pt x="73022" y="5578"/>
                    <a:pt x="72819" y="5412"/>
                    <a:pt x="72665" y="5412"/>
                  </a:cubicBezTo>
                  <a:cubicBezTo>
                    <a:pt x="72474" y="5412"/>
                    <a:pt x="72272" y="5650"/>
                    <a:pt x="72200" y="5757"/>
                  </a:cubicBezTo>
                  <a:cubicBezTo>
                    <a:pt x="72086" y="5931"/>
                    <a:pt x="71929" y="6004"/>
                    <a:pt x="71774" y="6004"/>
                  </a:cubicBezTo>
                  <a:cubicBezTo>
                    <a:pt x="71410" y="6004"/>
                    <a:pt x="71060" y="5606"/>
                    <a:pt x="71319" y="5197"/>
                  </a:cubicBezTo>
                  <a:cubicBezTo>
                    <a:pt x="71367" y="5114"/>
                    <a:pt x="71843" y="4400"/>
                    <a:pt x="72629" y="4376"/>
                  </a:cubicBezTo>
                  <a:cubicBezTo>
                    <a:pt x="72648" y="4375"/>
                    <a:pt x="72668" y="4374"/>
                    <a:pt x="72687" y="4374"/>
                  </a:cubicBezTo>
                  <a:close/>
                  <a:moveTo>
                    <a:pt x="20463" y="16372"/>
                  </a:moveTo>
                  <a:cubicBezTo>
                    <a:pt x="20536" y="16372"/>
                    <a:pt x="20613" y="16388"/>
                    <a:pt x="20694" y="16425"/>
                  </a:cubicBezTo>
                  <a:cubicBezTo>
                    <a:pt x="20718" y="16437"/>
                    <a:pt x="22777" y="17354"/>
                    <a:pt x="24849" y="17437"/>
                  </a:cubicBezTo>
                  <a:cubicBezTo>
                    <a:pt x="25029" y="17441"/>
                    <a:pt x="25209" y="17444"/>
                    <a:pt x="25390" y="17444"/>
                  </a:cubicBezTo>
                  <a:cubicBezTo>
                    <a:pt x="26653" y="17444"/>
                    <a:pt x="27922" y="17334"/>
                    <a:pt x="29183" y="17115"/>
                  </a:cubicBezTo>
                  <a:cubicBezTo>
                    <a:pt x="29224" y="17108"/>
                    <a:pt x="29262" y="17104"/>
                    <a:pt x="29299" y="17104"/>
                  </a:cubicBezTo>
                  <a:cubicBezTo>
                    <a:pt x="29881" y="17104"/>
                    <a:pt x="30011" y="18017"/>
                    <a:pt x="29373" y="18151"/>
                  </a:cubicBezTo>
                  <a:cubicBezTo>
                    <a:pt x="28088" y="18366"/>
                    <a:pt x="26790" y="18485"/>
                    <a:pt x="25492" y="18485"/>
                  </a:cubicBezTo>
                  <a:cubicBezTo>
                    <a:pt x="25266" y="18485"/>
                    <a:pt x="25040" y="18485"/>
                    <a:pt x="24801" y="18473"/>
                  </a:cubicBezTo>
                  <a:cubicBezTo>
                    <a:pt x="22539" y="18389"/>
                    <a:pt x="20360" y="17413"/>
                    <a:pt x="20265" y="17377"/>
                  </a:cubicBezTo>
                  <a:cubicBezTo>
                    <a:pt x="19715" y="17128"/>
                    <a:pt x="19970" y="16372"/>
                    <a:pt x="20463" y="16372"/>
                  </a:cubicBezTo>
                  <a:close/>
                  <a:moveTo>
                    <a:pt x="55707" y="1"/>
                  </a:moveTo>
                  <a:cubicBezTo>
                    <a:pt x="51363" y="1"/>
                    <a:pt x="45304" y="2063"/>
                    <a:pt x="38982" y="7948"/>
                  </a:cubicBezTo>
                  <a:cubicBezTo>
                    <a:pt x="34437" y="12181"/>
                    <a:pt x="29771" y="14481"/>
                    <a:pt x="25798" y="14481"/>
                  </a:cubicBezTo>
                  <a:cubicBezTo>
                    <a:pt x="25660" y="14481"/>
                    <a:pt x="25522" y="14478"/>
                    <a:pt x="25385" y="14472"/>
                  </a:cubicBezTo>
                  <a:cubicBezTo>
                    <a:pt x="22908" y="14365"/>
                    <a:pt x="20741" y="13317"/>
                    <a:pt x="18991" y="11353"/>
                  </a:cubicBezTo>
                  <a:cubicBezTo>
                    <a:pt x="17872" y="10115"/>
                    <a:pt x="17348" y="8960"/>
                    <a:pt x="16788" y="7733"/>
                  </a:cubicBezTo>
                  <a:cubicBezTo>
                    <a:pt x="16038" y="6055"/>
                    <a:pt x="15181" y="4150"/>
                    <a:pt x="12895" y="2840"/>
                  </a:cubicBezTo>
                  <a:cubicBezTo>
                    <a:pt x="11570" y="2073"/>
                    <a:pt x="10062" y="1690"/>
                    <a:pt x="8378" y="1690"/>
                  </a:cubicBezTo>
                  <a:cubicBezTo>
                    <a:pt x="6401" y="1690"/>
                    <a:pt x="4183" y="2219"/>
                    <a:pt x="1739" y="3280"/>
                  </a:cubicBezTo>
                  <a:cubicBezTo>
                    <a:pt x="525" y="3911"/>
                    <a:pt x="1" y="5364"/>
                    <a:pt x="536" y="6626"/>
                  </a:cubicBezTo>
                  <a:cubicBezTo>
                    <a:pt x="955" y="7602"/>
                    <a:pt x="1918" y="8201"/>
                    <a:pt x="2932" y="8201"/>
                  </a:cubicBezTo>
                  <a:cubicBezTo>
                    <a:pt x="3217" y="8201"/>
                    <a:pt x="3505" y="8154"/>
                    <a:pt x="3787" y="8055"/>
                  </a:cubicBezTo>
                  <a:cubicBezTo>
                    <a:pt x="5151" y="7466"/>
                    <a:pt x="6865" y="6893"/>
                    <a:pt x="8358" y="6893"/>
                  </a:cubicBezTo>
                  <a:cubicBezTo>
                    <a:pt x="9068" y="6893"/>
                    <a:pt x="9727" y="7022"/>
                    <a:pt x="10276" y="7340"/>
                  </a:cubicBezTo>
                  <a:cubicBezTo>
                    <a:pt x="11073" y="7805"/>
                    <a:pt x="11395" y="8448"/>
                    <a:pt x="12026" y="9876"/>
                  </a:cubicBezTo>
                  <a:cubicBezTo>
                    <a:pt x="12657" y="11269"/>
                    <a:pt x="13443" y="12996"/>
                    <a:pt x="15110" y="14841"/>
                  </a:cubicBezTo>
                  <a:cubicBezTo>
                    <a:pt x="17801" y="17830"/>
                    <a:pt x="21277" y="19497"/>
                    <a:pt x="25159" y="19675"/>
                  </a:cubicBezTo>
                  <a:cubicBezTo>
                    <a:pt x="25373" y="19675"/>
                    <a:pt x="25599" y="19687"/>
                    <a:pt x="25825" y="19687"/>
                  </a:cubicBezTo>
                  <a:cubicBezTo>
                    <a:pt x="31183" y="19687"/>
                    <a:pt x="36946" y="16961"/>
                    <a:pt x="42530" y="11758"/>
                  </a:cubicBezTo>
                  <a:cubicBezTo>
                    <a:pt x="47524" y="7110"/>
                    <a:pt x="52431" y="5193"/>
                    <a:pt x="55667" y="5193"/>
                  </a:cubicBezTo>
                  <a:cubicBezTo>
                    <a:pt x="56211" y="5193"/>
                    <a:pt x="56708" y="5248"/>
                    <a:pt x="57151" y="5352"/>
                  </a:cubicBezTo>
                  <a:cubicBezTo>
                    <a:pt x="57889" y="5531"/>
                    <a:pt x="58401" y="5852"/>
                    <a:pt x="58532" y="6209"/>
                  </a:cubicBezTo>
                  <a:cubicBezTo>
                    <a:pt x="58603" y="6400"/>
                    <a:pt x="58270" y="7233"/>
                    <a:pt x="58067" y="7721"/>
                  </a:cubicBezTo>
                  <a:cubicBezTo>
                    <a:pt x="57496" y="9162"/>
                    <a:pt x="56627" y="11341"/>
                    <a:pt x="57544" y="13913"/>
                  </a:cubicBezTo>
                  <a:cubicBezTo>
                    <a:pt x="58690" y="17136"/>
                    <a:pt x="62128" y="19368"/>
                    <a:pt x="65685" y="19368"/>
                  </a:cubicBezTo>
                  <a:cubicBezTo>
                    <a:pt x="66082" y="19368"/>
                    <a:pt x="66481" y="19340"/>
                    <a:pt x="66878" y="19282"/>
                  </a:cubicBezTo>
                  <a:cubicBezTo>
                    <a:pt x="69569" y="18889"/>
                    <a:pt x="71962" y="17377"/>
                    <a:pt x="73474" y="15103"/>
                  </a:cubicBezTo>
                  <a:cubicBezTo>
                    <a:pt x="75260" y="12472"/>
                    <a:pt x="75784" y="9126"/>
                    <a:pt x="74962" y="5674"/>
                  </a:cubicBezTo>
                  <a:cubicBezTo>
                    <a:pt x="74678" y="4473"/>
                    <a:pt x="73611" y="3673"/>
                    <a:pt x="72438" y="3673"/>
                  </a:cubicBezTo>
                  <a:cubicBezTo>
                    <a:pt x="72237" y="3673"/>
                    <a:pt x="72034" y="3696"/>
                    <a:pt x="71831" y="3745"/>
                  </a:cubicBezTo>
                  <a:cubicBezTo>
                    <a:pt x="70426" y="4078"/>
                    <a:pt x="69569" y="5483"/>
                    <a:pt x="69902" y="6876"/>
                  </a:cubicBezTo>
                  <a:cubicBezTo>
                    <a:pt x="70379" y="8900"/>
                    <a:pt x="70117" y="10781"/>
                    <a:pt x="69164" y="12186"/>
                  </a:cubicBezTo>
                  <a:cubicBezTo>
                    <a:pt x="68474" y="13234"/>
                    <a:pt x="67366" y="13936"/>
                    <a:pt x="66128" y="14127"/>
                  </a:cubicBezTo>
                  <a:cubicBezTo>
                    <a:pt x="65980" y="14149"/>
                    <a:pt x="65831" y="14160"/>
                    <a:pt x="65682" y="14160"/>
                  </a:cubicBezTo>
                  <a:cubicBezTo>
                    <a:pt x="64230" y="14160"/>
                    <a:pt x="62805" y="13156"/>
                    <a:pt x="62449" y="12162"/>
                  </a:cubicBezTo>
                  <a:cubicBezTo>
                    <a:pt x="62211" y="11519"/>
                    <a:pt x="62401" y="10936"/>
                    <a:pt x="62913" y="9662"/>
                  </a:cubicBezTo>
                  <a:cubicBezTo>
                    <a:pt x="63449" y="8317"/>
                    <a:pt x="64187" y="6471"/>
                    <a:pt x="63413" y="4400"/>
                  </a:cubicBezTo>
                  <a:cubicBezTo>
                    <a:pt x="62663" y="2352"/>
                    <a:pt x="60854" y="887"/>
                    <a:pt x="58353" y="292"/>
                  </a:cubicBezTo>
                  <a:cubicBezTo>
                    <a:pt x="57568" y="104"/>
                    <a:pt x="56681" y="1"/>
                    <a:pt x="55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 rot="463185" flipH="1">
              <a:off x="7486720" y="4314557"/>
              <a:ext cx="3576766" cy="1015712"/>
            </a:xfrm>
            <a:custGeom>
              <a:avLst/>
              <a:gdLst/>
              <a:ahLst/>
              <a:cxnLst/>
              <a:rect l="l" t="t" r="r" b="b"/>
              <a:pathLst>
                <a:path w="70140" h="19918" extrusionOk="0">
                  <a:moveTo>
                    <a:pt x="50549" y="3017"/>
                  </a:moveTo>
                  <a:cubicBezTo>
                    <a:pt x="50912" y="3017"/>
                    <a:pt x="51275" y="3027"/>
                    <a:pt x="51638" y="3046"/>
                  </a:cubicBezTo>
                  <a:cubicBezTo>
                    <a:pt x="52321" y="3104"/>
                    <a:pt x="52249" y="4096"/>
                    <a:pt x="51610" y="4096"/>
                  </a:cubicBezTo>
                  <a:cubicBezTo>
                    <a:pt x="51592" y="4096"/>
                    <a:pt x="51573" y="4095"/>
                    <a:pt x="51554" y="4094"/>
                  </a:cubicBezTo>
                  <a:cubicBezTo>
                    <a:pt x="51209" y="4074"/>
                    <a:pt x="50863" y="4065"/>
                    <a:pt x="50517" y="4065"/>
                  </a:cubicBezTo>
                  <a:cubicBezTo>
                    <a:pt x="48956" y="4065"/>
                    <a:pt x="47398" y="4261"/>
                    <a:pt x="45887" y="4641"/>
                  </a:cubicBezTo>
                  <a:cubicBezTo>
                    <a:pt x="45839" y="4653"/>
                    <a:pt x="45804" y="4653"/>
                    <a:pt x="45756" y="4653"/>
                  </a:cubicBezTo>
                  <a:cubicBezTo>
                    <a:pt x="45149" y="4653"/>
                    <a:pt x="45042" y="3784"/>
                    <a:pt x="45625" y="3629"/>
                  </a:cubicBezTo>
                  <a:cubicBezTo>
                    <a:pt x="47237" y="3219"/>
                    <a:pt x="48889" y="3017"/>
                    <a:pt x="50549" y="3017"/>
                  </a:cubicBezTo>
                  <a:close/>
                  <a:moveTo>
                    <a:pt x="2566" y="1103"/>
                  </a:moveTo>
                  <a:cubicBezTo>
                    <a:pt x="3211" y="1103"/>
                    <a:pt x="3700" y="1554"/>
                    <a:pt x="3763" y="1617"/>
                  </a:cubicBezTo>
                  <a:cubicBezTo>
                    <a:pt x="3965" y="1820"/>
                    <a:pt x="3965" y="2141"/>
                    <a:pt x="3763" y="2355"/>
                  </a:cubicBezTo>
                  <a:lnTo>
                    <a:pt x="3774" y="2355"/>
                  </a:lnTo>
                  <a:cubicBezTo>
                    <a:pt x="3672" y="2458"/>
                    <a:pt x="3535" y="2509"/>
                    <a:pt x="3399" y="2509"/>
                  </a:cubicBezTo>
                  <a:cubicBezTo>
                    <a:pt x="3267" y="2509"/>
                    <a:pt x="3136" y="2461"/>
                    <a:pt x="3036" y="2367"/>
                  </a:cubicBezTo>
                  <a:cubicBezTo>
                    <a:pt x="2950" y="2281"/>
                    <a:pt x="2737" y="2136"/>
                    <a:pt x="2565" y="2136"/>
                  </a:cubicBezTo>
                  <a:cubicBezTo>
                    <a:pt x="2547" y="2136"/>
                    <a:pt x="2529" y="2138"/>
                    <a:pt x="2512" y="2141"/>
                  </a:cubicBezTo>
                  <a:cubicBezTo>
                    <a:pt x="2358" y="2177"/>
                    <a:pt x="2179" y="2379"/>
                    <a:pt x="2048" y="2713"/>
                  </a:cubicBezTo>
                  <a:cubicBezTo>
                    <a:pt x="1846" y="3213"/>
                    <a:pt x="2417" y="5773"/>
                    <a:pt x="3084" y="7856"/>
                  </a:cubicBezTo>
                  <a:cubicBezTo>
                    <a:pt x="3167" y="8130"/>
                    <a:pt x="3024" y="8428"/>
                    <a:pt x="2751" y="8511"/>
                  </a:cubicBezTo>
                  <a:cubicBezTo>
                    <a:pt x="2691" y="8523"/>
                    <a:pt x="2643" y="8535"/>
                    <a:pt x="2584" y="8535"/>
                  </a:cubicBezTo>
                  <a:cubicBezTo>
                    <a:pt x="2358" y="8535"/>
                    <a:pt x="2155" y="8392"/>
                    <a:pt x="2096" y="8178"/>
                  </a:cubicBezTo>
                  <a:cubicBezTo>
                    <a:pt x="1738" y="7070"/>
                    <a:pt x="631" y="3415"/>
                    <a:pt x="1084" y="2320"/>
                  </a:cubicBezTo>
                  <a:cubicBezTo>
                    <a:pt x="1369" y="1629"/>
                    <a:pt x="1786" y="1224"/>
                    <a:pt x="2298" y="1129"/>
                  </a:cubicBezTo>
                  <a:cubicBezTo>
                    <a:pt x="2390" y="1111"/>
                    <a:pt x="2479" y="1103"/>
                    <a:pt x="2566" y="1103"/>
                  </a:cubicBezTo>
                  <a:close/>
                  <a:moveTo>
                    <a:pt x="65222" y="7121"/>
                  </a:moveTo>
                  <a:cubicBezTo>
                    <a:pt x="65289" y="7121"/>
                    <a:pt x="65361" y="7135"/>
                    <a:pt x="65437" y="7166"/>
                  </a:cubicBezTo>
                  <a:cubicBezTo>
                    <a:pt x="66044" y="7416"/>
                    <a:pt x="69092" y="8725"/>
                    <a:pt x="68866" y="10392"/>
                  </a:cubicBezTo>
                  <a:cubicBezTo>
                    <a:pt x="68699" y="11607"/>
                    <a:pt x="67568" y="12047"/>
                    <a:pt x="66997" y="12119"/>
                  </a:cubicBezTo>
                  <a:lnTo>
                    <a:pt x="66937" y="12119"/>
                  </a:lnTo>
                  <a:cubicBezTo>
                    <a:pt x="66925" y="12119"/>
                    <a:pt x="66914" y="12119"/>
                    <a:pt x="66903" y="12119"/>
                  </a:cubicBezTo>
                  <a:cubicBezTo>
                    <a:pt x="66245" y="12119"/>
                    <a:pt x="66199" y="11118"/>
                    <a:pt x="66878" y="11071"/>
                  </a:cubicBezTo>
                  <a:cubicBezTo>
                    <a:pt x="66961" y="11071"/>
                    <a:pt x="67747" y="10940"/>
                    <a:pt x="67842" y="10237"/>
                  </a:cubicBezTo>
                  <a:cubicBezTo>
                    <a:pt x="67913" y="9690"/>
                    <a:pt x="66437" y="8678"/>
                    <a:pt x="65056" y="8130"/>
                  </a:cubicBezTo>
                  <a:cubicBezTo>
                    <a:pt x="64478" y="7899"/>
                    <a:pt x="64716" y="7121"/>
                    <a:pt x="65222" y="7121"/>
                  </a:cubicBezTo>
                  <a:close/>
                  <a:moveTo>
                    <a:pt x="30572" y="12610"/>
                  </a:moveTo>
                  <a:cubicBezTo>
                    <a:pt x="31021" y="12610"/>
                    <a:pt x="31301" y="13242"/>
                    <a:pt x="30861" y="13559"/>
                  </a:cubicBezTo>
                  <a:lnTo>
                    <a:pt x="30861" y="13571"/>
                  </a:lnTo>
                  <a:cubicBezTo>
                    <a:pt x="30814" y="13595"/>
                    <a:pt x="29730" y="14226"/>
                    <a:pt x="27587" y="15083"/>
                  </a:cubicBezTo>
                  <a:cubicBezTo>
                    <a:pt x="26265" y="15583"/>
                    <a:pt x="24884" y="15905"/>
                    <a:pt x="23479" y="16036"/>
                  </a:cubicBezTo>
                  <a:lnTo>
                    <a:pt x="23432" y="16036"/>
                  </a:lnTo>
                  <a:cubicBezTo>
                    <a:pt x="23420" y="16036"/>
                    <a:pt x="23409" y="16037"/>
                    <a:pt x="23397" y="16037"/>
                  </a:cubicBezTo>
                  <a:cubicBezTo>
                    <a:pt x="22740" y="16037"/>
                    <a:pt x="22705" y="15023"/>
                    <a:pt x="23384" y="15000"/>
                  </a:cubicBezTo>
                  <a:cubicBezTo>
                    <a:pt x="24694" y="14869"/>
                    <a:pt x="25968" y="14559"/>
                    <a:pt x="27206" y="14107"/>
                  </a:cubicBezTo>
                  <a:cubicBezTo>
                    <a:pt x="29266" y="13285"/>
                    <a:pt x="30325" y="12666"/>
                    <a:pt x="30337" y="12666"/>
                  </a:cubicBezTo>
                  <a:cubicBezTo>
                    <a:pt x="30418" y="12627"/>
                    <a:pt x="30497" y="12610"/>
                    <a:pt x="30572" y="12610"/>
                  </a:cubicBezTo>
                  <a:close/>
                  <a:moveTo>
                    <a:pt x="2698" y="1"/>
                  </a:moveTo>
                  <a:cubicBezTo>
                    <a:pt x="2625" y="1"/>
                    <a:pt x="2551" y="4"/>
                    <a:pt x="2477" y="10"/>
                  </a:cubicBezTo>
                  <a:cubicBezTo>
                    <a:pt x="1048" y="141"/>
                    <a:pt x="0" y="1403"/>
                    <a:pt x="119" y="2820"/>
                  </a:cubicBezTo>
                  <a:cubicBezTo>
                    <a:pt x="393" y="5927"/>
                    <a:pt x="1703" y="13523"/>
                    <a:pt x="7942" y="17131"/>
                  </a:cubicBezTo>
                  <a:cubicBezTo>
                    <a:pt x="9918" y="18274"/>
                    <a:pt x="14395" y="19917"/>
                    <a:pt x="19824" y="19917"/>
                  </a:cubicBezTo>
                  <a:cubicBezTo>
                    <a:pt x="21789" y="19917"/>
                    <a:pt x="23741" y="19703"/>
                    <a:pt x="25646" y="19262"/>
                  </a:cubicBezTo>
                  <a:cubicBezTo>
                    <a:pt x="31945" y="17810"/>
                    <a:pt x="35683" y="15036"/>
                    <a:pt x="39303" y="12357"/>
                  </a:cubicBezTo>
                  <a:cubicBezTo>
                    <a:pt x="40493" y="11476"/>
                    <a:pt x="41720" y="10571"/>
                    <a:pt x="43041" y="9702"/>
                  </a:cubicBezTo>
                  <a:cubicBezTo>
                    <a:pt x="44249" y="8904"/>
                    <a:pt x="46735" y="7696"/>
                    <a:pt x="50740" y="7696"/>
                  </a:cubicBezTo>
                  <a:cubicBezTo>
                    <a:pt x="51157" y="7696"/>
                    <a:pt x="51591" y="7709"/>
                    <a:pt x="52042" y="7737"/>
                  </a:cubicBezTo>
                  <a:cubicBezTo>
                    <a:pt x="56448" y="8011"/>
                    <a:pt x="61186" y="9725"/>
                    <a:pt x="65770" y="12666"/>
                  </a:cubicBezTo>
                  <a:cubicBezTo>
                    <a:pt x="66204" y="12946"/>
                    <a:pt x="66693" y="13079"/>
                    <a:pt x="67176" y="13079"/>
                  </a:cubicBezTo>
                  <a:cubicBezTo>
                    <a:pt x="68032" y="13079"/>
                    <a:pt x="68871" y="12661"/>
                    <a:pt x="69366" y="11892"/>
                  </a:cubicBezTo>
                  <a:cubicBezTo>
                    <a:pt x="70140" y="10678"/>
                    <a:pt x="69795" y="9071"/>
                    <a:pt x="68592" y="8285"/>
                  </a:cubicBezTo>
                  <a:cubicBezTo>
                    <a:pt x="62037" y="4067"/>
                    <a:pt x="55925" y="2499"/>
                    <a:pt x="50823" y="2499"/>
                  </a:cubicBezTo>
                  <a:cubicBezTo>
                    <a:pt x="46389" y="2499"/>
                    <a:pt x="42719" y="3683"/>
                    <a:pt x="40184" y="5344"/>
                  </a:cubicBezTo>
                  <a:cubicBezTo>
                    <a:pt x="38743" y="6296"/>
                    <a:pt x="37445" y="7249"/>
                    <a:pt x="36207" y="8178"/>
                  </a:cubicBezTo>
                  <a:cubicBezTo>
                    <a:pt x="32719" y="10749"/>
                    <a:pt x="29706" y="12988"/>
                    <a:pt x="24468" y="14190"/>
                  </a:cubicBezTo>
                  <a:cubicBezTo>
                    <a:pt x="22835" y="14566"/>
                    <a:pt x="21257" y="14717"/>
                    <a:pt x="19781" y="14717"/>
                  </a:cubicBezTo>
                  <a:cubicBezTo>
                    <a:pt x="15313" y="14717"/>
                    <a:pt x="11784" y="13335"/>
                    <a:pt x="10549" y="12619"/>
                  </a:cubicBezTo>
                  <a:cubicBezTo>
                    <a:pt x="6310" y="10166"/>
                    <a:pt x="5465" y="4153"/>
                    <a:pt x="5298" y="2355"/>
                  </a:cubicBezTo>
                  <a:cubicBezTo>
                    <a:pt x="5174" y="1012"/>
                    <a:pt x="4033" y="1"/>
                    <a:pt x="26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7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_1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grpSp>
        <p:nvGrpSpPr>
          <p:cNvPr id="415" name="Google Shape;415;p8"/>
          <p:cNvGrpSpPr/>
          <p:nvPr/>
        </p:nvGrpSpPr>
        <p:grpSpPr>
          <a:xfrm>
            <a:off x="-3885395" y="-4516423"/>
            <a:ext cx="16381577" cy="13560851"/>
            <a:chOff x="-3885395" y="-4516423"/>
            <a:chExt cx="16381577" cy="13560851"/>
          </a:xfrm>
        </p:grpSpPr>
        <p:sp>
          <p:nvSpPr>
            <p:cNvPr id="416" name="Google Shape;416;p8"/>
            <p:cNvSpPr/>
            <p:nvPr/>
          </p:nvSpPr>
          <p:spPr>
            <a:xfrm rot="243564">
              <a:off x="-1390798" y="-122047"/>
              <a:ext cx="2907919" cy="1487027"/>
            </a:xfrm>
            <a:custGeom>
              <a:avLst/>
              <a:gdLst/>
              <a:ahLst/>
              <a:cxnLst/>
              <a:rect l="l" t="t" r="r" b="b"/>
              <a:pathLst>
                <a:path w="80333" h="41080" extrusionOk="0">
                  <a:moveTo>
                    <a:pt x="77411" y="3454"/>
                  </a:moveTo>
                  <a:cubicBezTo>
                    <a:pt x="77533" y="3454"/>
                    <a:pt x="77654" y="3470"/>
                    <a:pt x="77772" y="3503"/>
                  </a:cubicBezTo>
                  <a:cubicBezTo>
                    <a:pt x="78511" y="3730"/>
                    <a:pt x="78796" y="4539"/>
                    <a:pt x="78832" y="4634"/>
                  </a:cubicBezTo>
                  <a:cubicBezTo>
                    <a:pt x="78915" y="4908"/>
                    <a:pt x="78761" y="5206"/>
                    <a:pt x="78475" y="5277"/>
                  </a:cubicBezTo>
                  <a:lnTo>
                    <a:pt x="78487" y="5277"/>
                  </a:lnTo>
                  <a:cubicBezTo>
                    <a:pt x="78432" y="5296"/>
                    <a:pt x="78376" y="5306"/>
                    <a:pt x="78322" y="5306"/>
                  </a:cubicBezTo>
                  <a:cubicBezTo>
                    <a:pt x="78106" y="5306"/>
                    <a:pt x="77908" y="5163"/>
                    <a:pt x="77832" y="4944"/>
                  </a:cubicBezTo>
                  <a:cubicBezTo>
                    <a:pt x="77796" y="4825"/>
                    <a:pt x="77653" y="4551"/>
                    <a:pt x="77475" y="4503"/>
                  </a:cubicBezTo>
                  <a:cubicBezTo>
                    <a:pt x="77451" y="4496"/>
                    <a:pt x="77424" y="4492"/>
                    <a:pt x="77396" y="4492"/>
                  </a:cubicBezTo>
                  <a:cubicBezTo>
                    <a:pt x="77242" y="4492"/>
                    <a:pt x="77027" y="4600"/>
                    <a:pt x="76796" y="4801"/>
                  </a:cubicBezTo>
                  <a:cubicBezTo>
                    <a:pt x="76463" y="5075"/>
                    <a:pt x="75796" y="7075"/>
                    <a:pt x="75296" y="9826"/>
                  </a:cubicBezTo>
                  <a:cubicBezTo>
                    <a:pt x="75260" y="10076"/>
                    <a:pt x="75034" y="10254"/>
                    <a:pt x="74784" y="10254"/>
                  </a:cubicBezTo>
                  <a:cubicBezTo>
                    <a:pt x="74760" y="10254"/>
                    <a:pt x="74724" y="10254"/>
                    <a:pt x="74689" y="10242"/>
                  </a:cubicBezTo>
                  <a:cubicBezTo>
                    <a:pt x="74415" y="10195"/>
                    <a:pt x="74224" y="9921"/>
                    <a:pt x="74272" y="9635"/>
                  </a:cubicBezTo>
                  <a:cubicBezTo>
                    <a:pt x="74486" y="8504"/>
                    <a:pt x="75225" y="4742"/>
                    <a:pt x="76129" y="3991"/>
                  </a:cubicBezTo>
                  <a:cubicBezTo>
                    <a:pt x="76578" y="3635"/>
                    <a:pt x="77005" y="3454"/>
                    <a:pt x="77411" y="3454"/>
                  </a:cubicBezTo>
                  <a:close/>
                  <a:moveTo>
                    <a:pt x="30983" y="10774"/>
                  </a:moveTo>
                  <a:cubicBezTo>
                    <a:pt x="31666" y="10774"/>
                    <a:pt x="32351" y="10869"/>
                    <a:pt x="33017" y="11064"/>
                  </a:cubicBezTo>
                  <a:cubicBezTo>
                    <a:pt x="33291" y="11159"/>
                    <a:pt x="33434" y="11445"/>
                    <a:pt x="33350" y="11719"/>
                  </a:cubicBezTo>
                  <a:cubicBezTo>
                    <a:pt x="33274" y="11937"/>
                    <a:pt x="33069" y="12080"/>
                    <a:pt x="32850" y="12080"/>
                  </a:cubicBezTo>
                  <a:cubicBezTo>
                    <a:pt x="32795" y="12080"/>
                    <a:pt x="32739" y="12071"/>
                    <a:pt x="32684" y="12052"/>
                  </a:cubicBezTo>
                  <a:cubicBezTo>
                    <a:pt x="32127" y="11898"/>
                    <a:pt x="31554" y="11820"/>
                    <a:pt x="30983" y="11820"/>
                  </a:cubicBezTo>
                  <a:cubicBezTo>
                    <a:pt x="30321" y="11820"/>
                    <a:pt x="29661" y="11924"/>
                    <a:pt x="29028" y="12135"/>
                  </a:cubicBezTo>
                  <a:cubicBezTo>
                    <a:pt x="27123" y="12802"/>
                    <a:pt x="25623" y="14743"/>
                    <a:pt x="25599" y="14767"/>
                  </a:cubicBezTo>
                  <a:cubicBezTo>
                    <a:pt x="25504" y="14886"/>
                    <a:pt x="25349" y="14969"/>
                    <a:pt x="25183" y="14969"/>
                  </a:cubicBezTo>
                  <a:cubicBezTo>
                    <a:pt x="25075" y="14969"/>
                    <a:pt x="24956" y="14933"/>
                    <a:pt x="24873" y="14862"/>
                  </a:cubicBezTo>
                  <a:cubicBezTo>
                    <a:pt x="24647" y="14683"/>
                    <a:pt x="24599" y="14362"/>
                    <a:pt x="24778" y="14124"/>
                  </a:cubicBezTo>
                  <a:cubicBezTo>
                    <a:pt x="24837" y="14040"/>
                    <a:pt x="26480" y="11921"/>
                    <a:pt x="28671" y="11147"/>
                  </a:cubicBezTo>
                  <a:cubicBezTo>
                    <a:pt x="29421" y="10899"/>
                    <a:pt x="30201" y="10774"/>
                    <a:pt x="30983" y="10774"/>
                  </a:cubicBezTo>
                  <a:close/>
                  <a:moveTo>
                    <a:pt x="60502" y="17359"/>
                  </a:moveTo>
                  <a:cubicBezTo>
                    <a:pt x="61539" y="17359"/>
                    <a:pt x="62429" y="17794"/>
                    <a:pt x="62485" y="17827"/>
                  </a:cubicBezTo>
                  <a:cubicBezTo>
                    <a:pt x="62735" y="17957"/>
                    <a:pt x="62842" y="18267"/>
                    <a:pt x="62711" y="18529"/>
                  </a:cubicBezTo>
                  <a:cubicBezTo>
                    <a:pt x="62618" y="18706"/>
                    <a:pt x="62436" y="18811"/>
                    <a:pt x="62249" y="18811"/>
                  </a:cubicBezTo>
                  <a:cubicBezTo>
                    <a:pt x="62172" y="18811"/>
                    <a:pt x="62094" y="18793"/>
                    <a:pt x="62021" y="18755"/>
                  </a:cubicBezTo>
                  <a:cubicBezTo>
                    <a:pt x="61996" y="18747"/>
                    <a:pt x="61268" y="18396"/>
                    <a:pt x="60490" y="18396"/>
                  </a:cubicBezTo>
                  <a:cubicBezTo>
                    <a:pt x="60155" y="18396"/>
                    <a:pt x="59810" y="18461"/>
                    <a:pt x="59508" y="18648"/>
                  </a:cubicBezTo>
                  <a:cubicBezTo>
                    <a:pt x="58461" y="19303"/>
                    <a:pt x="58294" y="20839"/>
                    <a:pt x="58437" y="21720"/>
                  </a:cubicBezTo>
                  <a:cubicBezTo>
                    <a:pt x="58484" y="22006"/>
                    <a:pt x="58294" y="22268"/>
                    <a:pt x="58008" y="22315"/>
                  </a:cubicBezTo>
                  <a:cubicBezTo>
                    <a:pt x="57984" y="22315"/>
                    <a:pt x="57960" y="22327"/>
                    <a:pt x="57925" y="22327"/>
                  </a:cubicBezTo>
                  <a:cubicBezTo>
                    <a:pt x="57675" y="22327"/>
                    <a:pt x="57449" y="22137"/>
                    <a:pt x="57413" y="21887"/>
                  </a:cubicBezTo>
                  <a:cubicBezTo>
                    <a:pt x="57187" y="20505"/>
                    <a:pt x="57556" y="18612"/>
                    <a:pt x="58961" y="17767"/>
                  </a:cubicBezTo>
                  <a:cubicBezTo>
                    <a:pt x="59456" y="17463"/>
                    <a:pt x="59997" y="17359"/>
                    <a:pt x="60502" y="17359"/>
                  </a:cubicBezTo>
                  <a:close/>
                  <a:moveTo>
                    <a:pt x="58644" y="35525"/>
                  </a:moveTo>
                  <a:cubicBezTo>
                    <a:pt x="59008" y="35525"/>
                    <a:pt x="59360" y="35930"/>
                    <a:pt x="59092" y="36341"/>
                  </a:cubicBezTo>
                  <a:cubicBezTo>
                    <a:pt x="59020" y="36448"/>
                    <a:pt x="57627" y="38508"/>
                    <a:pt x="54353" y="38508"/>
                  </a:cubicBezTo>
                  <a:cubicBezTo>
                    <a:pt x="53269" y="38496"/>
                    <a:pt x="52198" y="38305"/>
                    <a:pt x="51186" y="37948"/>
                  </a:cubicBezTo>
                  <a:cubicBezTo>
                    <a:pt x="50587" y="37745"/>
                    <a:pt x="50795" y="36926"/>
                    <a:pt x="51318" y="36926"/>
                  </a:cubicBezTo>
                  <a:cubicBezTo>
                    <a:pt x="51378" y="36926"/>
                    <a:pt x="51441" y="36937"/>
                    <a:pt x="51507" y="36960"/>
                  </a:cubicBezTo>
                  <a:cubicBezTo>
                    <a:pt x="52587" y="37321"/>
                    <a:pt x="53519" y="37461"/>
                    <a:pt x="54317" y="37461"/>
                  </a:cubicBezTo>
                  <a:cubicBezTo>
                    <a:pt x="57072" y="37461"/>
                    <a:pt x="58213" y="35788"/>
                    <a:pt x="58222" y="35769"/>
                  </a:cubicBezTo>
                  <a:cubicBezTo>
                    <a:pt x="58335" y="35597"/>
                    <a:pt x="58491" y="35525"/>
                    <a:pt x="58644" y="35525"/>
                  </a:cubicBezTo>
                  <a:close/>
                  <a:moveTo>
                    <a:pt x="20863" y="34635"/>
                  </a:moveTo>
                  <a:cubicBezTo>
                    <a:pt x="21252" y="34635"/>
                    <a:pt x="21598" y="35109"/>
                    <a:pt x="21265" y="35495"/>
                  </a:cubicBezTo>
                  <a:cubicBezTo>
                    <a:pt x="21206" y="35579"/>
                    <a:pt x="19575" y="37377"/>
                    <a:pt x="17408" y="38174"/>
                  </a:cubicBezTo>
                  <a:cubicBezTo>
                    <a:pt x="16771" y="38390"/>
                    <a:pt x="16103" y="38508"/>
                    <a:pt x="15422" y="38508"/>
                  </a:cubicBezTo>
                  <a:cubicBezTo>
                    <a:pt x="15389" y="38508"/>
                    <a:pt x="15357" y="38508"/>
                    <a:pt x="15324" y="38508"/>
                  </a:cubicBezTo>
                  <a:cubicBezTo>
                    <a:pt x="14396" y="38508"/>
                    <a:pt x="13479" y="38353"/>
                    <a:pt x="12610" y="38067"/>
                  </a:cubicBezTo>
                  <a:cubicBezTo>
                    <a:pt x="12042" y="37842"/>
                    <a:pt x="12265" y="37048"/>
                    <a:pt x="12784" y="37048"/>
                  </a:cubicBezTo>
                  <a:cubicBezTo>
                    <a:pt x="12841" y="37048"/>
                    <a:pt x="12903" y="37057"/>
                    <a:pt x="12967" y="37079"/>
                  </a:cubicBezTo>
                  <a:cubicBezTo>
                    <a:pt x="12992" y="37087"/>
                    <a:pt x="14060" y="37464"/>
                    <a:pt x="15334" y="37464"/>
                  </a:cubicBezTo>
                  <a:cubicBezTo>
                    <a:pt x="15890" y="37464"/>
                    <a:pt x="16486" y="37392"/>
                    <a:pt x="17051" y="37186"/>
                  </a:cubicBezTo>
                  <a:cubicBezTo>
                    <a:pt x="18956" y="36495"/>
                    <a:pt x="20468" y="34817"/>
                    <a:pt x="20492" y="34805"/>
                  </a:cubicBezTo>
                  <a:cubicBezTo>
                    <a:pt x="20606" y="34685"/>
                    <a:pt x="20737" y="34635"/>
                    <a:pt x="20863" y="34635"/>
                  </a:cubicBezTo>
                  <a:close/>
                  <a:moveTo>
                    <a:pt x="2974" y="1"/>
                  </a:moveTo>
                  <a:cubicBezTo>
                    <a:pt x="2022" y="1"/>
                    <a:pt x="1102" y="527"/>
                    <a:pt x="644" y="1444"/>
                  </a:cubicBezTo>
                  <a:cubicBezTo>
                    <a:pt x="1" y="2741"/>
                    <a:pt x="537" y="4325"/>
                    <a:pt x="1858" y="4956"/>
                  </a:cubicBezTo>
                  <a:cubicBezTo>
                    <a:pt x="7442" y="7754"/>
                    <a:pt x="9704" y="10969"/>
                    <a:pt x="9966" y="13040"/>
                  </a:cubicBezTo>
                  <a:cubicBezTo>
                    <a:pt x="10312" y="15755"/>
                    <a:pt x="8514" y="18088"/>
                    <a:pt x="6621" y="20565"/>
                  </a:cubicBezTo>
                  <a:cubicBezTo>
                    <a:pt x="4811" y="22934"/>
                    <a:pt x="2930" y="25375"/>
                    <a:pt x="2692" y="28459"/>
                  </a:cubicBezTo>
                  <a:cubicBezTo>
                    <a:pt x="2287" y="33733"/>
                    <a:pt x="5263" y="38269"/>
                    <a:pt x="10478" y="40282"/>
                  </a:cubicBezTo>
                  <a:cubicBezTo>
                    <a:pt x="11831" y="40806"/>
                    <a:pt x="13286" y="41080"/>
                    <a:pt x="14743" y="41080"/>
                  </a:cubicBezTo>
                  <a:cubicBezTo>
                    <a:pt x="14774" y="41080"/>
                    <a:pt x="14805" y="41080"/>
                    <a:pt x="14836" y="41079"/>
                  </a:cubicBezTo>
                  <a:cubicBezTo>
                    <a:pt x="17408" y="41079"/>
                    <a:pt x="19932" y="40282"/>
                    <a:pt x="21908" y="38758"/>
                  </a:cubicBezTo>
                  <a:cubicBezTo>
                    <a:pt x="25480" y="35995"/>
                    <a:pt x="26135" y="31828"/>
                    <a:pt x="26528" y="29352"/>
                  </a:cubicBezTo>
                  <a:cubicBezTo>
                    <a:pt x="26838" y="27328"/>
                    <a:pt x="26838" y="25363"/>
                    <a:pt x="26826" y="23637"/>
                  </a:cubicBezTo>
                  <a:cubicBezTo>
                    <a:pt x="26802" y="19815"/>
                    <a:pt x="26897" y="17565"/>
                    <a:pt x="28993" y="15636"/>
                  </a:cubicBezTo>
                  <a:cubicBezTo>
                    <a:pt x="29304" y="15352"/>
                    <a:pt x="29956" y="14912"/>
                    <a:pt x="31010" y="14912"/>
                  </a:cubicBezTo>
                  <a:cubicBezTo>
                    <a:pt x="31771" y="14912"/>
                    <a:pt x="32742" y="15142"/>
                    <a:pt x="33946" y="15826"/>
                  </a:cubicBezTo>
                  <a:cubicBezTo>
                    <a:pt x="35434" y="16660"/>
                    <a:pt x="37672" y="20898"/>
                    <a:pt x="39458" y="24303"/>
                  </a:cubicBezTo>
                  <a:cubicBezTo>
                    <a:pt x="41542" y="28244"/>
                    <a:pt x="43685" y="32328"/>
                    <a:pt x="46316" y="35341"/>
                  </a:cubicBezTo>
                  <a:cubicBezTo>
                    <a:pt x="47900" y="37150"/>
                    <a:pt x="49483" y="38389"/>
                    <a:pt x="51150" y="39091"/>
                  </a:cubicBezTo>
                  <a:cubicBezTo>
                    <a:pt x="52225" y="39563"/>
                    <a:pt x="53374" y="39798"/>
                    <a:pt x="54523" y="39798"/>
                  </a:cubicBezTo>
                  <a:cubicBezTo>
                    <a:pt x="55550" y="39798"/>
                    <a:pt x="56578" y="39610"/>
                    <a:pt x="57556" y="39234"/>
                  </a:cubicBezTo>
                  <a:cubicBezTo>
                    <a:pt x="60199" y="38258"/>
                    <a:pt x="60901" y="35007"/>
                    <a:pt x="61211" y="32281"/>
                  </a:cubicBezTo>
                  <a:cubicBezTo>
                    <a:pt x="61509" y="29685"/>
                    <a:pt x="61509" y="26578"/>
                    <a:pt x="61509" y="24077"/>
                  </a:cubicBezTo>
                  <a:lnTo>
                    <a:pt x="61509" y="23208"/>
                  </a:lnTo>
                  <a:cubicBezTo>
                    <a:pt x="61937" y="23863"/>
                    <a:pt x="62354" y="24554"/>
                    <a:pt x="62663" y="25065"/>
                  </a:cubicBezTo>
                  <a:cubicBezTo>
                    <a:pt x="63402" y="26328"/>
                    <a:pt x="64116" y="27518"/>
                    <a:pt x="64914" y="28459"/>
                  </a:cubicBezTo>
                  <a:cubicBezTo>
                    <a:pt x="66219" y="29996"/>
                    <a:pt x="67494" y="30443"/>
                    <a:pt x="68532" y="30443"/>
                  </a:cubicBezTo>
                  <a:cubicBezTo>
                    <a:pt x="68933" y="30443"/>
                    <a:pt x="69298" y="30377"/>
                    <a:pt x="69617" y="30280"/>
                  </a:cubicBezTo>
                  <a:cubicBezTo>
                    <a:pt x="73689" y="29054"/>
                    <a:pt x="76427" y="23780"/>
                    <a:pt x="77761" y="14588"/>
                  </a:cubicBezTo>
                  <a:cubicBezTo>
                    <a:pt x="78201" y="11671"/>
                    <a:pt x="78904" y="8790"/>
                    <a:pt x="79856" y="6004"/>
                  </a:cubicBezTo>
                  <a:cubicBezTo>
                    <a:pt x="80332" y="4646"/>
                    <a:pt x="79630" y="3158"/>
                    <a:pt x="78273" y="2682"/>
                  </a:cubicBezTo>
                  <a:cubicBezTo>
                    <a:pt x="77994" y="2587"/>
                    <a:pt x="77711" y="2542"/>
                    <a:pt x="77432" y="2542"/>
                  </a:cubicBezTo>
                  <a:cubicBezTo>
                    <a:pt x="76348" y="2542"/>
                    <a:pt x="75332" y="3222"/>
                    <a:pt x="74963" y="4301"/>
                  </a:cubicBezTo>
                  <a:cubicBezTo>
                    <a:pt x="73903" y="7397"/>
                    <a:pt x="73117" y="10588"/>
                    <a:pt x="72641" y="13826"/>
                  </a:cubicBezTo>
                  <a:cubicBezTo>
                    <a:pt x="71629" y="20791"/>
                    <a:pt x="69950" y="23875"/>
                    <a:pt x="68771" y="24899"/>
                  </a:cubicBezTo>
                  <a:cubicBezTo>
                    <a:pt x="68271" y="24244"/>
                    <a:pt x="67605" y="23137"/>
                    <a:pt x="67164" y="22387"/>
                  </a:cubicBezTo>
                  <a:cubicBezTo>
                    <a:pt x="66247" y="20863"/>
                    <a:pt x="65307" y="19303"/>
                    <a:pt x="64187" y="18112"/>
                  </a:cubicBezTo>
                  <a:cubicBezTo>
                    <a:pt x="62729" y="16591"/>
                    <a:pt x="61331" y="16144"/>
                    <a:pt x="60185" y="16144"/>
                  </a:cubicBezTo>
                  <a:cubicBezTo>
                    <a:pt x="59367" y="16144"/>
                    <a:pt x="58678" y="16372"/>
                    <a:pt x="58187" y="16600"/>
                  </a:cubicBezTo>
                  <a:cubicBezTo>
                    <a:pt x="56532" y="17398"/>
                    <a:pt x="56436" y="19279"/>
                    <a:pt x="56377" y="20410"/>
                  </a:cubicBezTo>
                  <a:cubicBezTo>
                    <a:pt x="56317" y="21386"/>
                    <a:pt x="56317" y="22625"/>
                    <a:pt x="56317" y="24065"/>
                  </a:cubicBezTo>
                  <a:cubicBezTo>
                    <a:pt x="56317" y="26220"/>
                    <a:pt x="56317" y="28661"/>
                    <a:pt x="56139" y="30792"/>
                  </a:cubicBezTo>
                  <a:cubicBezTo>
                    <a:pt x="55948" y="33126"/>
                    <a:pt x="55615" y="34090"/>
                    <a:pt x="55448" y="34436"/>
                  </a:cubicBezTo>
                  <a:cubicBezTo>
                    <a:pt x="55152" y="34516"/>
                    <a:pt x="54859" y="34554"/>
                    <a:pt x="54567" y="34554"/>
                  </a:cubicBezTo>
                  <a:cubicBezTo>
                    <a:pt x="51080" y="34554"/>
                    <a:pt x="47858" y="29005"/>
                    <a:pt x="44090" y="21863"/>
                  </a:cubicBezTo>
                  <a:cubicBezTo>
                    <a:pt x="41542" y="17041"/>
                    <a:pt x="39351" y="12874"/>
                    <a:pt x="36529" y="11290"/>
                  </a:cubicBezTo>
                  <a:cubicBezTo>
                    <a:pt x="34437" y="10105"/>
                    <a:pt x="32594" y="9687"/>
                    <a:pt x="31035" y="9687"/>
                  </a:cubicBezTo>
                  <a:cubicBezTo>
                    <a:pt x="28114" y="9687"/>
                    <a:pt x="26191" y="11154"/>
                    <a:pt x="25492" y="11790"/>
                  </a:cubicBezTo>
                  <a:cubicBezTo>
                    <a:pt x="21587" y="15362"/>
                    <a:pt x="21611" y="19767"/>
                    <a:pt x="21623" y="23661"/>
                  </a:cubicBezTo>
                  <a:cubicBezTo>
                    <a:pt x="21635" y="25268"/>
                    <a:pt x="21635" y="26935"/>
                    <a:pt x="21384" y="28530"/>
                  </a:cubicBezTo>
                  <a:cubicBezTo>
                    <a:pt x="21063" y="30578"/>
                    <a:pt x="20658" y="33138"/>
                    <a:pt x="18717" y="34626"/>
                  </a:cubicBezTo>
                  <a:cubicBezTo>
                    <a:pt x="17670" y="35442"/>
                    <a:pt x="16269" y="35872"/>
                    <a:pt x="14844" y="35872"/>
                  </a:cubicBezTo>
                  <a:cubicBezTo>
                    <a:pt x="14002" y="35872"/>
                    <a:pt x="13151" y="35722"/>
                    <a:pt x="12360" y="35412"/>
                  </a:cubicBezTo>
                  <a:cubicBezTo>
                    <a:pt x="9288" y="34221"/>
                    <a:pt x="7657" y="31840"/>
                    <a:pt x="7895" y="28852"/>
                  </a:cubicBezTo>
                  <a:cubicBezTo>
                    <a:pt x="8014" y="27316"/>
                    <a:pt x="9347" y="25577"/>
                    <a:pt x="10752" y="23732"/>
                  </a:cubicBezTo>
                  <a:cubicBezTo>
                    <a:pt x="12979" y="20827"/>
                    <a:pt x="15741" y="17219"/>
                    <a:pt x="15134" y="12397"/>
                  </a:cubicBezTo>
                  <a:cubicBezTo>
                    <a:pt x="14336" y="6027"/>
                    <a:pt x="7216" y="1813"/>
                    <a:pt x="4180" y="301"/>
                  </a:cubicBezTo>
                  <a:cubicBezTo>
                    <a:pt x="3794" y="97"/>
                    <a:pt x="3381" y="1"/>
                    <a:pt x="29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7859125" y="3772275"/>
              <a:ext cx="4258019" cy="1223091"/>
            </a:xfrm>
            <a:custGeom>
              <a:avLst/>
              <a:gdLst/>
              <a:ahLst/>
              <a:cxnLst/>
              <a:rect l="l" t="t" r="r" b="b"/>
              <a:pathLst>
                <a:path w="116730" h="33530" extrusionOk="0">
                  <a:moveTo>
                    <a:pt x="59305" y="7003"/>
                  </a:moveTo>
                  <a:cubicBezTo>
                    <a:pt x="59433" y="7003"/>
                    <a:pt x="59561" y="7006"/>
                    <a:pt x="59686" y="7014"/>
                  </a:cubicBezTo>
                  <a:cubicBezTo>
                    <a:pt x="60984" y="7086"/>
                    <a:pt x="62258" y="7300"/>
                    <a:pt x="63496" y="7633"/>
                  </a:cubicBezTo>
                  <a:cubicBezTo>
                    <a:pt x="63770" y="7729"/>
                    <a:pt x="63925" y="8014"/>
                    <a:pt x="63842" y="8288"/>
                  </a:cubicBezTo>
                  <a:cubicBezTo>
                    <a:pt x="63770" y="8503"/>
                    <a:pt x="63568" y="8657"/>
                    <a:pt x="63342" y="8657"/>
                  </a:cubicBezTo>
                  <a:cubicBezTo>
                    <a:pt x="63294" y="8657"/>
                    <a:pt x="63246" y="8645"/>
                    <a:pt x="63199" y="8633"/>
                  </a:cubicBezTo>
                  <a:cubicBezTo>
                    <a:pt x="62032" y="8324"/>
                    <a:pt x="60829" y="8122"/>
                    <a:pt x="59627" y="8050"/>
                  </a:cubicBezTo>
                  <a:cubicBezTo>
                    <a:pt x="59522" y="8043"/>
                    <a:pt x="59416" y="8040"/>
                    <a:pt x="59308" y="8040"/>
                  </a:cubicBezTo>
                  <a:cubicBezTo>
                    <a:pt x="57874" y="8040"/>
                    <a:pt x="56185" y="8586"/>
                    <a:pt x="56174" y="8586"/>
                  </a:cubicBezTo>
                  <a:cubicBezTo>
                    <a:pt x="56110" y="8607"/>
                    <a:pt x="56048" y="8616"/>
                    <a:pt x="55991" y="8616"/>
                  </a:cubicBezTo>
                  <a:cubicBezTo>
                    <a:pt x="55454" y="8616"/>
                    <a:pt x="55250" y="7791"/>
                    <a:pt x="55853" y="7598"/>
                  </a:cubicBezTo>
                  <a:cubicBezTo>
                    <a:pt x="55930" y="7576"/>
                    <a:pt x="57701" y="7003"/>
                    <a:pt x="59305" y="7003"/>
                  </a:cubicBezTo>
                  <a:close/>
                  <a:moveTo>
                    <a:pt x="28287" y="7638"/>
                  </a:moveTo>
                  <a:cubicBezTo>
                    <a:pt x="29296" y="7638"/>
                    <a:pt x="30083" y="7840"/>
                    <a:pt x="30147" y="7860"/>
                  </a:cubicBezTo>
                  <a:cubicBezTo>
                    <a:pt x="30763" y="8025"/>
                    <a:pt x="30586" y="8890"/>
                    <a:pt x="30031" y="8890"/>
                  </a:cubicBezTo>
                  <a:cubicBezTo>
                    <a:pt x="29985" y="8890"/>
                    <a:pt x="29936" y="8884"/>
                    <a:pt x="29885" y="8872"/>
                  </a:cubicBezTo>
                  <a:cubicBezTo>
                    <a:pt x="29859" y="8865"/>
                    <a:pt x="29145" y="8685"/>
                    <a:pt x="28261" y="8685"/>
                  </a:cubicBezTo>
                  <a:cubicBezTo>
                    <a:pt x="27558" y="8685"/>
                    <a:pt x="26746" y="8799"/>
                    <a:pt x="26087" y="9205"/>
                  </a:cubicBezTo>
                  <a:cubicBezTo>
                    <a:pt x="24587" y="10134"/>
                    <a:pt x="24361" y="12277"/>
                    <a:pt x="24563" y="13503"/>
                  </a:cubicBezTo>
                  <a:cubicBezTo>
                    <a:pt x="24611" y="13789"/>
                    <a:pt x="24420" y="14063"/>
                    <a:pt x="24134" y="14110"/>
                  </a:cubicBezTo>
                  <a:lnTo>
                    <a:pt x="24051" y="14110"/>
                  </a:lnTo>
                  <a:cubicBezTo>
                    <a:pt x="23789" y="14110"/>
                    <a:pt x="23575" y="13932"/>
                    <a:pt x="23539" y="13682"/>
                  </a:cubicBezTo>
                  <a:cubicBezTo>
                    <a:pt x="23241" y="11872"/>
                    <a:pt x="23730" y="9431"/>
                    <a:pt x="25527" y="8324"/>
                  </a:cubicBezTo>
                  <a:cubicBezTo>
                    <a:pt x="26400" y="7786"/>
                    <a:pt x="27425" y="7638"/>
                    <a:pt x="28287" y="7638"/>
                  </a:cubicBezTo>
                  <a:close/>
                  <a:moveTo>
                    <a:pt x="28361" y="9455"/>
                  </a:moveTo>
                  <a:cubicBezTo>
                    <a:pt x="29397" y="9455"/>
                    <a:pt x="30623" y="9800"/>
                    <a:pt x="31802" y="10443"/>
                  </a:cubicBezTo>
                  <a:cubicBezTo>
                    <a:pt x="32493" y="10824"/>
                    <a:pt x="32993" y="11467"/>
                    <a:pt x="33350" y="12253"/>
                  </a:cubicBezTo>
                  <a:cubicBezTo>
                    <a:pt x="31635" y="14122"/>
                    <a:pt x="30397" y="15480"/>
                    <a:pt x="29075" y="15884"/>
                  </a:cubicBezTo>
                  <a:lnTo>
                    <a:pt x="29075" y="15896"/>
                  </a:lnTo>
                  <a:cubicBezTo>
                    <a:pt x="28816" y="15977"/>
                    <a:pt x="28569" y="16012"/>
                    <a:pt x="28337" y="16012"/>
                  </a:cubicBezTo>
                  <a:cubicBezTo>
                    <a:pt x="27408" y="16012"/>
                    <a:pt x="26711" y="15456"/>
                    <a:pt x="26349" y="15075"/>
                  </a:cubicBezTo>
                  <a:cubicBezTo>
                    <a:pt x="25563" y="14253"/>
                    <a:pt x="24980" y="12824"/>
                    <a:pt x="25468" y="11503"/>
                  </a:cubicBezTo>
                  <a:cubicBezTo>
                    <a:pt x="25813" y="10550"/>
                    <a:pt x="26337" y="9955"/>
                    <a:pt x="27087" y="9669"/>
                  </a:cubicBezTo>
                  <a:cubicBezTo>
                    <a:pt x="27492" y="9526"/>
                    <a:pt x="27921" y="9455"/>
                    <a:pt x="28361" y="9455"/>
                  </a:cubicBezTo>
                  <a:close/>
                  <a:moveTo>
                    <a:pt x="114155" y="18870"/>
                  </a:moveTo>
                  <a:cubicBezTo>
                    <a:pt x="114421" y="18870"/>
                    <a:pt x="114726" y="18928"/>
                    <a:pt x="115003" y="19123"/>
                  </a:cubicBezTo>
                  <a:cubicBezTo>
                    <a:pt x="115443" y="19432"/>
                    <a:pt x="115646" y="19968"/>
                    <a:pt x="115634" y="20718"/>
                  </a:cubicBezTo>
                  <a:cubicBezTo>
                    <a:pt x="115610" y="21897"/>
                    <a:pt x="113110" y="24814"/>
                    <a:pt x="112348" y="25659"/>
                  </a:cubicBezTo>
                  <a:cubicBezTo>
                    <a:pt x="112231" y="25791"/>
                    <a:pt x="112094" y="25846"/>
                    <a:pt x="111963" y="25846"/>
                  </a:cubicBezTo>
                  <a:cubicBezTo>
                    <a:pt x="111572" y="25846"/>
                    <a:pt x="111223" y="25361"/>
                    <a:pt x="111562" y="24969"/>
                  </a:cubicBezTo>
                  <a:cubicBezTo>
                    <a:pt x="113419" y="22873"/>
                    <a:pt x="114586" y="21123"/>
                    <a:pt x="114598" y="20694"/>
                  </a:cubicBezTo>
                  <a:cubicBezTo>
                    <a:pt x="114598" y="20325"/>
                    <a:pt x="114527" y="20075"/>
                    <a:pt x="114408" y="19980"/>
                  </a:cubicBezTo>
                  <a:cubicBezTo>
                    <a:pt x="114337" y="19933"/>
                    <a:pt x="114242" y="19918"/>
                    <a:pt x="114150" y="19918"/>
                  </a:cubicBezTo>
                  <a:cubicBezTo>
                    <a:pt x="114008" y="19918"/>
                    <a:pt x="113872" y="19954"/>
                    <a:pt x="113836" y="19968"/>
                  </a:cubicBezTo>
                  <a:cubicBezTo>
                    <a:pt x="113766" y="19994"/>
                    <a:pt x="113699" y="20005"/>
                    <a:pt x="113636" y="20005"/>
                  </a:cubicBezTo>
                  <a:cubicBezTo>
                    <a:pt x="113116" y="20005"/>
                    <a:pt x="112893" y="19204"/>
                    <a:pt x="113467" y="18992"/>
                  </a:cubicBezTo>
                  <a:cubicBezTo>
                    <a:pt x="113521" y="18972"/>
                    <a:pt x="113803" y="18870"/>
                    <a:pt x="114155" y="18870"/>
                  </a:cubicBezTo>
                  <a:close/>
                  <a:moveTo>
                    <a:pt x="57210" y="9122"/>
                  </a:moveTo>
                  <a:cubicBezTo>
                    <a:pt x="57305" y="9241"/>
                    <a:pt x="57377" y="9372"/>
                    <a:pt x="57448" y="9479"/>
                  </a:cubicBezTo>
                  <a:cubicBezTo>
                    <a:pt x="59758" y="13051"/>
                    <a:pt x="60996" y="18385"/>
                    <a:pt x="58543" y="22278"/>
                  </a:cubicBezTo>
                  <a:cubicBezTo>
                    <a:pt x="56972" y="24769"/>
                    <a:pt x="53785" y="26561"/>
                    <a:pt x="51196" y="26561"/>
                  </a:cubicBezTo>
                  <a:cubicBezTo>
                    <a:pt x="50803" y="26561"/>
                    <a:pt x="50424" y="26520"/>
                    <a:pt x="50066" y="26433"/>
                  </a:cubicBezTo>
                  <a:cubicBezTo>
                    <a:pt x="48078" y="25957"/>
                    <a:pt x="46935" y="24112"/>
                    <a:pt x="46661" y="20945"/>
                  </a:cubicBezTo>
                  <a:cubicBezTo>
                    <a:pt x="46268" y="16575"/>
                    <a:pt x="49221" y="13289"/>
                    <a:pt x="50138" y="12396"/>
                  </a:cubicBezTo>
                  <a:cubicBezTo>
                    <a:pt x="52221" y="10336"/>
                    <a:pt x="54805" y="9443"/>
                    <a:pt x="57210" y="9122"/>
                  </a:cubicBezTo>
                  <a:close/>
                  <a:moveTo>
                    <a:pt x="87016" y="25990"/>
                  </a:moveTo>
                  <a:cubicBezTo>
                    <a:pt x="87123" y="25990"/>
                    <a:pt x="87236" y="26027"/>
                    <a:pt x="87345" y="26112"/>
                  </a:cubicBezTo>
                  <a:cubicBezTo>
                    <a:pt x="87380" y="26148"/>
                    <a:pt x="90309" y="28410"/>
                    <a:pt x="94762" y="28529"/>
                  </a:cubicBezTo>
                  <a:cubicBezTo>
                    <a:pt x="95465" y="28541"/>
                    <a:pt x="95453" y="29577"/>
                    <a:pt x="94750" y="29577"/>
                  </a:cubicBezTo>
                  <a:lnTo>
                    <a:pt x="94738" y="29577"/>
                  </a:lnTo>
                  <a:cubicBezTo>
                    <a:pt x="89904" y="29446"/>
                    <a:pt x="86821" y="27029"/>
                    <a:pt x="86690" y="26933"/>
                  </a:cubicBezTo>
                  <a:cubicBezTo>
                    <a:pt x="86251" y="26580"/>
                    <a:pt x="86584" y="25990"/>
                    <a:pt x="87016" y="25990"/>
                  </a:cubicBezTo>
                  <a:close/>
                  <a:moveTo>
                    <a:pt x="44013" y="24368"/>
                  </a:moveTo>
                  <a:cubicBezTo>
                    <a:pt x="44213" y="24368"/>
                    <a:pt x="44411" y="24477"/>
                    <a:pt x="44494" y="24731"/>
                  </a:cubicBezTo>
                  <a:cubicBezTo>
                    <a:pt x="44494" y="24755"/>
                    <a:pt x="45149" y="26779"/>
                    <a:pt x="46721" y="28219"/>
                  </a:cubicBezTo>
                  <a:cubicBezTo>
                    <a:pt x="47959" y="29364"/>
                    <a:pt x="49759" y="29828"/>
                    <a:pt x="51253" y="29828"/>
                  </a:cubicBezTo>
                  <a:cubicBezTo>
                    <a:pt x="51655" y="29828"/>
                    <a:pt x="52035" y="29794"/>
                    <a:pt x="52376" y="29731"/>
                  </a:cubicBezTo>
                  <a:cubicBezTo>
                    <a:pt x="52423" y="29721"/>
                    <a:pt x="52467" y="29716"/>
                    <a:pt x="52509" y="29716"/>
                  </a:cubicBezTo>
                  <a:cubicBezTo>
                    <a:pt x="53101" y="29716"/>
                    <a:pt x="53233" y="30666"/>
                    <a:pt x="52566" y="30755"/>
                  </a:cubicBezTo>
                  <a:lnTo>
                    <a:pt x="52578" y="30755"/>
                  </a:lnTo>
                  <a:cubicBezTo>
                    <a:pt x="52138" y="30839"/>
                    <a:pt x="51685" y="30874"/>
                    <a:pt x="51245" y="30874"/>
                  </a:cubicBezTo>
                  <a:cubicBezTo>
                    <a:pt x="49518" y="30874"/>
                    <a:pt x="47494" y="30327"/>
                    <a:pt x="46030" y="28993"/>
                  </a:cubicBezTo>
                  <a:cubicBezTo>
                    <a:pt x="44244" y="27350"/>
                    <a:pt x="43530" y="25136"/>
                    <a:pt x="43494" y="25040"/>
                  </a:cubicBezTo>
                  <a:cubicBezTo>
                    <a:pt x="43377" y="24639"/>
                    <a:pt x="43698" y="24368"/>
                    <a:pt x="44013" y="24368"/>
                  </a:cubicBezTo>
                  <a:close/>
                  <a:moveTo>
                    <a:pt x="30069" y="29006"/>
                  </a:moveTo>
                  <a:cubicBezTo>
                    <a:pt x="30529" y="29006"/>
                    <a:pt x="30825" y="29682"/>
                    <a:pt x="30326" y="29981"/>
                  </a:cubicBezTo>
                  <a:cubicBezTo>
                    <a:pt x="30195" y="30065"/>
                    <a:pt x="27063" y="31958"/>
                    <a:pt x="23670" y="32398"/>
                  </a:cubicBezTo>
                  <a:cubicBezTo>
                    <a:pt x="22979" y="32482"/>
                    <a:pt x="22289" y="32529"/>
                    <a:pt x="21586" y="32529"/>
                  </a:cubicBezTo>
                  <a:cubicBezTo>
                    <a:pt x="19967" y="32529"/>
                    <a:pt x="18360" y="32327"/>
                    <a:pt x="16776" y="31934"/>
                  </a:cubicBezTo>
                  <a:cubicBezTo>
                    <a:pt x="16163" y="31770"/>
                    <a:pt x="16345" y="30901"/>
                    <a:pt x="16897" y="30901"/>
                  </a:cubicBezTo>
                  <a:cubicBezTo>
                    <a:pt x="16945" y="30901"/>
                    <a:pt x="16996" y="30908"/>
                    <a:pt x="17050" y="30922"/>
                  </a:cubicBezTo>
                  <a:cubicBezTo>
                    <a:pt x="17079" y="30931"/>
                    <a:pt x="19128" y="31482"/>
                    <a:pt x="21624" y="31482"/>
                  </a:cubicBezTo>
                  <a:cubicBezTo>
                    <a:pt x="22246" y="31482"/>
                    <a:pt x="22897" y="31448"/>
                    <a:pt x="23551" y="31362"/>
                  </a:cubicBezTo>
                  <a:cubicBezTo>
                    <a:pt x="26718" y="30946"/>
                    <a:pt x="29754" y="29112"/>
                    <a:pt x="29790" y="29088"/>
                  </a:cubicBezTo>
                  <a:cubicBezTo>
                    <a:pt x="29886" y="29031"/>
                    <a:pt x="29981" y="29006"/>
                    <a:pt x="30069" y="29006"/>
                  </a:cubicBezTo>
                  <a:close/>
                  <a:moveTo>
                    <a:pt x="51760" y="1"/>
                  </a:moveTo>
                  <a:cubicBezTo>
                    <a:pt x="47802" y="1"/>
                    <a:pt x="44498" y="2444"/>
                    <a:pt x="41553" y="4645"/>
                  </a:cubicBezTo>
                  <a:cubicBezTo>
                    <a:pt x="39993" y="5800"/>
                    <a:pt x="38517" y="7038"/>
                    <a:pt x="37112" y="8360"/>
                  </a:cubicBezTo>
                  <a:cubicBezTo>
                    <a:pt x="36374" y="7336"/>
                    <a:pt x="35421" y="6490"/>
                    <a:pt x="34302" y="5871"/>
                  </a:cubicBezTo>
                  <a:cubicBezTo>
                    <a:pt x="32339" y="4795"/>
                    <a:pt x="30290" y="4245"/>
                    <a:pt x="28371" y="4245"/>
                  </a:cubicBezTo>
                  <a:cubicBezTo>
                    <a:pt x="27276" y="4245"/>
                    <a:pt x="26223" y="4424"/>
                    <a:pt x="25254" y="4788"/>
                  </a:cubicBezTo>
                  <a:cubicBezTo>
                    <a:pt x="23063" y="5621"/>
                    <a:pt x="21444" y="7324"/>
                    <a:pt x="20574" y="9729"/>
                  </a:cubicBezTo>
                  <a:cubicBezTo>
                    <a:pt x="19479" y="12741"/>
                    <a:pt x="20277" y="16253"/>
                    <a:pt x="22587" y="18670"/>
                  </a:cubicBezTo>
                  <a:cubicBezTo>
                    <a:pt x="24182" y="20336"/>
                    <a:pt x="26218" y="21222"/>
                    <a:pt x="28320" y="21222"/>
                  </a:cubicBezTo>
                  <a:cubicBezTo>
                    <a:pt x="29089" y="21222"/>
                    <a:pt x="29867" y="21103"/>
                    <a:pt x="30635" y="20861"/>
                  </a:cubicBezTo>
                  <a:cubicBezTo>
                    <a:pt x="31766" y="20504"/>
                    <a:pt x="32802" y="19932"/>
                    <a:pt x="33719" y="19194"/>
                  </a:cubicBezTo>
                  <a:lnTo>
                    <a:pt x="33719" y="19194"/>
                  </a:lnTo>
                  <a:cubicBezTo>
                    <a:pt x="33707" y="19290"/>
                    <a:pt x="33683" y="19385"/>
                    <a:pt x="33659" y="19492"/>
                  </a:cubicBezTo>
                  <a:cubicBezTo>
                    <a:pt x="32528" y="23957"/>
                    <a:pt x="28647" y="26267"/>
                    <a:pt x="27028" y="27052"/>
                  </a:cubicBezTo>
                  <a:cubicBezTo>
                    <a:pt x="25063" y="28004"/>
                    <a:pt x="23130" y="28314"/>
                    <a:pt x="21415" y="28314"/>
                  </a:cubicBezTo>
                  <a:cubicBezTo>
                    <a:pt x="19118" y="28314"/>
                    <a:pt x="17210" y="27759"/>
                    <a:pt x="16133" y="27445"/>
                  </a:cubicBezTo>
                  <a:cubicBezTo>
                    <a:pt x="9918" y="25636"/>
                    <a:pt x="6442" y="20814"/>
                    <a:pt x="5239" y="18825"/>
                  </a:cubicBezTo>
                  <a:cubicBezTo>
                    <a:pt x="4750" y="17989"/>
                    <a:pt x="3873" y="17523"/>
                    <a:pt x="2974" y="17523"/>
                  </a:cubicBezTo>
                  <a:cubicBezTo>
                    <a:pt x="2516" y="17523"/>
                    <a:pt x="2053" y="17644"/>
                    <a:pt x="1632" y="17897"/>
                  </a:cubicBezTo>
                  <a:cubicBezTo>
                    <a:pt x="381" y="18659"/>
                    <a:pt x="0" y="20290"/>
                    <a:pt x="786" y="21516"/>
                  </a:cubicBezTo>
                  <a:cubicBezTo>
                    <a:pt x="2667" y="24647"/>
                    <a:pt x="6989" y="30208"/>
                    <a:pt x="14669" y="32446"/>
                  </a:cubicBezTo>
                  <a:cubicBezTo>
                    <a:pt x="15931" y="32815"/>
                    <a:pt x="18384" y="33529"/>
                    <a:pt x="21420" y="33529"/>
                  </a:cubicBezTo>
                  <a:cubicBezTo>
                    <a:pt x="21446" y="33530"/>
                    <a:pt x="21472" y="33530"/>
                    <a:pt x="21498" y="33530"/>
                  </a:cubicBezTo>
                  <a:cubicBezTo>
                    <a:pt x="24198" y="33530"/>
                    <a:pt x="26873" y="32923"/>
                    <a:pt x="29302" y="31743"/>
                  </a:cubicBezTo>
                  <a:cubicBezTo>
                    <a:pt x="31576" y="30636"/>
                    <a:pt x="37041" y="27362"/>
                    <a:pt x="38708" y="20766"/>
                  </a:cubicBezTo>
                  <a:cubicBezTo>
                    <a:pt x="39267" y="18468"/>
                    <a:pt x="39410" y="16087"/>
                    <a:pt x="39112" y="13729"/>
                  </a:cubicBezTo>
                  <a:cubicBezTo>
                    <a:pt x="40827" y="11955"/>
                    <a:pt x="42672" y="10312"/>
                    <a:pt x="44661" y="8836"/>
                  </a:cubicBezTo>
                  <a:cubicBezTo>
                    <a:pt x="47542" y="6693"/>
                    <a:pt x="49685" y="5228"/>
                    <a:pt x="51769" y="5228"/>
                  </a:cubicBezTo>
                  <a:cubicBezTo>
                    <a:pt x="49804" y="6026"/>
                    <a:pt x="48006" y="7205"/>
                    <a:pt x="46494" y="8693"/>
                  </a:cubicBezTo>
                  <a:cubicBezTo>
                    <a:pt x="44792" y="10372"/>
                    <a:pt x="40898" y="14956"/>
                    <a:pt x="41470" y="21421"/>
                  </a:cubicBezTo>
                  <a:cubicBezTo>
                    <a:pt x="41946" y="26826"/>
                    <a:pt x="44637" y="30505"/>
                    <a:pt x="48840" y="31517"/>
                  </a:cubicBezTo>
                  <a:cubicBezTo>
                    <a:pt x="49588" y="31697"/>
                    <a:pt x="50367" y="31784"/>
                    <a:pt x="51160" y="31784"/>
                  </a:cubicBezTo>
                  <a:cubicBezTo>
                    <a:pt x="55555" y="31784"/>
                    <a:pt x="60397" y="29131"/>
                    <a:pt x="62949" y="25076"/>
                  </a:cubicBezTo>
                  <a:cubicBezTo>
                    <a:pt x="64699" y="22302"/>
                    <a:pt x="65401" y="18932"/>
                    <a:pt x="64973" y="15337"/>
                  </a:cubicBezTo>
                  <a:cubicBezTo>
                    <a:pt x="64723" y="13253"/>
                    <a:pt x="64151" y="11217"/>
                    <a:pt x="63282" y="9312"/>
                  </a:cubicBezTo>
                  <a:lnTo>
                    <a:pt x="63282" y="9312"/>
                  </a:lnTo>
                  <a:cubicBezTo>
                    <a:pt x="63639" y="9384"/>
                    <a:pt x="63949" y="9443"/>
                    <a:pt x="64187" y="9503"/>
                  </a:cubicBezTo>
                  <a:cubicBezTo>
                    <a:pt x="71295" y="11169"/>
                    <a:pt x="74545" y="16861"/>
                    <a:pt x="77427" y="21885"/>
                  </a:cubicBezTo>
                  <a:cubicBezTo>
                    <a:pt x="77986" y="22861"/>
                    <a:pt x="78510" y="23790"/>
                    <a:pt x="79058" y="24659"/>
                  </a:cubicBezTo>
                  <a:cubicBezTo>
                    <a:pt x="82344" y="29898"/>
                    <a:pt x="89381" y="33327"/>
                    <a:pt x="96727" y="33327"/>
                  </a:cubicBezTo>
                  <a:cubicBezTo>
                    <a:pt x="96953" y="33327"/>
                    <a:pt x="97179" y="33327"/>
                    <a:pt x="97405" y="33315"/>
                  </a:cubicBezTo>
                  <a:cubicBezTo>
                    <a:pt x="101013" y="33232"/>
                    <a:pt x="104561" y="32244"/>
                    <a:pt x="107704" y="30469"/>
                  </a:cubicBezTo>
                  <a:cubicBezTo>
                    <a:pt x="111157" y="28469"/>
                    <a:pt x="113967" y="25552"/>
                    <a:pt x="116039" y="21778"/>
                  </a:cubicBezTo>
                  <a:cubicBezTo>
                    <a:pt x="116729" y="20516"/>
                    <a:pt x="116265" y="18932"/>
                    <a:pt x="115003" y="18242"/>
                  </a:cubicBezTo>
                  <a:cubicBezTo>
                    <a:pt x="114606" y="18025"/>
                    <a:pt x="114178" y="17922"/>
                    <a:pt x="113756" y="17922"/>
                  </a:cubicBezTo>
                  <a:cubicBezTo>
                    <a:pt x="112834" y="17922"/>
                    <a:pt x="111940" y="18412"/>
                    <a:pt x="111467" y="19278"/>
                  </a:cubicBezTo>
                  <a:cubicBezTo>
                    <a:pt x="107371" y="26731"/>
                    <a:pt x="100811" y="28017"/>
                    <a:pt x="97251" y="28112"/>
                  </a:cubicBezTo>
                  <a:cubicBezTo>
                    <a:pt x="97075" y="28117"/>
                    <a:pt x="96899" y="28120"/>
                    <a:pt x="96723" y="28120"/>
                  </a:cubicBezTo>
                  <a:cubicBezTo>
                    <a:pt x="91201" y="28120"/>
                    <a:pt x="85794" y="25601"/>
                    <a:pt x="83463" y="21885"/>
                  </a:cubicBezTo>
                  <a:cubicBezTo>
                    <a:pt x="82987" y="21111"/>
                    <a:pt x="82475" y="20230"/>
                    <a:pt x="81939" y="19301"/>
                  </a:cubicBezTo>
                  <a:cubicBezTo>
                    <a:pt x="78891" y="13944"/>
                    <a:pt x="74688" y="6621"/>
                    <a:pt x="65390" y="4431"/>
                  </a:cubicBezTo>
                  <a:cubicBezTo>
                    <a:pt x="63508" y="3990"/>
                    <a:pt x="61580" y="3764"/>
                    <a:pt x="59651" y="3752"/>
                  </a:cubicBezTo>
                  <a:cubicBezTo>
                    <a:pt x="58258" y="2228"/>
                    <a:pt x="56281" y="692"/>
                    <a:pt x="53614" y="180"/>
                  </a:cubicBezTo>
                  <a:cubicBezTo>
                    <a:pt x="52980" y="57"/>
                    <a:pt x="52363" y="1"/>
                    <a:pt x="51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Google Shape;418;p8"/>
            <p:cNvGrpSpPr/>
            <p:nvPr/>
          </p:nvGrpSpPr>
          <p:grpSpPr>
            <a:xfrm rot="-6582615">
              <a:off x="7513280" y="-3907016"/>
              <a:ext cx="4373527" cy="4373487"/>
              <a:chOff x="2499100" y="1489300"/>
              <a:chExt cx="2736100" cy="2736075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7" name="Google Shape;447;p8"/>
            <p:cNvGrpSpPr/>
            <p:nvPr/>
          </p:nvGrpSpPr>
          <p:grpSpPr>
            <a:xfrm rot="-6582615">
              <a:off x="-3276020" y="4061534"/>
              <a:ext cx="4373527" cy="4373487"/>
              <a:chOff x="2499100" y="1489300"/>
              <a:chExt cx="2736100" cy="2736075"/>
            </a:xfrm>
          </p:grpSpPr>
          <p:sp>
            <p:nvSpPr>
              <p:cNvPr id="448" name="Google Shape;448;p8"/>
              <p:cNvSpPr/>
              <p:nvPr/>
            </p:nvSpPr>
            <p:spPr>
              <a:xfrm>
                <a:off x="2499100" y="15664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2499100" y="17649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2499100" y="19634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2499100" y="21623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2499100" y="25593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2499100" y="2360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2499100" y="275790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2499100" y="29567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2499100" y="31552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2499100" y="33538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2499100" y="35526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2499100" y="375117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2499100" y="3949725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2499100" y="4148550"/>
                <a:ext cx="2736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9444" h="1" fill="none" extrusionOk="0">
                    <a:moveTo>
                      <a:pt x="109443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25759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27744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29732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3171825" y="1489300"/>
                <a:ext cx="0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35688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33703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37677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396625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41651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43636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45621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4760700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495952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1" y="1"/>
                    </a:moveTo>
                    <a:lnTo>
                      <a:pt x="1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5158075" y="1489300"/>
                <a:ext cx="25" cy="27360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09443" fill="none" extrusionOk="0">
                    <a:moveTo>
                      <a:pt x="0" y="1"/>
                    </a:moveTo>
                    <a:lnTo>
                      <a:pt x="0" y="109443"/>
                    </a:lnTo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9"/>
          <p:cNvGrpSpPr/>
          <p:nvPr/>
        </p:nvGrpSpPr>
        <p:grpSpPr>
          <a:xfrm rot="-2700000">
            <a:off x="6485959" y="4677041"/>
            <a:ext cx="4374003" cy="4373963"/>
            <a:chOff x="2499100" y="1489300"/>
            <a:chExt cx="2736100" cy="2736075"/>
          </a:xfrm>
        </p:grpSpPr>
        <p:sp>
          <p:nvSpPr>
            <p:cNvPr id="478" name="Google Shape;478;p9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9"/>
          <p:cNvGrpSpPr/>
          <p:nvPr/>
        </p:nvGrpSpPr>
        <p:grpSpPr>
          <a:xfrm rot="-2700000">
            <a:off x="-4217741" y="566841"/>
            <a:ext cx="4374003" cy="4373963"/>
            <a:chOff x="2499100" y="1489300"/>
            <a:chExt cx="2736100" cy="2736075"/>
          </a:xfrm>
        </p:grpSpPr>
        <p:sp>
          <p:nvSpPr>
            <p:cNvPr id="507" name="Google Shape;507;p9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9"/>
          <p:cNvSpPr/>
          <p:nvPr/>
        </p:nvSpPr>
        <p:spPr>
          <a:xfrm rot="-3377265">
            <a:off x="-1643247" y="2869976"/>
            <a:ext cx="2889210" cy="820463"/>
          </a:xfrm>
          <a:custGeom>
            <a:avLst/>
            <a:gdLst/>
            <a:ahLst/>
            <a:cxnLst/>
            <a:rect l="l" t="t" r="r" b="b"/>
            <a:pathLst>
              <a:path w="70140" h="19918" extrusionOk="0">
                <a:moveTo>
                  <a:pt x="50549" y="3017"/>
                </a:moveTo>
                <a:cubicBezTo>
                  <a:pt x="50912" y="3017"/>
                  <a:pt x="51275" y="3027"/>
                  <a:pt x="51638" y="3046"/>
                </a:cubicBezTo>
                <a:cubicBezTo>
                  <a:pt x="52321" y="3104"/>
                  <a:pt x="52249" y="4096"/>
                  <a:pt x="51610" y="4096"/>
                </a:cubicBezTo>
                <a:cubicBezTo>
                  <a:pt x="51592" y="4096"/>
                  <a:pt x="51573" y="4095"/>
                  <a:pt x="51554" y="4094"/>
                </a:cubicBezTo>
                <a:cubicBezTo>
                  <a:pt x="51209" y="4074"/>
                  <a:pt x="50863" y="4065"/>
                  <a:pt x="50517" y="4065"/>
                </a:cubicBezTo>
                <a:cubicBezTo>
                  <a:pt x="48956" y="4065"/>
                  <a:pt x="47398" y="4261"/>
                  <a:pt x="45887" y="4641"/>
                </a:cubicBezTo>
                <a:cubicBezTo>
                  <a:pt x="45839" y="4653"/>
                  <a:pt x="45804" y="4653"/>
                  <a:pt x="45756" y="4653"/>
                </a:cubicBezTo>
                <a:cubicBezTo>
                  <a:pt x="45149" y="4653"/>
                  <a:pt x="45042" y="3784"/>
                  <a:pt x="45625" y="3629"/>
                </a:cubicBezTo>
                <a:cubicBezTo>
                  <a:pt x="47237" y="3219"/>
                  <a:pt x="48889" y="3017"/>
                  <a:pt x="50549" y="3017"/>
                </a:cubicBezTo>
                <a:close/>
                <a:moveTo>
                  <a:pt x="2566" y="1103"/>
                </a:moveTo>
                <a:cubicBezTo>
                  <a:pt x="3211" y="1103"/>
                  <a:pt x="3700" y="1554"/>
                  <a:pt x="3763" y="1617"/>
                </a:cubicBezTo>
                <a:cubicBezTo>
                  <a:pt x="3965" y="1820"/>
                  <a:pt x="3965" y="2141"/>
                  <a:pt x="3763" y="2355"/>
                </a:cubicBezTo>
                <a:lnTo>
                  <a:pt x="3774" y="2355"/>
                </a:lnTo>
                <a:cubicBezTo>
                  <a:pt x="3672" y="2458"/>
                  <a:pt x="3535" y="2509"/>
                  <a:pt x="3399" y="2509"/>
                </a:cubicBezTo>
                <a:cubicBezTo>
                  <a:pt x="3267" y="2509"/>
                  <a:pt x="3136" y="2461"/>
                  <a:pt x="3036" y="2367"/>
                </a:cubicBezTo>
                <a:cubicBezTo>
                  <a:pt x="2950" y="2281"/>
                  <a:pt x="2737" y="2136"/>
                  <a:pt x="2565" y="2136"/>
                </a:cubicBezTo>
                <a:cubicBezTo>
                  <a:pt x="2547" y="2136"/>
                  <a:pt x="2529" y="2138"/>
                  <a:pt x="2512" y="2141"/>
                </a:cubicBezTo>
                <a:cubicBezTo>
                  <a:pt x="2358" y="2177"/>
                  <a:pt x="2179" y="2379"/>
                  <a:pt x="2048" y="2713"/>
                </a:cubicBezTo>
                <a:cubicBezTo>
                  <a:pt x="1846" y="3213"/>
                  <a:pt x="2417" y="5773"/>
                  <a:pt x="3084" y="7856"/>
                </a:cubicBezTo>
                <a:cubicBezTo>
                  <a:pt x="3167" y="8130"/>
                  <a:pt x="3024" y="8428"/>
                  <a:pt x="2751" y="8511"/>
                </a:cubicBezTo>
                <a:cubicBezTo>
                  <a:pt x="2691" y="8523"/>
                  <a:pt x="2643" y="8535"/>
                  <a:pt x="2584" y="8535"/>
                </a:cubicBezTo>
                <a:cubicBezTo>
                  <a:pt x="2358" y="8535"/>
                  <a:pt x="2155" y="8392"/>
                  <a:pt x="2096" y="8178"/>
                </a:cubicBezTo>
                <a:cubicBezTo>
                  <a:pt x="1738" y="7070"/>
                  <a:pt x="631" y="3415"/>
                  <a:pt x="1084" y="2320"/>
                </a:cubicBezTo>
                <a:cubicBezTo>
                  <a:pt x="1369" y="1629"/>
                  <a:pt x="1786" y="1224"/>
                  <a:pt x="2298" y="1129"/>
                </a:cubicBezTo>
                <a:cubicBezTo>
                  <a:pt x="2390" y="1111"/>
                  <a:pt x="2479" y="1103"/>
                  <a:pt x="2566" y="1103"/>
                </a:cubicBezTo>
                <a:close/>
                <a:moveTo>
                  <a:pt x="65222" y="7121"/>
                </a:moveTo>
                <a:cubicBezTo>
                  <a:pt x="65289" y="7121"/>
                  <a:pt x="65361" y="7135"/>
                  <a:pt x="65437" y="7166"/>
                </a:cubicBezTo>
                <a:cubicBezTo>
                  <a:pt x="66044" y="7416"/>
                  <a:pt x="69092" y="8725"/>
                  <a:pt x="68866" y="10392"/>
                </a:cubicBezTo>
                <a:cubicBezTo>
                  <a:pt x="68699" y="11607"/>
                  <a:pt x="67568" y="12047"/>
                  <a:pt x="66997" y="12119"/>
                </a:cubicBezTo>
                <a:lnTo>
                  <a:pt x="66937" y="12119"/>
                </a:lnTo>
                <a:cubicBezTo>
                  <a:pt x="66925" y="12119"/>
                  <a:pt x="66914" y="12119"/>
                  <a:pt x="66903" y="12119"/>
                </a:cubicBezTo>
                <a:cubicBezTo>
                  <a:pt x="66245" y="12119"/>
                  <a:pt x="66199" y="11118"/>
                  <a:pt x="66878" y="11071"/>
                </a:cubicBezTo>
                <a:cubicBezTo>
                  <a:pt x="66961" y="11071"/>
                  <a:pt x="67747" y="10940"/>
                  <a:pt x="67842" y="10237"/>
                </a:cubicBezTo>
                <a:cubicBezTo>
                  <a:pt x="67913" y="9690"/>
                  <a:pt x="66437" y="8678"/>
                  <a:pt x="65056" y="8130"/>
                </a:cubicBezTo>
                <a:cubicBezTo>
                  <a:pt x="64478" y="7899"/>
                  <a:pt x="64716" y="7121"/>
                  <a:pt x="65222" y="7121"/>
                </a:cubicBezTo>
                <a:close/>
                <a:moveTo>
                  <a:pt x="30572" y="12610"/>
                </a:moveTo>
                <a:cubicBezTo>
                  <a:pt x="31021" y="12610"/>
                  <a:pt x="31301" y="13242"/>
                  <a:pt x="30861" y="13559"/>
                </a:cubicBezTo>
                <a:lnTo>
                  <a:pt x="30861" y="13571"/>
                </a:lnTo>
                <a:cubicBezTo>
                  <a:pt x="30814" y="13595"/>
                  <a:pt x="29730" y="14226"/>
                  <a:pt x="27587" y="15083"/>
                </a:cubicBezTo>
                <a:cubicBezTo>
                  <a:pt x="26265" y="15583"/>
                  <a:pt x="24884" y="15905"/>
                  <a:pt x="23479" y="16036"/>
                </a:cubicBezTo>
                <a:lnTo>
                  <a:pt x="23432" y="16036"/>
                </a:lnTo>
                <a:cubicBezTo>
                  <a:pt x="23420" y="16036"/>
                  <a:pt x="23409" y="16037"/>
                  <a:pt x="23397" y="16037"/>
                </a:cubicBezTo>
                <a:cubicBezTo>
                  <a:pt x="22740" y="16037"/>
                  <a:pt x="22705" y="15023"/>
                  <a:pt x="23384" y="15000"/>
                </a:cubicBezTo>
                <a:cubicBezTo>
                  <a:pt x="24694" y="14869"/>
                  <a:pt x="25968" y="14559"/>
                  <a:pt x="27206" y="14107"/>
                </a:cubicBezTo>
                <a:cubicBezTo>
                  <a:pt x="29266" y="13285"/>
                  <a:pt x="30325" y="12666"/>
                  <a:pt x="30337" y="12666"/>
                </a:cubicBezTo>
                <a:cubicBezTo>
                  <a:pt x="30418" y="12627"/>
                  <a:pt x="30497" y="12610"/>
                  <a:pt x="30572" y="12610"/>
                </a:cubicBezTo>
                <a:close/>
                <a:moveTo>
                  <a:pt x="2698" y="1"/>
                </a:moveTo>
                <a:cubicBezTo>
                  <a:pt x="2625" y="1"/>
                  <a:pt x="2551" y="4"/>
                  <a:pt x="2477" y="10"/>
                </a:cubicBezTo>
                <a:cubicBezTo>
                  <a:pt x="1048" y="141"/>
                  <a:pt x="0" y="1403"/>
                  <a:pt x="119" y="2820"/>
                </a:cubicBezTo>
                <a:cubicBezTo>
                  <a:pt x="393" y="5927"/>
                  <a:pt x="1703" y="13523"/>
                  <a:pt x="7942" y="17131"/>
                </a:cubicBezTo>
                <a:cubicBezTo>
                  <a:pt x="9918" y="18274"/>
                  <a:pt x="14395" y="19917"/>
                  <a:pt x="19824" y="19917"/>
                </a:cubicBezTo>
                <a:cubicBezTo>
                  <a:pt x="21789" y="19917"/>
                  <a:pt x="23741" y="19703"/>
                  <a:pt x="25646" y="19262"/>
                </a:cubicBezTo>
                <a:cubicBezTo>
                  <a:pt x="31945" y="17810"/>
                  <a:pt x="35683" y="15036"/>
                  <a:pt x="39303" y="12357"/>
                </a:cubicBezTo>
                <a:cubicBezTo>
                  <a:pt x="40493" y="11476"/>
                  <a:pt x="41720" y="10571"/>
                  <a:pt x="43041" y="9702"/>
                </a:cubicBezTo>
                <a:cubicBezTo>
                  <a:pt x="44249" y="8904"/>
                  <a:pt x="46735" y="7696"/>
                  <a:pt x="50740" y="7696"/>
                </a:cubicBezTo>
                <a:cubicBezTo>
                  <a:pt x="51157" y="7696"/>
                  <a:pt x="51591" y="7709"/>
                  <a:pt x="52042" y="7737"/>
                </a:cubicBezTo>
                <a:cubicBezTo>
                  <a:pt x="56448" y="8011"/>
                  <a:pt x="61186" y="9725"/>
                  <a:pt x="65770" y="12666"/>
                </a:cubicBezTo>
                <a:cubicBezTo>
                  <a:pt x="66204" y="12946"/>
                  <a:pt x="66693" y="13079"/>
                  <a:pt x="67176" y="13079"/>
                </a:cubicBezTo>
                <a:cubicBezTo>
                  <a:pt x="68032" y="13079"/>
                  <a:pt x="68871" y="12661"/>
                  <a:pt x="69366" y="11892"/>
                </a:cubicBezTo>
                <a:cubicBezTo>
                  <a:pt x="70140" y="10678"/>
                  <a:pt x="69795" y="9071"/>
                  <a:pt x="68592" y="8285"/>
                </a:cubicBezTo>
                <a:cubicBezTo>
                  <a:pt x="62037" y="4067"/>
                  <a:pt x="55925" y="2499"/>
                  <a:pt x="50823" y="2499"/>
                </a:cubicBezTo>
                <a:cubicBezTo>
                  <a:pt x="46389" y="2499"/>
                  <a:pt x="42719" y="3683"/>
                  <a:pt x="40184" y="5344"/>
                </a:cubicBezTo>
                <a:cubicBezTo>
                  <a:pt x="38743" y="6296"/>
                  <a:pt x="37445" y="7249"/>
                  <a:pt x="36207" y="8178"/>
                </a:cubicBezTo>
                <a:cubicBezTo>
                  <a:pt x="32719" y="10749"/>
                  <a:pt x="29706" y="12988"/>
                  <a:pt x="24468" y="14190"/>
                </a:cubicBezTo>
                <a:cubicBezTo>
                  <a:pt x="22835" y="14566"/>
                  <a:pt x="21257" y="14717"/>
                  <a:pt x="19781" y="14717"/>
                </a:cubicBezTo>
                <a:cubicBezTo>
                  <a:pt x="15313" y="14717"/>
                  <a:pt x="11784" y="13335"/>
                  <a:pt x="10549" y="12619"/>
                </a:cubicBezTo>
                <a:cubicBezTo>
                  <a:pt x="6310" y="10166"/>
                  <a:pt x="5465" y="4153"/>
                  <a:pt x="5298" y="2355"/>
                </a:cubicBezTo>
                <a:cubicBezTo>
                  <a:pt x="5174" y="1012"/>
                  <a:pt x="4033" y="1"/>
                  <a:pt x="26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9"/>
          <p:cNvSpPr/>
          <p:nvPr/>
        </p:nvSpPr>
        <p:spPr>
          <a:xfrm rot="10800000">
            <a:off x="-1591676" y="-159050"/>
            <a:ext cx="2908400" cy="75552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9"/>
          <p:cNvSpPr/>
          <p:nvPr/>
        </p:nvSpPr>
        <p:spPr>
          <a:xfrm>
            <a:off x="8385075" y="3426575"/>
            <a:ext cx="3013291" cy="1540911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9"/>
          <p:cNvSpPr txBox="1">
            <a:spLocks noGrp="1"/>
          </p:cNvSpPr>
          <p:nvPr>
            <p:ph type="title" idx="2"/>
          </p:nvPr>
        </p:nvSpPr>
        <p:spPr>
          <a:xfrm>
            <a:off x="5726124" y="1482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9"/>
          <p:cNvSpPr txBox="1">
            <a:spLocks noGrp="1"/>
          </p:cNvSpPr>
          <p:nvPr>
            <p:ph type="title" idx="3"/>
          </p:nvPr>
        </p:nvSpPr>
        <p:spPr>
          <a:xfrm>
            <a:off x="5726075" y="1937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1" name="Google Shape;541;p9"/>
          <p:cNvSpPr txBox="1">
            <a:spLocks noGrp="1"/>
          </p:cNvSpPr>
          <p:nvPr>
            <p:ph type="title" idx="4"/>
          </p:nvPr>
        </p:nvSpPr>
        <p:spPr>
          <a:xfrm>
            <a:off x="899125" y="14822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9"/>
          <p:cNvSpPr txBox="1">
            <a:spLocks noGrp="1"/>
          </p:cNvSpPr>
          <p:nvPr>
            <p:ph type="title" idx="5"/>
          </p:nvPr>
        </p:nvSpPr>
        <p:spPr>
          <a:xfrm>
            <a:off x="899075" y="19376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3" name="Google Shape;543;p9"/>
          <p:cNvSpPr txBox="1">
            <a:spLocks noGrp="1"/>
          </p:cNvSpPr>
          <p:nvPr>
            <p:ph type="title" idx="6"/>
          </p:nvPr>
        </p:nvSpPr>
        <p:spPr>
          <a:xfrm>
            <a:off x="5726124" y="27530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 idx="7"/>
          </p:nvPr>
        </p:nvSpPr>
        <p:spPr>
          <a:xfrm>
            <a:off x="5726075" y="32084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5" name="Google Shape;545;p9"/>
          <p:cNvSpPr txBox="1">
            <a:spLocks noGrp="1"/>
          </p:cNvSpPr>
          <p:nvPr>
            <p:ph type="title" idx="8"/>
          </p:nvPr>
        </p:nvSpPr>
        <p:spPr>
          <a:xfrm>
            <a:off x="899125" y="2753050"/>
            <a:ext cx="2518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9"/>
          <p:cNvSpPr txBox="1">
            <a:spLocks noGrp="1"/>
          </p:cNvSpPr>
          <p:nvPr>
            <p:ph type="title" idx="9"/>
          </p:nvPr>
        </p:nvSpPr>
        <p:spPr>
          <a:xfrm>
            <a:off x="899075" y="3208450"/>
            <a:ext cx="25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400" b="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10"/>
          <p:cNvGrpSpPr/>
          <p:nvPr/>
        </p:nvGrpSpPr>
        <p:grpSpPr>
          <a:xfrm rot="-2700000">
            <a:off x="7822934" y="2256091"/>
            <a:ext cx="4374003" cy="4373963"/>
            <a:chOff x="2499100" y="1489300"/>
            <a:chExt cx="2736100" cy="2736075"/>
          </a:xfrm>
        </p:grpSpPr>
        <p:sp>
          <p:nvSpPr>
            <p:cNvPr id="549" name="Google Shape;549;p1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0"/>
          <p:cNvGrpSpPr/>
          <p:nvPr/>
        </p:nvGrpSpPr>
        <p:grpSpPr>
          <a:xfrm rot="-2700000">
            <a:off x="-2675991" y="-1330684"/>
            <a:ext cx="4374003" cy="4373963"/>
            <a:chOff x="2499100" y="1489300"/>
            <a:chExt cx="2736100" cy="2736075"/>
          </a:xfrm>
        </p:grpSpPr>
        <p:sp>
          <p:nvSpPr>
            <p:cNvPr id="578" name="Google Shape;578;p10"/>
            <p:cNvSpPr/>
            <p:nvPr/>
          </p:nvSpPr>
          <p:spPr>
            <a:xfrm>
              <a:off x="2499100" y="15664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0"/>
            <p:cNvSpPr/>
            <p:nvPr/>
          </p:nvSpPr>
          <p:spPr>
            <a:xfrm>
              <a:off x="2499100" y="17649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2499100" y="19634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99100" y="21623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499100" y="25593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99100" y="2360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499100" y="275790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499100" y="29567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99100" y="31552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99100" y="33538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99100" y="35526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99100" y="375117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99100" y="3949725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99100" y="4148550"/>
              <a:ext cx="2736100" cy="25"/>
            </a:xfrm>
            <a:custGeom>
              <a:avLst/>
              <a:gdLst/>
              <a:ahLst/>
              <a:cxnLst/>
              <a:rect l="l" t="t" r="r" b="b"/>
              <a:pathLst>
                <a:path w="109444" h="1" fill="none" extrusionOk="0">
                  <a:moveTo>
                    <a:pt x="109443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5759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7744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9732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3171825" y="1489300"/>
              <a:ext cx="0" cy="2736075"/>
            </a:xfrm>
            <a:custGeom>
              <a:avLst/>
              <a:gdLst/>
              <a:ahLst/>
              <a:cxnLst/>
              <a:rect l="l" t="t" r="r" b="b"/>
              <a:pathLst>
                <a:path w="120000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35688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33703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37677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396625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41651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43636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45621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4760700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>
              <a:off x="495952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1" y="1"/>
                  </a:moveTo>
                  <a:lnTo>
                    <a:pt x="1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5158075" y="1489300"/>
              <a:ext cx="25" cy="2736075"/>
            </a:xfrm>
            <a:custGeom>
              <a:avLst/>
              <a:gdLst/>
              <a:ahLst/>
              <a:cxnLst/>
              <a:rect l="l" t="t" r="r" b="b"/>
              <a:pathLst>
                <a:path w="1" h="109443" fill="none" extrusionOk="0">
                  <a:moveTo>
                    <a:pt x="0" y="1"/>
                  </a:moveTo>
                  <a:lnTo>
                    <a:pt x="0" y="109443"/>
                  </a:lnTo>
                </a:path>
              </a:pathLst>
            </a:custGeom>
            <a:noFill/>
            <a:ln w="19050" cap="flat" cmpd="sng">
              <a:solidFill>
                <a:schemeClr val="accent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10"/>
          <p:cNvSpPr/>
          <p:nvPr/>
        </p:nvSpPr>
        <p:spPr>
          <a:xfrm>
            <a:off x="-1338800" y="3772275"/>
            <a:ext cx="4258019" cy="1223091"/>
          </a:xfrm>
          <a:custGeom>
            <a:avLst/>
            <a:gdLst/>
            <a:ahLst/>
            <a:cxnLst/>
            <a:rect l="l" t="t" r="r" b="b"/>
            <a:pathLst>
              <a:path w="116730" h="33530" extrusionOk="0">
                <a:moveTo>
                  <a:pt x="59305" y="7003"/>
                </a:moveTo>
                <a:cubicBezTo>
                  <a:pt x="59433" y="7003"/>
                  <a:pt x="59561" y="7006"/>
                  <a:pt x="59686" y="7014"/>
                </a:cubicBezTo>
                <a:cubicBezTo>
                  <a:pt x="60984" y="7086"/>
                  <a:pt x="62258" y="7300"/>
                  <a:pt x="63496" y="7633"/>
                </a:cubicBezTo>
                <a:cubicBezTo>
                  <a:pt x="63770" y="7729"/>
                  <a:pt x="63925" y="8014"/>
                  <a:pt x="63842" y="8288"/>
                </a:cubicBezTo>
                <a:cubicBezTo>
                  <a:pt x="63770" y="8503"/>
                  <a:pt x="63568" y="8657"/>
                  <a:pt x="63342" y="8657"/>
                </a:cubicBezTo>
                <a:cubicBezTo>
                  <a:pt x="63294" y="8657"/>
                  <a:pt x="63246" y="8645"/>
                  <a:pt x="63199" y="8633"/>
                </a:cubicBezTo>
                <a:cubicBezTo>
                  <a:pt x="62032" y="8324"/>
                  <a:pt x="60829" y="8122"/>
                  <a:pt x="59627" y="8050"/>
                </a:cubicBezTo>
                <a:cubicBezTo>
                  <a:pt x="59522" y="8043"/>
                  <a:pt x="59416" y="8040"/>
                  <a:pt x="59308" y="8040"/>
                </a:cubicBezTo>
                <a:cubicBezTo>
                  <a:pt x="57874" y="8040"/>
                  <a:pt x="56185" y="8586"/>
                  <a:pt x="56174" y="8586"/>
                </a:cubicBezTo>
                <a:cubicBezTo>
                  <a:pt x="56110" y="8607"/>
                  <a:pt x="56048" y="8616"/>
                  <a:pt x="55991" y="8616"/>
                </a:cubicBezTo>
                <a:cubicBezTo>
                  <a:pt x="55454" y="8616"/>
                  <a:pt x="55250" y="7791"/>
                  <a:pt x="55853" y="7598"/>
                </a:cubicBezTo>
                <a:cubicBezTo>
                  <a:pt x="55930" y="7576"/>
                  <a:pt x="57701" y="7003"/>
                  <a:pt x="59305" y="7003"/>
                </a:cubicBezTo>
                <a:close/>
                <a:moveTo>
                  <a:pt x="28287" y="7638"/>
                </a:moveTo>
                <a:cubicBezTo>
                  <a:pt x="29296" y="7638"/>
                  <a:pt x="30083" y="7840"/>
                  <a:pt x="30147" y="7860"/>
                </a:cubicBezTo>
                <a:cubicBezTo>
                  <a:pt x="30763" y="8025"/>
                  <a:pt x="30586" y="8890"/>
                  <a:pt x="30031" y="8890"/>
                </a:cubicBezTo>
                <a:cubicBezTo>
                  <a:pt x="29985" y="8890"/>
                  <a:pt x="29936" y="8884"/>
                  <a:pt x="29885" y="8872"/>
                </a:cubicBezTo>
                <a:cubicBezTo>
                  <a:pt x="29859" y="8865"/>
                  <a:pt x="29145" y="8685"/>
                  <a:pt x="28261" y="8685"/>
                </a:cubicBezTo>
                <a:cubicBezTo>
                  <a:pt x="27558" y="8685"/>
                  <a:pt x="26746" y="8799"/>
                  <a:pt x="26087" y="9205"/>
                </a:cubicBezTo>
                <a:cubicBezTo>
                  <a:pt x="24587" y="10134"/>
                  <a:pt x="24361" y="12277"/>
                  <a:pt x="24563" y="13503"/>
                </a:cubicBezTo>
                <a:cubicBezTo>
                  <a:pt x="24611" y="13789"/>
                  <a:pt x="24420" y="14063"/>
                  <a:pt x="24134" y="14110"/>
                </a:cubicBezTo>
                <a:lnTo>
                  <a:pt x="24051" y="14110"/>
                </a:lnTo>
                <a:cubicBezTo>
                  <a:pt x="23789" y="14110"/>
                  <a:pt x="23575" y="13932"/>
                  <a:pt x="23539" y="13682"/>
                </a:cubicBezTo>
                <a:cubicBezTo>
                  <a:pt x="23241" y="11872"/>
                  <a:pt x="23730" y="9431"/>
                  <a:pt x="25527" y="8324"/>
                </a:cubicBezTo>
                <a:cubicBezTo>
                  <a:pt x="26400" y="7786"/>
                  <a:pt x="27425" y="7638"/>
                  <a:pt x="28287" y="7638"/>
                </a:cubicBezTo>
                <a:close/>
                <a:moveTo>
                  <a:pt x="28361" y="9455"/>
                </a:moveTo>
                <a:cubicBezTo>
                  <a:pt x="29397" y="9455"/>
                  <a:pt x="30623" y="9800"/>
                  <a:pt x="31802" y="10443"/>
                </a:cubicBezTo>
                <a:cubicBezTo>
                  <a:pt x="32493" y="10824"/>
                  <a:pt x="32993" y="11467"/>
                  <a:pt x="33350" y="12253"/>
                </a:cubicBezTo>
                <a:cubicBezTo>
                  <a:pt x="31635" y="14122"/>
                  <a:pt x="30397" y="15480"/>
                  <a:pt x="29075" y="15884"/>
                </a:cubicBezTo>
                <a:lnTo>
                  <a:pt x="29075" y="15896"/>
                </a:lnTo>
                <a:cubicBezTo>
                  <a:pt x="28816" y="15977"/>
                  <a:pt x="28569" y="16012"/>
                  <a:pt x="28337" y="16012"/>
                </a:cubicBezTo>
                <a:cubicBezTo>
                  <a:pt x="27408" y="16012"/>
                  <a:pt x="26711" y="15456"/>
                  <a:pt x="26349" y="15075"/>
                </a:cubicBezTo>
                <a:cubicBezTo>
                  <a:pt x="25563" y="14253"/>
                  <a:pt x="24980" y="12824"/>
                  <a:pt x="25468" y="11503"/>
                </a:cubicBezTo>
                <a:cubicBezTo>
                  <a:pt x="25813" y="10550"/>
                  <a:pt x="26337" y="9955"/>
                  <a:pt x="27087" y="9669"/>
                </a:cubicBezTo>
                <a:cubicBezTo>
                  <a:pt x="27492" y="9526"/>
                  <a:pt x="27921" y="9455"/>
                  <a:pt x="28361" y="9455"/>
                </a:cubicBezTo>
                <a:close/>
                <a:moveTo>
                  <a:pt x="114155" y="18870"/>
                </a:moveTo>
                <a:cubicBezTo>
                  <a:pt x="114421" y="18870"/>
                  <a:pt x="114726" y="18928"/>
                  <a:pt x="115003" y="19123"/>
                </a:cubicBezTo>
                <a:cubicBezTo>
                  <a:pt x="115443" y="19432"/>
                  <a:pt x="115646" y="19968"/>
                  <a:pt x="115634" y="20718"/>
                </a:cubicBezTo>
                <a:cubicBezTo>
                  <a:pt x="115610" y="21897"/>
                  <a:pt x="113110" y="24814"/>
                  <a:pt x="112348" y="25659"/>
                </a:cubicBezTo>
                <a:cubicBezTo>
                  <a:pt x="112231" y="25791"/>
                  <a:pt x="112094" y="25846"/>
                  <a:pt x="111963" y="25846"/>
                </a:cubicBezTo>
                <a:cubicBezTo>
                  <a:pt x="111572" y="25846"/>
                  <a:pt x="111223" y="25361"/>
                  <a:pt x="111562" y="24969"/>
                </a:cubicBezTo>
                <a:cubicBezTo>
                  <a:pt x="113419" y="22873"/>
                  <a:pt x="114586" y="21123"/>
                  <a:pt x="114598" y="20694"/>
                </a:cubicBezTo>
                <a:cubicBezTo>
                  <a:pt x="114598" y="20325"/>
                  <a:pt x="114527" y="20075"/>
                  <a:pt x="114408" y="19980"/>
                </a:cubicBezTo>
                <a:cubicBezTo>
                  <a:pt x="114337" y="19933"/>
                  <a:pt x="114242" y="19918"/>
                  <a:pt x="114150" y="19918"/>
                </a:cubicBezTo>
                <a:cubicBezTo>
                  <a:pt x="114008" y="19918"/>
                  <a:pt x="113872" y="19954"/>
                  <a:pt x="113836" y="19968"/>
                </a:cubicBezTo>
                <a:cubicBezTo>
                  <a:pt x="113766" y="19994"/>
                  <a:pt x="113699" y="20005"/>
                  <a:pt x="113636" y="20005"/>
                </a:cubicBezTo>
                <a:cubicBezTo>
                  <a:pt x="113116" y="20005"/>
                  <a:pt x="112893" y="19204"/>
                  <a:pt x="113467" y="18992"/>
                </a:cubicBezTo>
                <a:cubicBezTo>
                  <a:pt x="113521" y="18972"/>
                  <a:pt x="113803" y="18870"/>
                  <a:pt x="114155" y="18870"/>
                </a:cubicBezTo>
                <a:close/>
                <a:moveTo>
                  <a:pt x="57210" y="9122"/>
                </a:moveTo>
                <a:cubicBezTo>
                  <a:pt x="57305" y="9241"/>
                  <a:pt x="57377" y="9372"/>
                  <a:pt x="57448" y="9479"/>
                </a:cubicBezTo>
                <a:cubicBezTo>
                  <a:pt x="59758" y="13051"/>
                  <a:pt x="60996" y="18385"/>
                  <a:pt x="58543" y="22278"/>
                </a:cubicBezTo>
                <a:cubicBezTo>
                  <a:pt x="56972" y="24769"/>
                  <a:pt x="53785" y="26561"/>
                  <a:pt x="51196" y="26561"/>
                </a:cubicBezTo>
                <a:cubicBezTo>
                  <a:pt x="50803" y="26561"/>
                  <a:pt x="50424" y="26520"/>
                  <a:pt x="50066" y="26433"/>
                </a:cubicBezTo>
                <a:cubicBezTo>
                  <a:pt x="48078" y="25957"/>
                  <a:pt x="46935" y="24112"/>
                  <a:pt x="46661" y="20945"/>
                </a:cubicBezTo>
                <a:cubicBezTo>
                  <a:pt x="46268" y="16575"/>
                  <a:pt x="49221" y="13289"/>
                  <a:pt x="50138" y="12396"/>
                </a:cubicBezTo>
                <a:cubicBezTo>
                  <a:pt x="52221" y="10336"/>
                  <a:pt x="54805" y="9443"/>
                  <a:pt x="57210" y="9122"/>
                </a:cubicBezTo>
                <a:close/>
                <a:moveTo>
                  <a:pt x="87016" y="25990"/>
                </a:moveTo>
                <a:cubicBezTo>
                  <a:pt x="87123" y="25990"/>
                  <a:pt x="87236" y="26027"/>
                  <a:pt x="87345" y="26112"/>
                </a:cubicBezTo>
                <a:cubicBezTo>
                  <a:pt x="87380" y="26148"/>
                  <a:pt x="90309" y="28410"/>
                  <a:pt x="94762" y="28529"/>
                </a:cubicBezTo>
                <a:cubicBezTo>
                  <a:pt x="95465" y="28541"/>
                  <a:pt x="95453" y="29577"/>
                  <a:pt x="94750" y="29577"/>
                </a:cubicBezTo>
                <a:lnTo>
                  <a:pt x="94738" y="29577"/>
                </a:lnTo>
                <a:cubicBezTo>
                  <a:pt x="89904" y="29446"/>
                  <a:pt x="86821" y="27029"/>
                  <a:pt x="86690" y="26933"/>
                </a:cubicBezTo>
                <a:cubicBezTo>
                  <a:pt x="86251" y="26580"/>
                  <a:pt x="86584" y="25990"/>
                  <a:pt x="87016" y="25990"/>
                </a:cubicBezTo>
                <a:close/>
                <a:moveTo>
                  <a:pt x="44013" y="24368"/>
                </a:moveTo>
                <a:cubicBezTo>
                  <a:pt x="44213" y="24368"/>
                  <a:pt x="44411" y="24477"/>
                  <a:pt x="44494" y="24731"/>
                </a:cubicBezTo>
                <a:cubicBezTo>
                  <a:pt x="44494" y="24755"/>
                  <a:pt x="45149" y="26779"/>
                  <a:pt x="46721" y="28219"/>
                </a:cubicBezTo>
                <a:cubicBezTo>
                  <a:pt x="47959" y="29364"/>
                  <a:pt x="49759" y="29828"/>
                  <a:pt x="51253" y="29828"/>
                </a:cubicBezTo>
                <a:cubicBezTo>
                  <a:pt x="51655" y="29828"/>
                  <a:pt x="52035" y="29794"/>
                  <a:pt x="52376" y="29731"/>
                </a:cubicBezTo>
                <a:cubicBezTo>
                  <a:pt x="52423" y="29721"/>
                  <a:pt x="52467" y="29716"/>
                  <a:pt x="52509" y="29716"/>
                </a:cubicBezTo>
                <a:cubicBezTo>
                  <a:pt x="53101" y="29716"/>
                  <a:pt x="53233" y="30666"/>
                  <a:pt x="52566" y="30755"/>
                </a:cubicBezTo>
                <a:lnTo>
                  <a:pt x="52578" y="30755"/>
                </a:lnTo>
                <a:cubicBezTo>
                  <a:pt x="52138" y="30839"/>
                  <a:pt x="51685" y="30874"/>
                  <a:pt x="51245" y="30874"/>
                </a:cubicBezTo>
                <a:cubicBezTo>
                  <a:pt x="49518" y="30874"/>
                  <a:pt x="47494" y="30327"/>
                  <a:pt x="46030" y="28993"/>
                </a:cubicBezTo>
                <a:cubicBezTo>
                  <a:pt x="44244" y="27350"/>
                  <a:pt x="43530" y="25136"/>
                  <a:pt x="43494" y="25040"/>
                </a:cubicBezTo>
                <a:cubicBezTo>
                  <a:pt x="43377" y="24639"/>
                  <a:pt x="43698" y="24368"/>
                  <a:pt x="44013" y="24368"/>
                </a:cubicBezTo>
                <a:close/>
                <a:moveTo>
                  <a:pt x="30069" y="29006"/>
                </a:moveTo>
                <a:cubicBezTo>
                  <a:pt x="30529" y="29006"/>
                  <a:pt x="30825" y="29682"/>
                  <a:pt x="30326" y="29981"/>
                </a:cubicBezTo>
                <a:cubicBezTo>
                  <a:pt x="30195" y="30065"/>
                  <a:pt x="27063" y="31958"/>
                  <a:pt x="23670" y="32398"/>
                </a:cubicBezTo>
                <a:cubicBezTo>
                  <a:pt x="22979" y="32482"/>
                  <a:pt x="22289" y="32529"/>
                  <a:pt x="21586" y="32529"/>
                </a:cubicBezTo>
                <a:cubicBezTo>
                  <a:pt x="19967" y="32529"/>
                  <a:pt x="18360" y="32327"/>
                  <a:pt x="16776" y="31934"/>
                </a:cubicBezTo>
                <a:cubicBezTo>
                  <a:pt x="16163" y="31770"/>
                  <a:pt x="16345" y="30901"/>
                  <a:pt x="16897" y="30901"/>
                </a:cubicBezTo>
                <a:cubicBezTo>
                  <a:pt x="16945" y="30901"/>
                  <a:pt x="16996" y="30908"/>
                  <a:pt x="17050" y="30922"/>
                </a:cubicBezTo>
                <a:cubicBezTo>
                  <a:pt x="17079" y="30931"/>
                  <a:pt x="19128" y="31482"/>
                  <a:pt x="21624" y="31482"/>
                </a:cubicBezTo>
                <a:cubicBezTo>
                  <a:pt x="22246" y="31482"/>
                  <a:pt x="22897" y="31448"/>
                  <a:pt x="23551" y="31362"/>
                </a:cubicBezTo>
                <a:cubicBezTo>
                  <a:pt x="26718" y="30946"/>
                  <a:pt x="29754" y="29112"/>
                  <a:pt x="29790" y="29088"/>
                </a:cubicBezTo>
                <a:cubicBezTo>
                  <a:pt x="29886" y="29031"/>
                  <a:pt x="29981" y="29006"/>
                  <a:pt x="30069" y="29006"/>
                </a:cubicBezTo>
                <a:close/>
                <a:moveTo>
                  <a:pt x="51760" y="1"/>
                </a:moveTo>
                <a:cubicBezTo>
                  <a:pt x="47802" y="1"/>
                  <a:pt x="44498" y="2444"/>
                  <a:pt x="41553" y="4645"/>
                </a:cubicBezTo>
                <a:cubicBezTo>
                  <a:pt x="39993" y="5800"/>
                  <a:pt x="38517" y="7038"/>
                  <a:pt x="37112" y="8360"/>
                </a:cubicBezTo>
                <a:cubicBezTo>
                  <a:pt x="36374" y="7336"/>
                  <a:pt x="35421" y="6490"/>
                  <a:pt x="34302" y="5871"/>
                </a:cubicBezTo>
                <a:cubicBezTo>
                  <a:pt x="32339" y="4795"/>
                  <a:pt x="30290" y="4245"/>
                  <a:pt x="28371" y="4245"/>
                </a:cubicBezTo>
                <a:cubicBezTo>
                  <a:pt x="27276" y="4245"/>
                  <a:pt x="26223" y="4424"/>
                  <a:pt x="25254" y="4788"/>
                </a:cubicBezTo>
                <a:cubicBezTo>
                  <a:pt x="23063" y="5621"/>
                  <a:pt x="21444" y="7324"/>
                  <a:pt x="20574" y="9729"/>
                </a:cubicBezTo>
                <a:cubicBezTo>
                  <a:pt x="19479" y="12741"/>
                  <a:pt x="20277" y="16253"/>
                  <a:pt x="22587" y="18670"/>
                </a:cubicBezTo>
                <a:cubicBezTo>
                  <a:pt x="24182" y="20336"/>
                  <a:pt x="26218" y="21222"/>
                  <a:pt x="28320" y="21222"/>
                </a:cubicBezTo>
                <a:cubicBezTo>
                  <a:pt x="29089" y="21222"/>
                  <a:pt x="29867" y="21103"/>
                  <a:pt x="30635" y="20861"/>
                </a:cubicBezTo>
                <a:cubicBezTo>
                  <a:pt x="31766" y="20504"/>
                  <a:pt x="32802" y="19932"/>
                  <a:pt x="33719" y="19194"/>
                </a:cubicBezTo>
                <a:lnTo>
                  <a:pt x="33719" y="19194"/>
                </a:lnTo>
                <a:cubicBezTo>
                  <a:pt x="33707" y="19290"/>
                  <a:pt x="33683" y="19385"/>
                  <a:pt x="33659" y="19492"/>
                </a:cubicBezTo>
                <a:cubicBezTo>
                  <a:pt x="32528" y="23957"/>
                  <a:pt x="28647" y="26267"/>
                  <a:pt x="27028" y="27052"/>
                </a:cubicBezTo>
                <a:cubicBezTo>
                  <a:pt x="25063" y="28004"/>
                  <a:pt x="23130" y="28314"/>
                  <a:pt x="21415" y="28314"/>
                </a:cubicBezTo>
                <a:cubicBezTo>
                  <a:pt x="19118" y="28314"/>
                  <a:pt x="17210" y="27759"/>
                  <a:pt x="16133" y="27445"/>
                </a:cubicBezTo>
                <a:cubicBezTo>
                  <a:pt x="9918" y="25636"/>
                  <a:pt x="6442" y="20814"/>
                  <a:pt x="5239" y="18825"/>
                </a:cubicBezTo>
                <a:cubicBezTo>
                  <a:pt x="4750" y="17989"/>
                  <a:pt x="3873" y="17523"/>
                  <a:pt x="2974" y="17523"/>
                </a:cubicBezTo>
                <a:cubicBezTo>
                  <a:pt x="2516" y="17523"/>
                  <a:pt x="2053" y="17644"/>
                  <a:pt x="1632" y="17897"/>
                </a:cubicBezTo>
                <a:cubicBezTo>
                  <a:pt x="381" y="18659"/>
                  <a:pt x="0" y="20290"/>
                  <a:pt x="786" y="21516"/>
                </a:cubicBezTo>
                <a:cubicBezTo>
                  <a:pt x="2667" y="24647"/>
                  <a:pt x="6989" y="30208"/>
                  <a:pt x="14669" y="32446"/>
                </a:cubicBezTo>
                <a:cubicBezTo>
                  <a:pt x="15931" y="32815"/>
                  <a:pt x="18384" y="33529"/>
                  <a:pt x="21420" y="33529"/>
                </a:cubicBezTo>
                <a:cubicBezTo>
                  <a:pt x="21446" y="33530"/>
                  <a:pt x="21472" y="33530"/>
                  <a:pt x="21498" y="33530"/>
                </a:cubicBezTo>
                <a:cubicBezTo>
                  <a:pt x="24198" y="33530"/>
                  <a:pt x="26873" y="32923"/>
                  <a:pt x="29302" y="31743"/>
                </a:cubicBezTo>
                <a:cubicBezTo>
                  <a:pt x="31576" y="30636"/>
                  <a:pt x="37041" y="27362"/>
                  <a:pt x="38708" y="20766"/>
                </a:cubicBezTo>
                <a:cubicBezTo>
                  <a:pt x="39267" y="18468"/>
                  <a:pt x="39410" y="16087"/>
                  <a:pt x="39112" y="13729"/>
                </a:cubicBezTo>
                <a:cubicBezTo>
                  <a:pt x="40827" y="11955"/>
                  <a:pt x="42672" y="10312"/>
                  <a:pt x="44661" y="8836"/>
                </a:cubicBezTo>
                <a:cubicBezTo>
                  <a:pt x="47542" y="6693"/>
                  <a:pt x="49685" y="5228"/>
                  <a:pt x="51769" y="5228"/>
                </a:cubicBezTo>
                <a:cubicBezTo>
                  <a:pt x="49804" y="6026"/>
                  <a:pt x="48006" y="7205"/>
                  <a:pt x="46494" y="8693"/>
                </a:cubicBezTo>
                <a:cubicBezTo>
                  <a:pt x="44792" y="10372"/>
                  <a:pt x="40898" y="14956"/>
                  <a:pt x="41470" y="21421"/>
                </a:cubicBezTo>
                <a:cubicBezTo>
                  <a:pt x="41946" y="26826"/>
                  <a:pt x="44637" y="30505"/>
                  <a:pt x="48840" y="31517"/>
                </a:cubicBezTo>
                <a:cubicBezTo>
                  <a:pt x="49588" y="31697"/>
                  <a:pt x="50367" y="31784"/>
                  <a:pt x="51160" y="31784"/>
                </a:cubicBezTo>
                <a:cubicBezTo>
                  <a:pt x="55555" y="31784"/>
                  <a:pt x="60397" y="29131"/>
                  <a:pt x="62949" y="25076"/>
                </a:cubicBezTo>
                <a:cubicBezTo>
                  <a:pt x="64699" y="22302"/>
                  <a:pt x="65401" y="18932"/>
                  <a:pt x="64973" y="15337"/>
                </a:cubicBezTo>
                <a:cubicBezTo>
                  <a:pt x="64723" y="13253"/>
                  <a:pt x="64151" y="11217"/>
                  <a:pt x="63282" y="9312"/>
                </a:cubicBezTo>
                <a:lnTo>
                  <a:pt x="63282" y="9312"/>
                </a:lnTo>
                <a:cubicBezTo>
                  <a:pt x="63639" y="9384"/>
                  <a:pt x="63949" y="9443"/>
                  <a:pt x="64187" y="9503"/>
                </a:cubicBezTo>
                <a:cubicBezTo>
                  <a:pt x="71295" y="11169"/>
                  <a:pt x="74545" y="16861"/>
                  <a:pt x="77427" y="21885"/>
                </a:cubicBezTo>
                <a:cubicBezTo>
                  <a:pt x="77986" y="22861"/>
                  <a:pt x="78510" y="23790"/>
                  <a:pt x="79058" y="24659"/>
                </a:cubicBezTo>
                <a:cubicBezTo>
                  <a:pt x="82344" y="29898"/>
                  <a:pt x="89381" y="33327"/>
                  <a:pt x="96727" y="33327"/>
                </a:cubicBezTo>
                <a:cubicBezTo>
                  <a:pt x="96953" y="33327"/>
                  <a:pt x="97179" y="33327"/>
                  <a:pt x="97405" y="33315"/>
                </a:cubicBezTo>
                <a:cubicBezTo>
                  <a:pt x="101013" y="33232"/>
                  <a:pt x="104561" y="32244"/>
                  <a:pt x="107704" y="30469"/>
                </a:cubicBezTo>
                <a:cubicBezTo>
                  <a:pt x="111157" y="28469"/>
                  <a:pt x="113967" y="25552"/>
                  <a:pt x="116039" y="21778"/>
                </a:cubicBezTo>
                <a:cubicBezTo>
                  <a:pt x="116729" y="20516"/>
                  <a:pt x="116265" y="18932"/>
                  <a:pt x="115003" y="18242"/>
                </a:cubicBezTo>
                <a:cubicBezTo>
                  <a:pt x="114606" y="18025"/>
                  <a:pt x="114178" y="17922"/>
                  <a:pt x="113756" y="17922"/>
                </a:cubicBezTo>
                <a:cubicBezTo>
                  <a:pt x="112834" y="17922"/>
                  <a:pt x="111940" y="18412"/>
                  <a:pt x="111467" y="19278"/>
                </a:cubicBezTo>
                <a:cubicBezTo>
                  <a:pt x="107371" y="26731"/>
                  <a:pt x="100811" y="28017"/>
                  <a:pt x="97251" y="28112"/>
                </a:cubicBezTo>
                <a:cubicBezTo>
                  <a:pt x="97075" y="28117"/>
                  <a:pt x="96899" y="28120"/>
                  <a:pt x="96723" y="28120"/>
                </a:cubicBezTo>
                <a:cubicBezTo>
                  <a:pt x="91201" y="28120"/>
                  <a:pt x="85794" y="25601"/>
                  <a:pt x="83463" y="21885"/>
                </a:cubicBezTo>
                <a:cubicBezTo>
                  <a:pt x="82987" y="21111"/>
                  <a:pt x="82475" y="20230"/>
                  <a:pt x="81939" y="19301"/>
                </a:cubicBezTo>
                <a:cubicBezTo>
                  <a:pt x="78891" y="13944"/>
                  <a:pt x="74688" y="6621"/>
                  <a:pt x="65390" y="4431"/>
                </a:cubicBezTo>
                <a:cubicBezTo>
                  <a:pt x="63508" y="3990"/>
                  <a:pt x="61580" y="3764"/>
                  <a:pt x="59651" y="3752"/>
                </a:cubicBezTo>
                <a:cubicBezTo>
                  <a:pt x="58258" y="2228"/>
                  <a:pt x="56281" y="692"/>
                  <a:pt x="53614" y="180"/>
                </a:cubicBezTo>
                <a:cubicBezTo>
                  <a:pt x="52980" y="57"/>
                  <a:pt x="52363" y="1"/>
                  <a:pt x="517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"/>
          <p:cNvSpPr/>
          <p:nvPr/>
        </p:nvSpPr>
        <p:spPr>
          <a:xfrm>
            <a:off x="6568700" y="266393"/>
            <a:ext cx="3226314" cy="838167"/>
          </a:xfrm>
          <a:custGeom>
            <a:avLst/>
            <a:gdLst/>
            <a:ahLst/>
            <a:cxnLst/>
            <a:rect l="l" t="t" r="r" b="b"/>
            <a:pathLst>
              <a:path w="75784" h="19688" extrusionOk="0">
                <a:moveTo>
                  <a:pt x="8884" y="2542"/>
                </a:moveTo>
                <a:cubicBezTo>
                  <a:pt x="8915" y="2542"/>
                  <a:pt x="8946" y="2542"/>
                  <a:pt x="8978" y="2542"/>
                </a:cubicBezTo>
                <a:cubicBezTo>
                  <a:pt x="9669" y="2542"/>
                  <a:pt x="9669" y="3590"/>
                  <a:pt x="8978" y="3590"/>
                </a:cubicBezTo>
                <a:lnTo>
                  <a:pt x="8871" y="3590"/>
                </a:lnTo>
                <a:cubicBezTo>
                  <a:pt x="5132" y="3590"/>
                  <a:pt x="3573" y="4388"/>
                  <a:pt x="2918" y="5066"/>
                </a:cubicBezTo>
                <a:cubicBezTo>
                  <a:pt x="2453" y="5554"/>
                  <a:pt x="2465" y="5983"/>
                  <a:pt x="2465" y="6007"/>
                </a:cubicBezTo>
                <a:cubicBezTo>
                  <a:pt x="2489" y="6281"/>
                  <a:pt x="2275" y="6543"/>
                  <a:pt x="1989" y="6555"/>
                </a:cubicBezTo>
                <a:lnTo>
                  <a:pt x="1941" y="6555"/>
                </a:lnTo>
                <a:cubicBezTo>
                  <a:pt x="1668" y="6555"/>
                  <a:pt x="1441" y="6352"/>
                  <a:pt x="1429" y="6078"/>
                </a:cubicBezTo>
                <a:cubicBezTo>
                  <a:pt x="1429" y="5995"/>
                  <a:pt x="1370" y="5221"/>
                  <a:pt x="2120" y="4400"/>
                </a:cubicBezTo>
                <a:cubicBezTo>
                  <a:pt x="3252" y="3173"/>
                  <a:pt x="5530" y="2542"/>
                  <a:pt x="8884" y="2542"/>
                </a:cubicBezTo>
                <a:close/>
                <a:moveTo>
                  <a:pt x="56086" y="3618"/>
                </a:moveTo>
                <a:cubicBezTo>
                  <a:pt x="57388" y="3618"/>
                  <a:pt x="59148" y="3991"/>
                  <a:pt x="59901" y="5162"/>
                </a:cubicBezTo>
                <a:cubicBezTo>
                  <a:pt x="60913" y="6721"/>
                  <a:pt x="59449" y="8460"/>
                  <a:pt x="59389" y="8531"/>
                </a:cubicBezTo>
                <a:lnTo>
                  <a:pt x="59389" y="8543"/>
                </a:lnTo>
                <a:cubicBezTo>
                  <a:pt x="59294" y="8650"/>
                  <a:pt x="59139" y="8722"/>
                  <a:pt x="58996" y="8722"/>
                </a:cubicBezTo>
                <a:cubicBezTo>
                  <a:pt x="58865" y="8722"/>
                  <a:pt x="58746" y="8674"/>
                  <a:pt x="58651" y="8591"/>
                </a:cubicBezTo>
                <a:cubicBezTo>
                  <a:pt x="58437" y="8412"/>
                  <a:pt x="58413" y="8079"/>
                  <a:pt x="58591" y="7864"/>
                </a:cubicBezTo>
                <a:cubicBezTo>
                  <a:pt x="58615" y="7840"/>
                  <a:pt x="59615" y="6638"/>
                  <a:pt x="59032" y="5721"/>
                </a:cubicBezTo>
                <a:cubicBezTo>
                  <a:pt x="58523" y="4943"/>
                  <a:pt x="57134" y="4655"/>
                  <a:pt x="56095" y="4655"/>
                </a:cubicBezTo>
                <a:cubicBezTo>
                  <a:pt x="55797" y="4655"/>
                  <a:pt x="55529" y="4679"/>
                  <a:pt x="55317" y="4721"/>
                </a:cubicBezTo>
                <a:cubicBezTo>
                  <a:pt x="55286" y="4726"/>
                  <a:pt x="55257" y="4728"/>
                  <a:pt x="55228" y="4728"/>
                </a:cubicBezTo>
                <a:cubicBezTo>
                  <a:pt x="54646" y="4728"/>
                  <a:pt x="54502" y="3845"/>
                  <a:pt x="55127" y="3697"/>
                </a:cubicBezTo>
                <a:cubicBezTo>
                  <a:pt x="55388" y="3647"/>
                  <a:pt x="55719" y="3618"/>
                  <a:pt x="56086" y="3618"/>
                </a:cubicBezTo>
                <a:close/>
                <a:moveTo>
                  <a:pt x="72687" y="4374"/>
                </a:moveTo>
                <a:cubicBezTo>
                  <a:pt x="73190" y="4374"/>
                  <a:pt x="73669" y="4672"/>
                  <a:pt x="74081" y="5257"/>
                </a:cubicBezTo>
                <a:cubicBezTo>
                  <a:pt x="74784" y="6209"/>
                  <a:pt x="74558" y="10031"/>
                  <a:pt x="74462" y="11186"/>
                </a:cubicBezTo>
                <a:cubicBezTo>
                  <a:pt x="74450" y="11448"/>
                  <a:pt x="74224" y="11662"/>
                  <a:pt x="73950" y="11662"/>
                </a:cubicBezTo>
                <a:lnTo>
                  <a:pt x="73903" y="11662"/>
                </a:lnTo>
                <a:cubicBezTo>
                  <a:pt x="73617" y="11639"/>
                  <a:pt x="73403" y="11389"/>
                  <a:pt x="73427" y="11103"/>
                </a:cubicBezTo>
                <a:cubicBezTo>
                  <a:pt x="73629" y="8317"/>
                  <a:pt x="73486" y="6209"/>
                  <a:pt x="73236" y="5864"/>
                </a:cubicBezTo>
                <a:cubicBezTo>
                  <a:pt x="73022" y="5578"/>
                  <a:pt x="72819" y="5412"/>
                  <a:pt x="72665" y="5412"/>
                </a:cubicBezTo>
                <a:cubicBezTo>
                  <a:pt x="72474" y="5412"/>
                  <a:pt x="72272" y="5650"/>
                  <a:pt x="72200" y="5757"/>
                </a:cubicBezTo>
                <a:cubicBezTo>
                  <a:pt x="72086" y="5931"/>
                  <a:pt x="71929" y="6004"/>
                  <a:pt x="71774" y="6004"/>
                </a:cubicBezTo>
                <a:cubicBezTo>
                  <a:pt x="71410" y="6004"/>
                  <a:pt x="71060" y="5606"/>
                  <a:pt x="71319" y="5197"/>
                </a:cubicBezTo>
                <a:cubicBezTo>
                  <a:pt x="71367" y="5114"/>
                  <a:pt x="71843" y="4400"/>
                  <a:pt x="72629" y="4376"/>
                </a:cubicBezTo>
                <a:cubicBezTo>
                  <a:pt x="72648" y="4375"/>
                  <a:pt x="72668" y="4374"/>
                  <a:pt x="72687" y="4374"/>
                </a:cubicBezTo>
                <a:close/>
                <a:moveTo>
                  <a:pt x="20463" y="16372"/>
                </a:moveTo>
                <a:cubicBezTo>
                  <a:pt x="20536" y="16372"/>
                  <a:pt x="20613" y="16388"/>
                  <a:pt x="20694" y="16425"/>
                </a:cubicBezTo>
                <a:cubicBezTo>
                  <a:pt x="20718" y="16437"/>
                  <a:pt x="22777" y="17354"/>
                  <a:pt x="24849" y="17437"/>
                </a:cubicBezTo>
                <a:cubicBezTo>
                  <a:pt x="25029" y="17441"/>
                  <a:pt x="25209" y="17444"/>
                  <a:pt x="25390" y="17444"/>
                </a:cubicBezTo>
                <a:cubicBezTo>
                  <a:pt x="26653" y="17444"/>
                  <a:pt x="27922" y="17334"/>
                  <a:pt x="29183" y="17115"/>
                </a:cubicBezTo>
                <a:cubicBezTo>
                  <a:pt x="29224" y="17108"/>
                  <a:pt x="29262" y="17104"/>
                  <a:pt x="29299" y="17104"/>
                </a:cubicBezTo>
                <a:cubicBezTo>
                  <a:pt x="29881" y="17104"/>
                  <a:pt x="30011" y="18017"/>
                  <a:pt x="29373" y="18151"/>
                </a:cubicBezTo>
                <a:cubicBezTo>
                  <a:pt x="28088" y="18366"/>
                  <a:pt x="26790" y="18485"/>
                  <a:pt x="25492" y="18485"/>
                </a:cubicBezTo>
                <a:cubicBezTo>
                  <a:pt x="25266" y="18485"/>
                  <a:pt x="25040" y="18485"/>
                  <a:pt x="24801" y="18473"/>
                </a:cubicBezTo>
                <a:cubicBezTo>
                  <a:pt x="22539" y="18389"/>
                  <a:pt x="20360" y="17413"/>
                  <a:pt x="20265" y="17377"/>
                </a:cubicBezTo>
                <a:cubicBezTo>
                  <a:pt x="19715" y="17128"/>
                  <a:pt x="19970" y="16372"/>
                  <a:pt x="20463" y="16372"/>
                </a:cubicBezTo>
                <a:close/>
                <a:moveTo>
                  <a:pt x="55707" y="1"/>
                </a:moveTo>
                <a:cubicBezTo>
                  <a:pt x="51363" y="1"/>
                  <a:pt x="45304" y="2063"/>
                  <a:pt x="38982" y="7948"/>
                </a:cubicBezTo>
                <a:cubicBezTo>
                  <a:pt x="34437" y="12181"/>
                  <a:pt x="29771" y="14481"/>
                  <a:pt x="25798" y="14481"/>
                </a:cubicBezTo>
                <a:cubicBezTo>
                  <a:pt x="25660" y="14481"/>
                  <a:pt x="25522" y="14478"/>
                  <a:pt x="25385" y="14472"/>
                </a:cubicBezTo>
                <a:cubicBezTo>
                  <a:pt x="22908" y="14365"/>
                  <a:pt x="20741" y="13317"/>
                  <a:pt x="18991" y="11353"/>
                </a:cubicBezTo>
                <a:cubicBezTo>
                  <a:pt x="17872" y="10115"/>
                  <a:pt x="17348" y="8960"/>
                  <a:pt x="16788" y="7733"/>
                </a:cubicBezTo>
                <a:cubicBezTo>
                  <a:pt x="16038" y="6055"/>
                  <a:pt x="15181" y="4150"/>
                  <a:pt x="12895" y="2840"/>
                </a:cubicBezTo>
                <a:cubicBezTo>
                  <a:pt x="11570" y="2073"/>
                  <a:pt x="10062" y="1690"/>
                  <a:pt x="8378" y="1690"/>
                </a:cubicBezTo>
                <a:cubicBezTo>
                  <a:pt x="6401" y="1690"/>
                  <a:pt x="4183" y="2219"/>
                  <a:pt x="1739" y="3280"/>
                </a:cubicBezTo>
                <a:cubicBezTo>
                  <a:pt x="525" y="3911"/>
                  <a:pt x="1" y="5364"/>
                  <a:pt x="536" y="6626"/>
                </a:cubicBezTo>
                <a:cubicBezTo>
                  <a:pt x="955" y="7602"/>
                  <a:pt x="1918" y="8201"/>
                  <a:pt x="2932" y="8201"/>
                </a:cubicBezTo>
                <a:cubicBezTo>
                  <a:pt x="3217" y="8201"/>
                  <a:pt x="3505" y="8154"/>
                  <a:pt x="3787" y="8055"/>
                </a:cubicBezTo>
                <a:cubicBezTo>
                  <a:pt x="5151" y="7466"/>
                  <a:pt x="6865" y="6893"/>
                  <a:pt x="8358" y="6893"/>
                </a:cubicBezTo>
                <a:cubicBezTo>
                  <a:pt x="9068" y="6893"/>
                  <a:pt x="9727" y="7022"/>
                  <a:pt x="10276" y="7340"/>
                </a:cubicBezTo>
                <a:cubicBezTo>
                  <a:pt x="11073" y="7805"/>
                  <a:pt x="11395" y="8448"/>
                  <a:pt x="12026" y="9876"/>
                </a:cubicBezTo>
                <a:cubicBezTo>
                  <a:pt x="12657" y="11269"/>
                  <a:pt x="13443" y="12996"/>
                  <a:pt x="15110" y="14841"/>
                </a:cubicBezTo>
                <a:cubicBezTo>
                  <a:pt x="17801" y="17830"/>
                  <a:pt x="21277" y="19497"/>
                  <a:pt x="25159" y="19675"/>
                </a:cubicBezTo>
                <a:cubicBezTo>
                  <a:pt x="25373" y="19675"/>
                  <a:pt x="25599" y="19687"/>
                  <a:pt x="25825" y="19687"/>
                </a:cubicBezTo>
                <a:cubicBezTo>
                  <a:pt x="31183" y="19687"/>
                  <a:pt x="36946" y="16961"/>
                  <a:pt x="42530" y="11758"/>
                </a:cubicBezTo>
                <a:cubicBezTo>
                  <a:pt x="47524" y="7110"/>
                  <a:pt x="52431" y="5193"/>
                  <a:pt x="55667" y="5193"/>
                </a:cubicBezTo>
                <a:cubicBezTo>
                  <a:pt x="56211" y="5193"/>
                  <a:pt x="56708" y="5248"/>
                  <a:pt x="57151" y="5352"/>
                </a:cubicBezTo>
                <a:cubicBezTo>
                  <a:pt x="57889" y="5531"/>
                  <a:pt x="58401" y="5852"/>
                  <a:pt x="58532" y="6209"/>
                </a:cubicBezTo>
                <a:cubicBezTo>
                  <a:pt x="58603" y="6400"/>
                  <a:pt x="58270" y="7233"/>
                  <a:pt x="58067" y="7721"/>
                </a:cubicBezTo>
                <a:cubicBezTo>
                  <a:pt x="57496" y="9162"/>
                  <a:pt x="56627" y="11341"/>
                  <a:pt x="57544" y="13913"/>
                </a:cubicBezTo>
                <a:cubicBezTo>
                  <a:pt x="58690" y="17136"/>
                  <a:pt x="62128" y="19368"/>
                  <a:pt x="65685" y="19368"/>
                </a:cubicBezTo>
                <a:cubicBezTo>
                  <a:pt x="66082" y="19368"/>
                  <a:pt x="66481" y="19340"/>
                  <a:pt x="66878" y="19282"/>
                </a:cubicBezTo>
                <a:cubicBezTo>
                  <a:pt x="69569" y="18889"/>
                  <a:pt x="71962" y="17377"/>
                  <a:pt x="73474" y="15103"/>
                </a:cubicBezTo>
                <a:cubicBezTo>
                  <a:pt x="75260" y="12472"/>
                  <a:pt x="75784" y="9126"/>
                  <a:pt x="74962" y="5674"/>
                </a:cubicBezTo>
                <a:cubicBezTo>
                  <a:pt x="74678" y="4473"/>
                  <a:pt x="73611" y="3673"/>
                  <a:pt x="72438" y="3673"/>
                </a:cubicBezTo>
                <a:cubicBezTo>
                  <a:pt x="72237" y="3673"/>
                  <a:pt x="72034" y="3696"/>
                  <a:pt x="71831" y="3745"/>
                </a:cubicBezTo>
                <a:cubicBezTo>
                  <a:pt x="70426" y="4078"/>
                  <a:pt x="69569" y="5483"/>
                  <a:pt x="69902" y="6876"/>
                </a:cubicBezTo>
                <a:cubicBezTo>
                  <a:pt x="70379" y="8900"/>
                  <a:pt x="70117" y="10781"/>
                  <a:pt x="69164" y="12186"/>
                </a:cubicBezTo>
                <a:cubicBezTo>
                  <a:pt x="68474" y="13234"/>
                  <a:pt x="67366" y="13936"/>
                  <a:pt x="66128" y="14127"/>
                </a:cubicBezTo>
                <a:cubicBezTo>
                  <a:pt x="65980" y="14149"/>
                  <a:pt x="65831" y="14160"/>
                  <a:pt x="65682" y="14160"/>
                </a:cubicBezTo>
                <a:cubicBezTo>
                  <a:pt x="64230" y="14160"/>
                  <a:pt x="62805" y="13156"/>
                  <a:pt x="62449" y="12162"/>
                </a:cubicBezTo>
                <a:cubicBezTo>
                  <a:pt x="62211" y="11519"/>
                  <a:pt x="62401" y="10936"/>
                  <a:pt x="62913" y="9662"/>
                </a:cubicBezTo>
                <a:cubicBezTo>
                  <a:pt x="63449" y="8317"/>
                  <a:pt x="64187" y="6471"/>
                  <a:pt x="63413" y="4400"/>
                </a:cubicBezTo>
                <a:cubicBezTo>
                  <a:pt x="62663" y="2352"/>
                  <a:pt x="60854" y="887"/>
                  <a:pt x="58353" y="292"/>
                </a:cubicBezTo>
                <a:cubicBezTo>
                  <a:pt x="57568" y="104"/>
                  <a:pt x="56681" y="1"/>
                  <a:pt x="557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"/>
          <p:cNvSpPr/>
          <p:nvPr/>
        </p:nvSpPr>
        <p:spPr>
          <a:xfrm rot="-1781114">
            <a:off x="8223137" y="3423628"/>
            <a:ext cx="2775447" cy="1419284"/>
          </a:xfrm>
          <a:custGeom>
            <a:avLst/>
            <a:gdLst/>
            <a:ahLst/>
            <a:cxnLst/>
            <a:rect l="l" t="t" r="r" b="b"/>
            <a:pathLst>
              <a:path w="80333" h="41080" extrusionOk="0">
                <a:moveTo>
                  <a:pt x="77411" y="3454"/>
                </a:moveTo>
                <a:cubicBezTo>
                  <a:pt x="77533" y="3454"/>
                  <a:pt x="77654" y="3470"/>
                  <a:pt x="77772" y="3503"/>
                </a:cubicBezTo>
                <a:cubicBezTo>
                  <a:pt x="78511" y="3730"/>
                  <a:pt x="78796" y="4539"/>
                  <a:pt x="78832" y="4634"/>
                </a:cubicBezTo>
                <a:cubicBezTo>
                  <a:pt x="78915" y="4908"/>
                  <a:pt x="78761" y="5206"/>
                  <a:pt x="78475" y="5277"/>
                </a:cubicBezTo>
                <a:lnTo>
                  <a:pt x="78487" y="5277"/>
                </a:lnTo>
                <a:cubicBezTo>
                  <a:pt x="78432" y="5296"/>
                  <a:pt x="78376" y="5306"/>
                  <a:pt x="78322" y="5306"/>
                </a:cubicBezTo>
                <a:cubicBezTo>
                  <a:pt x="78106" y="5306"/>
                  <a:pt x="77908" y="5163"/>
                  <a:pt x="77832" y="4944"/>
                </a:cubicBezTo>
                <a:cubicBezTo>
                  <a:pt x="77796" y="4825"/>
                  <a:pt x="77653" y="4551"/>
                  <a:pt x="77475" y="4503"/>
                </a:cubicBezTo>
                <a:cubicBezTo>
                  <a:pt x="77451" y="4496"/>
                  <a:pt x="77424" y="4492"/>
                  <a:pt x="77396" y="4492"/>
                </a:cubicBezTo>
                <a:cubicBezTo>
                  <a:pt x="77242" y="4492"/>
                  <a:pt x="77027" y="4600"/>
                  <a:pt x="76796" y="4801"/>
                </a:cubicBezTo>
                <a:cubicBezTo>
                  <a:pt x="76463" y="5075"/>
                  <a:pt x="75796" y="7075"/>
                  <a:pt x="75296" y="9826"/>
                </a:cubicBezTo>
                <a:cubicBezTo>
                  <a:pt x="75260" y="10076"/>
                  <a:pt x="75034" y="10254"/>
                  <a:pt x="74784" y="10254"/>
                </a:cubicBezTo>
                <a:cubicBezTo>
                  <a:pt x="74760" y="10254"/>
                  <a:pt x="74724" y="10254"/>
                  <a:pt x="74689" y="10242"/>
                </a:cubicBezTo>
                <a:cubicBezTo>
                  <a:pt x="74415" y="10195"/>
                  <a:pt x="74224" y="9921"/>
                  <a:pt x="74272" y="9635"/>
                </a:cubicBezTo>
                <a:cubicBezTo>
                  <a:pt x="74486" y="8504"/>
                  <a:pt x="75225" y="4742"/>
                  <a:pt x="76129" y="3991"/>
                </a:cubicBezTo>
                <a:cubicBezTo>
                  <a:pt x="76578" y="3635"/>
                  <a:pt x="77005" y="3454"/>
                  <a:pt x="77411" y="3454"/>
                </a:cubicBezTo>
                <a:close/>
                <a:moveTo>
                  <a:pt x="30983" y="10774"/>
                </a:moveTo>
                <a:cubicBezTo>
                  <a:pt x="31666" y="10774"/>
                  <a:pt x="32351" y="10869"/>
                  <a:pt x="33017" y="11064"/>
                </a:cubicBezTo>
                <a:cubicBezTo>
                  <a:pt x="33291" y="11159"/>
                  <a:pt x="33434" y="11445"/>
                  <a:pt x="33350" y="11719"/>
                </a:cubicBezTo>
                <a:cubicBezTo>
                  <a:pt x="33274" y="11937"/>
                  <a:pt x="33069" y="12080"/>
                  <a:pt x="32850" y="12080"/>
                </a:cubicBezTo>
                <a:cubicBezTo>
                  <a:pt x="32795" y="12080"/>
                  <a:pt x="32739" y="12071"/>
                  <a:pt x="32684" y="12052"/>
                </a:cubicBezTo>
                <a:cubicBezTo>
                  <a:pt x="32127" y="11898"/>
                  <a:pt x="31554" y="11820"/>
                  <a:pt x="30983" y="11820"/>
                </a:cubicBezTo>
                <a:cubicBezTo>
                  <a:pt x="30321" y="11820"/>
                  <a:pt x="29661" y="11924"/>
                  <a:pt x="29028" y="12135"/>
                </a:cubicBezTo>
                <a:cubicBezTo>
                  <a:pt x="27123" y="12802"/>
                  <a:pt x="25623" y="14743"/>
                  <a:pt x="25599" y="14767"/>
                </a:cubicBezTo>
                <a:cubicBezTo>
                  <a:pt x="25504" y="14886"/>
                  <a:pt x="25349" y="14969"/>
                  <a:pt x="25183" y="14969"/>
                </a:cubicBezTo>
                <a:cubicBezTo>
                  <a:pt x="25075" y="14969"/>
                  <a:pt x="24956" y="14933"/>
                  <a:pt x="24873" y="14862"/>
                </a:cubicBezTo>
                <a:cubicBezTo>
                  <a:pt x="24647" y="14683"/>
                  <a:pt x="24599" y="14362"/>
                  <a:pt x="24778" y="14124"/>
                </a:cubicBezTo>
                <a:cubicBezTo>
                  <a:pt x="24837" y="14040"/>
                  <a:pt x="26480" y="11921"/>
                  <a:pt x="28671" y="11147"/>
                </a:cubicBezTo>
                <a:cubicBezTo>
                  <a:pt x="29421" y="10899"/>
                  <a:pt x="30201" y="10774"/>
                  <a:pt x="30983" y="10774"/>
                </a:cubicBezTo>
                <a:close/>
                <a:moveTo>
                  <a:pt x="60502" y="17359"/>
                </a:moveTo>
                <a:cubicBezTo>
                  <a:pt x="61539" y="17359"/>
                  <a:pt x="62429" y="17794"/>
                  <a:pt x="62485" y="17827"/>
                </a:cubicBezTo>
                <a:cubicBezTo>
                  <a:pt x="62735" y="17957"/>
                  <a:pt x="62842" y="18267"/>
                  <a:pt x="62711" y="18529"/>
                </a:cubicBezTo>
                <a:cubicBezTo>
                  <a:pt x="62618" y="18706"/>
                  <a:pt x="62436" y="18811"/>
                  <a:pt x="62249" y="18811"/>
                </a:cubicBezTo>
                <a:cubicBezTo>
                  <a:pt x="62172" y="18811"/>
                  <a:pt x="62094" y="18793"/>
                  <a:pt x="62021" y="18755"/>
                </a:cubicBezTo>
                <a:cubicBezTo>
                  <a:pt x="61996" y="18747"/>
                  <a:pt x="61268" y="18396"/>
                  <a:pt x="60490" y="18396"/>
                </a:cubicBezTo>
                <a:cubicBezTo>
                  <a:pt x="60155" y="18396"/>
                  <a:pt x="59810" y="18461"/>
                  <a:pt x="59508" y="18648"/>
                </a:cubicBezTo>
                <a:cubicBezTo>
                  <a:pt x="58461" y="19303"/>
                  <a:pt x="58294" y="20839"/>
                  <a:pt x="58437" y="21720"/>
                </a:cubicBezTo>
                <a:cubicBezTo>
                  <a:pt x="58484" y="22006"/>
                  <a:pt x="58294" y="22268"/>
                  <a:pt x="58008" y="22315"/>
                </a:cubicBezTo>
                <a:cubicBezTo>
                  <a:pt x="57984" y="22315"/>
                  <a:pt x="57960" y="22327"/>
                  <a:pt x="57925" y="22327"/>
                </a:cubicBezTo>
                <a:cubicBezTo>
                  <a:pt x="57675" y="22327"/>
                  <a:pt x="57449" y="22137"/>
                  <a:pt x="57413" y="21887"/>
                </a:cubicBezTo>
                <a:cubicBezTo>
                  <a:pt x="57187" y="20505"/>
                  <a:pt x="57556" y="18612"/>
                  <a:pt x="58961" y="17767"/>
                </a:cubicBezTo>
                <a:cubicBezTo>
                  <a:pt x="59456" y="17463"/>
                  <a:pt x="59997" y="17359"/>
                  <a:pt x="60502" y="17359"/>
                </a:cubicBezTo>
                <a:close/>
                <a:moveTo>
                  <a:pt x="58644" y="35525"/>
                </a:moveTo>
                <a:cubicBezTo>
                  <a:pt x="59008" y="35525"/>
                  <a:pt x="59360" y="35930"/>
                  <a:pt x="59092" y="36341"/>
                </a:cubicBezTo>
                <a:cubicBezTo>
                  <a:pt x="59020" y="36448"/>
                  <a:pt x="57627" y="38508"/>
                  <a:pt x="54353" y="38508"/>
                </a:cubicBezTo>
                <a:cubicBezTo>
                  <a:pt x="53269" y="38496"/>
                  <a:pt x="52198" y="38305"/>
                  <a:pt x="51186" y="37948"/>
                </a:cubicBezTo>
                <a:cubicBezTo>
                  <a:pt x="50587" y="37745"/>
                  <a:pt x="50795" y="36926"/>
                  <a:pt x="51318" y="36926"/>
                </a:cubicBezTo>
                <a:cubicBezTo>
                  <a:pt x="51378" y="36926"/>
                  <a:pt x="51441" y="36937"/>
                  <a:pt x="51507" y="36960"/>
                </a:cubicBezTo>
                <a:cubicBezTo>
                  <a:pt x="52587" y="37321"/>
                  <a:pt x="53519" y="37461"/>
                  <a:pt x="54317" y="37461"/>
                </a:cubicBezTo>
                <a:cubicBezTo>
                  <a:pt x="57072" y="37461"/>
                  <a:pt x="58213" y="35788"/>
                  <a:pt x="58222" y="35769"/>
                </a:cubicBezTo>
                <a:cubicBezTo>
                  <a:pt x="58335" y="35597"/>
                  <a:pt x="58491" y="35525"/>
                  <a:pt x="58644" y="35525"/>
                </a:cubicBezTo>
                <a:close/>
                <a:moveTo>
                  <a:pt x="20863" y="34635"/>
                </a:moveTo>
                <a:cubicBezTo>
                  <a:pt x="21252" y="34635"/>
                  <a:pt x="21598" y="35109"/>
                  <a:pt x="21265" y="35495"/>
                </a:cubicBezTo>
                <a:cubicBezTo>
                  <a:pt x="21206" y="35579"/>
                  <a:pt x="19575" y="37377"/>
                  <a:pt x="17408" y="38174"/>
                </a:cubicBezTo>
                <a:cubicBezTo>
                  <a:pt x="16771" y="38390"/>
                  <a:pt x="16103" y="38508"/>
                  <a:pt x="15422" y="38508"/>
                </a:cubicBezTo>
                <a:cubicBezTo>
                  <a:pt x="15389" y="38508"/>
                  <a:pt x="15357" y="38508"/>
                  <a:pt x="15324" y="38508"/>
                </a:cubicBezTo>
                <a:cubicBezTo>
                  <a:pt x="14396" y="38508"/>
                  <a:pt x="13479" y="38353"/>
                  <a:pt x="12610" y="38067"/>
                </a:cubicBezTo>
                <a:cubicBezTo>
                  <a:pt x="12042" y="37842"/>
                  <a:pt x="12265" y="37048"/>
                  <a:pt x="12784" y="37048"/>
                </a:cubicBezTo>
                <a:cubicBezTo>
                  <a:pt x="12841" y="37048"/>
                  <a:pt x="12903" y="37057"/>
                  <a:pt x="12967" y="37079"/>
                </a:cubicBezTo>
                <a:cubicBezTo>
                  <a:pt x="12992" y="37087"/>
                  <a:pt x="14060" y="37464"/>
                  <a:pt x="15334" y="37464"/>
                </a:cubicBezTo>
                <a:cubicBezTo>
                  <a:pt x="15890" y="37464"/>
                  <a:pt x="16486" y="37392"/>
                  <a:pt x="17051" y="37186"/>
                </a:cubicBezTo>
                <a:cubicBezTo>
                  <a:pt x="18956" y="36495"/>
                  <a:pt x="20468" y="34817"/>
                  <a:pt x="20492" y="34805"/>
                </a:cubicBezTo>
                <a:cubicBezTo>
                  <a:pt x="20606" y="34685"/>
                  <a:pt x="20737" y="34635"/>
                  <a:pt x="20863" y="34635"/>
                </a:cubicBezTo>
                <a:close/>
                <a:moveTo>
                  <a:pt x="2974" y="1"/>
                </a:moveTo>
                <a:cubicBezTo>
                  <a:pt x="2022" y="1"/>
                  <a:pt x="1102" y="527"/>
                  <a:pt x="644" y="1444"/>
                </a:cubicBezTo>
                <a:cubicBezTo>
                  <a:pt x="1" y="2741"/>
                  <a:pt x="537" y="4325"/>
                  <a:pt x="1858" y="4956"/>
                </a:cubicBezTo>
                <a:cubicBezTo>
                  <a:pt x="7442" y="7754"/>
                  <a:pt x="9704" y="10969"/>
                  <a:pt x="9966" y="13040"/>
                </a:cubicBezTo>
                <a:cubicBezTo>
                  <a:pt x="10312" y="15755"/>
                  <a:pt x="8514" y="18088"/>
                  <a:pt x="6621" y="20565"/>
                </a:cubicBezTo>
                <a:cubicBezTo>
                  <a:pt x="4811" y="22934"/>
                  <a:pt x="2930" y="25375"/>
                  <a:pt x="2692" y="28459"/>
                </a:cubicBezTo>
                <a:cubicBezTo>
                  <a:pt x="2287" y="33733"/>
                  <a:pt x="5263" y="38269"/>
                  <a:pt x="10478" y="40282"/>
                </a:cubicBezTo>
                <a:cubicBezTo>
                  <a:pt x="11831" y="40806"/>
                  <a:pt x="13286" y="41080"/>
                  <a:pt x="14743" y="41080"/>
                </a:cubicBezTo>
                <a:cubicBezTo>
                  <a:pt x="14774" y="41080"/>
                  <a:pt x="14805" y="41080"/>
                  <a:pt x="14836" y="41079"/>
                </a:cubicBezTo>
                <a:cubicBezTo>
                  <a:pt x="17408" y="41079"/>
                  <a:pt x="19932" y="40282"/>
                  <a:pt x="21908" y="38758"/>
                </a:cubicBezTo>
                <a:cubicBezTo>
                  <a:pt x="25480" y="35995"/>
                  <a:pt x="26135" y="31828"/>
                  <a:pt x="26528" y="29352"/>
                </a:cubicBezTo>
                <a:cubicBezTo>
                  <a:pt x="26838" y="27328"/>
                  <a:pt x="26838" y="25363"/>
                  <a:pt x="26826" y="23637"/>
                </a:cubicBezTo>
                <a:cubicBezTo>
                  <a:pt x="26802" y="19815"/>
                  <a:pt x="26897" y="17565"/>
                  <a:pt x="28993" y="15636"/>
                </a:cubicBezTo>
                <a:cubicBezTo>
                  <a:pt x="29304" y="15352"/>
                  <a:pt x="29956" y="14912"/>
                  <a:pt x="31010" y="14912"/>
                </a:cubicBezTo>
                <a:cubicBezTo>
                  <a:pt x="31771" y="14912"/>
                  <a:pt x="32742" y="15142"/>
                  <a:pt x="33946" y="15826"/>
                </a:cubicBezTo>
                <a:cubicBezTo>
                  <a:pt x="35434" y="16660"/>
                  <a:pt x="37672" y="20898"/>
                  <a:pt x="39458" y="24303"/>
                </a:cubicBezTo>
                <a:cubicBezTo>
                  <a:pt x="41542" y="28244"/>
                  <a:pt x="43685" y="32328"/>
                  <a:pt x="46316" y="35341"/>
                </a:cubicBezTo>
                <a:cubicBezTo>
                  <a:pt x="47900" y="37150"/>
                  <a:pt x="49483" y="38389"/>
                  <a:pt x="51150" y="39091"/>
                </a:cubicBezTo>
                <a:cubicBezTo>
                  <a:pt x="52225" y="39563"/>
                  <a:pt x="53374" y="39798"/>
                  <a:pt x="54523" y="39798"/>
                </a:cubicBezTo>
                <a:cubicBezTo>
                  <a:pt x="55550" y="39798"/>
                  <a:pt x="56578" y="39610"/>
                  <a:pt x="57556" y="39234"/>
                </a:cubicBezTo>
                <a:cubicBezTo>
                  <a:pt x="60199" y="38258"/>
                  <a:pt x="60901" y="35007"/>
                  <a:pt x="61211" y="32281"/>
                </a:cubicBezTo>
                <a:cubicBezTo>
                  <a:pt x="61509" y="29685"/>
                  <a:pt x="61509" y="26578"/>
                  <a:pt x="61509" y="24077"/>
                </a:cubicBezTo>
                <a:lnTo>
                  <a:pt x="61509" y="23208"/>
                </a:lnTo>
                <a:cubicBezTo>
                  <a:pt x="61937" y="23863"/>
                  <a:pt x="62354" y="24554"/>
                  <a:pt x="62663" y="25065"/>
                </a:cubicBezTo>
                <a:cubicBezTo>
                  <a:pt x="63402" y="26328"/>
                  <a:pt x="64116" y="27518"/>
                  <a:pt x="64914" y="28459"/>
                </a:cubicBezTo>
                <a:cubicBezTo>
                  <a:pt x="66219" y="29996"/>
                  <a:pt x="67494" y="30443"/>
                  <a:pt x="68532" y="30443"/>
                </a:cubicBezTo>
                <a:cubicBezTo>
                  <a:pt x="68933" y="30443"/>
                  <a:pt x="69298" y="30377"/>
                  <a:pt x="69617" y="30280"/>
                </a:cubicBezTo>
                <a:cubicBezTo>
                  <a:pt x="73689" y="29054"/>
                  <a:pt x="76427" y="23780"/>
                  <a:pt x="77761" y="14588"/>
                </a:cubicBezTo>
                <a:cubicBezTo>
                  <a:pt x="78201" y="11671"/>
                  <a:pt x="78904" y="8790"/>
                  <a:pt x="79856" y="6004"/>
                </a:cubicBezTo>
                <a:cubicBezTo>
                  <a:pt x="80332" y="4646"/>
                  <a:pt x="79630" y="3158"/>
                  <a:pt x="78273" y="2682"/>
                </a:cubicBezTo>
                <a:cubicBezTo>
                  <a:pt x="77994" y="2587"/>
                  <a:pt x="77711" y="2542"/>
                  <a:pt x="77432" y="2542"/>
                </a:cubicBezTo>
                <a:cubicBezTo>
                  <a:pt x="76348" y="2542"/>
                  <a:pt x="75332" y="3222"/>
                  <a:pt x="74963" y="4301"/>
                </a:cubicBezTo>
                <a:cubicBezTo>
                  <a:pt x="73903" y="7397"/>
                  <a:pt x="73117" y="10588"/>
                  <a:pt x="72641" y="13826"/>
                </a:cubicBezTo>
                <a:cubicBezTo>
                  <a:pt x="71629" y="20791"/>
                  <a:pt x="69950" y="23875"/>
                  <a:pt x="68771" y="24899"/>
                </a:cubicBezTo>
                <a:cubicBezTo>
                  <a:pt x="68271" y="24244"/>
                  <a:pt x="67605" y="23137"/>
                  <a:pt x="67164" y="22387"/>
                </a:cubicBezTo>
                <a:cubicBezTo>
                  <a:pt x="66247" y="20863"/>
                  <a:pt x="65307" y="19303"/>
                  <a:pt x="64187" y="18112"/>
                </a:cubicBezTo>
                <a:cubicBezTo>
                  <a:pt x="62729" y="16591"/>
                  <a:pt x="61331" y="16144"/>
                  <a:pt x="60185" y="16144"/>
                </a:cubicBezTo>
                <a:cubicBezTo>
                  <a:pt x="59367" y="16144"/>
                  <a:pt x="58678" y="16372"/>
                  <a:pt x="58187" y="16600"/>
                </a:cubicBezTo>
                <a:cubicBezTo>
                  <a:pt x="56532" y="17398"/>
                  <a:pt x="56436" y="19279"/>
                  <a:pt x="56377" y="20410"/>
                </a:cubicBezTo>
                <a:cubicBezTo>
                  <a:pt x="56317" y="21386"/>
                  <a:pt x="56317" y="22625"/>
                  <a:pt x="56317" y="24065"/>
                </a:cubicBezTo>
                <a:cubicBezTo>
                  <a:pt x="56317" y="26220"/>
                  <a:pt x="56317" y="28661"/>
                  <a:pt x="56139" y="30792"/>
                </a:cubicBezTo>
                <a:cubicBezTo>
                  <a:pt x="55948" y="33126"/>
                  <a:pt x="55615" y="34090"/>
                  <a:pt x="55448" y="34436"/>
                </a:cubicBezTo>
                <a:cubicBezTo>
                  <a:pt x="55152" y="34516"/>
                  <a:pt x="54859" y="34554"/>
                  <a:pt x="54567" y="34554"/>
                </a:cubicBezTo>
                <a:cubicBezTo>
                  <a:pt x="51080" y="34554"/>
                  <a:pt x="47858" y="29005"/>
                  <a:pt x="44090" y="21863"/>
                </a:cubicBezTo>
                <a:cubicBezTo>
                  <a:pt x="41542" y="17041"/>
                  <a:pt x="39351" y="12874"/>
                  <a:pt x="36529" y="11290"/>
                </a:cubicBezTo>
                <a:cubicBezTo>
                  <a:pt x="34437" y="10105"/>
                  <a:pt x="32594" y="9687"/>
                  <a:pt x="31035" y="9687"/>
                </a:cubicBezTo>
                <a:cubicBezTo>
                  <a:pt x="28114" y="9687"/>
                  <a:pt x="26191" y="11154"/>
                  <a:pt x="25492" y="11790"/>
                </a:cubicBezTo>
                <a:cubicBezTo>
                  <a:pt x="21587" y="15362"/>
                  <a:pt x="21611" y="19767"/>
                  <a:pt x="21623" y="23661"/>
                </a:cubicBezTo>
                <a:cubicBezTo>
                  <a:pt x="21635" y="25268"/>
                  <a:pt x="21635" y="26935"/>
                  <a:pt x="21384" y="28530"/>
                </a:cubicBezTo>
                <a:cubicBezTo>
                  <a:pt x="21063" y="30578"/>
                  <a:pt x="20658" y="33138"/>
                  <a:pt x="18717" y="34626"/>
                </a:cubicBezTo>
                <a:cubicBezTo>
                  <a:pt x="17670" y="35442"/>
                  <a:pt x="16269" y="35872"/>
                  <a:pt x="14844" y="35872"/>
                </a:cubicBezTo>
                <a:cubicBezTo>
                  <a:pt x="14002" y="35872"/>
                  <a:pt x="13151" y="35722"/>
                  <a:pt x="12360" y="35412"/>
                </a:cubicBezTo>
                <a:cubicBezTo>
                  <a:pt x="9288" y="34221"/>
                  <a:pt x="7657" y="31840"/>
                  <a:pt x="7895" y="28852"/>
                </a:cubicBezTo>
                <a:cubicBezTo>
                  <a:pt x="8014" y="27316"/>
                  <a:pt x="9347" y="25577"/>
                  <a:pt x="10752" y="23732"/>
                </a:cubicBezTo>
                <a:cubicBezTo>
                  <a:pt x="12979" y="20827"/>
                  <a:pt x="15741" y="17219"/>
                  <a:pt x="15134" y="12397"/>
                </a:cubicBezTo>
                <a:cubicBezTo>
                  <a:pt x="14336" y="6027"/>
                  <a:pt x="7216" y="1813"/>
                  <a:pt x="4180" y="301"/>
                </a:cubicBezTo>
                <a:cubicBezTo>
                  <a:pt x="3794" y="97"/>
                  <a:pt x="3381" y="1"/>
                  <a:pt x="29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"/>
          <p:cNvSpPr txBox="1">
            <a:spLocks noGrp="1"/>
          </p:cNvSpPr>
          <p:nvPr>
            <p:ph type="title"/>
          </p:nvPr>
        </p:nvSpPr>
        <p:spPr>
          <a:xfrm>
            <a:off x="1767600" y="1419850"/>
            <a:ext cx="5608800" cy="1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10"/>
          <p:cNvSpPr txBox="1">
            <a:spLocks noGrp="1"/>
          </p:cNvSpPr>
          <p:nvPr>
            <p:ph type="subTitle" idx="1"/>
          </p:nvPr>
        </p:nvSpPr>
        <p:spPr>
          <a:xfrm>
            <a:off x="2685450" y="3337975"/>
            <a:ext cx="3773100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Domine"/>
              <a:buNone/>
              <a:defRPr sz="30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4"/>
          <p:cNvSpPr txBox="1">
            <a:spLocks noGrp="1"/>
          </p:cNvSpPr>
          <p:nvPr>
            <p:ph type="ctrTitle"/>
          </p:nvPr>
        </p:nvSpPr>
        <p:spPr>
          <a:xfrm>
            <a:off x="1184744" y="695002"/>
            <a:ext cx="6563806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-IT" sz="3400">
                <a:solidFill>
                  <a:schemeClr val="accent2"/>
                </a:solidFill>
              </a:rPr>
              <a:t>SEUPD@CLEF: TEAM CLOSE </a:t>
            </a:r>
            <a:r>
              <a:rPr lang="it-IT" sz="3400">
                <a:solidFill>
                  <a:schemeClr val="dk2"/>
                </a:solidFill>
              </a:rPr>
              <a:t>Temporal persistence of IR systems’ performance</a:t>
            </a:r>
            <a:endParaRPr/>
          </a:p>
        </p:txBody>
      </p:sp>
      <p:sp>
        <p:nvSpPr>
          <p:cNvPr id="741" name="Google Shape;741;p14"/>
          <p:cNvSpPr txBox="1">
            <a:spLocks noGrp="1"/>
          </p:cNvSpPr>
          <p:nvPr>
            <p:ph type="subTitle" idx="1"/>
          </p:nvPr>
        </p:nvSpPr>
        <p:spPr>
          <a:xfrm>
            <a:off x="1395450" y="3448620"/>
            <a:ext cx="63531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600"/>
              <a:t>Gianluca Antolini          Nicola Boscolo Cegion          Mirco Cazzaro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t-IT" sz="1600"/>
              <a:t> Marco Martinelli     	          Seyedreza Safavi               Farzad Shami</a:t>
            </a:r>
            <a:endParaRPr sz="1600"/>
          </a:p>
        </p:txBody>
      </p:sp>
      <p:sp>
        <p:nvSpPr>
          <p:cNvPr id="742" name="Google Shape;742;p14"/>
          <p:cNvSpPr txBox="1"/>
          <p:nvPr/>
        </p:nvSpPr>
        <p:spPr>
          <a:xfrm>
            <a:off x="2884776" y="4584612"/>
            <a:ext cx="472526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>
                <a:solidFill>
                  <a:srgbClr val="565656"/>
                </a:solidFill>
                <a:latin typeface="Lato"/>
                <a:ea typeface="Lato"/>
                <a:cs typeface="Lato"/>
                <a:sym typeface="Lato"/>
              </a:rPr>
              <a:t>Search Engines a.y. 2022/2023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>
                <a:solidFill>
                  <a:srgbClr val="565656"/>
                </a:solidFill>
                <a:latin typeface="Lato"/>
                <a:ea typeface="Lato"/>
                <a:cs typeface="Lato"/>
                <a:sym typeface="Lato"/>
              </a:rPr>
              <a:t>Master Degree in Computer Engineering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3" name="Google Shape;743;p14" descr="Immagine che contiene emblema, simbolo, Carattere, log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2209" y="202197"/>
            <a:ext cx="758103" cy="76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14" descr="Immagine che contiene testo, Carattere, schermata, Elementi grafici&#10;&#10;Descrizione generat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2651" y="93872"/>
            <a:ext cx="1053379" cy="75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ANALYZER</a:t>
            </a:r>
            <a:endParaRPr/>
          </a:p>
        </p:txBody>
      </p:sp>
      <p:sp>
        <p:nvSpPr>
          <p:cNvPr id="868" name="Google Shape;868;p23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Fully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customizable class to analyze documents using different approaches.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Based on experiment results with different parameters and by trying both English and French dataset, the following are the parameters used to get the best results: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French dataset		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Minimum token length: 2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FrenchLightStemFilter	 </a:t>
            </a: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Maximum token length: 15</a:t>
            </a:r>
            <a:endParaRPr/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StandardTokenizer	</a:t>
            </a:r>
            <a:endParaRPr/>
          </a:p>
          <a:p>
            <a:pPr marL="152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it-IT" sz="1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LowerCaseFilter</a:t>
            </a: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9" name="Google Shape;869;p23"/>
          <p:cNvSpPr txBox="1"/>
          <p:nvPr/>
        </p:nvSpPr>
        <p:spPr>
          <a:xfrm>
            <a:off x="3558448" y="3058605"/>
            <a:ext cx="4461832" cy="135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French word stoplist (</a:t>
            </a:r>
            <a:r>
              <a:rPr lang="it-IT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662 French words): built upon popular French stoplist and most frequent stopwords in the collection. 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INDEXER</a:t>
            </a:r>
            <a:endParaRPr/>
          </a:p>
        </p:txBody>
      </p:sp>
      <p:sp>
        <p:nvSpPr>
          <p:cNvPr id="875" name="Google Shape;875;p2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Invokes Parser and Analyzer, processes the documents with both, and then indexes them as a ParsedTextDocument objects (defined in the Parser).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  <a:t>  It takes the following inputs:</a:t>
            </a:r>
            <a:b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</a:b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</a:t>
            </a:r>
            <a: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  <a:t>Analyzer  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ocsPath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pCls</a:t>
            </a:r>
            <a:endParaRPr sz="1600" b="0" i="0" u="none" strike="noStrike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S</a:t>
            </a:r>
            <a:r>
              <a:rPr lang="it-IT" sz="1600" b="0" i="0" u="none" strike="noStrike">
                <a:latin typeface="DM Sans"/>
                <a:ea typeface="DM Sans"/>
                <a:cs typeface="DM Sans"/>
                <a:sym typeface="DM Sans"/>
              </a:rPr>
              <a:t>imilarity 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Extension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RamBufferSizeMB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C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harsetName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     • I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ndexPath                      </a:t>
            </a: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E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xpectedDocs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SEARCHER</a:t>
            </a:r>
            <a:endParaRPr/>
          </a:p>
        </p:txBody>
      </p:sp>
      <p:sp>
        <p:nvSpPr>
          <p:cNvPr id="881" name="Google Shape;881;p25"/>
          <p:cNvSpPr txBox="1">
            <a:spLocks noGrp="1"/>
          </p:cNvSpPr>
          <p:nvPr>
            <p:ph type="title" idx="4294967295"/>
          </p:nvPr>
        </p:nvSpPr>
        <p:spPr>
          <a:xfrm>
            <a:off x="930622" y="1867814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Query Expansion</a:t>
            </a:r>
            <a:endParaRPr sz="1800" b="1"/>
          </a:p>
        </p:txBody>
      </p:sp>
      <p:sp>
        <p:nvSpPr>
          <p:cNvPr id="882" name="Google Shape;882;p25"/>
          <p:cNvSpPr txBox="1">
            <a:spLocks noGrp="1"/>
          </p:cNvSpPr>
          <p:nvPr>
            <p:ph type="title" idx="4294967295"/>
          </p:nvPr>
        </p:nvSpPr>
        <p:spPr>
          <a:xfrm>
            <a:off x="6183675" y="2894817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Query Boosting</a:t>
            </a:r>
            <a:endParaRPr sz="1800" b="1"/>
          </a:p>
        </p:txBody>
      </p:sp>
      <p:sp>
        <p:nvSpPr>
          <p:cNvPr id="883" name="Google Shape;883;p25"/>
          <p:cNvSpPr txBox="1">
            <a:spLocks noGrp="1"/>
          </p:cNvSpPr>
          <p:nvPr>
            <p:ph type="title" idx="4294967295"/>
          </p:nvPr>
        </p:nvSpPr>
        <p:spPr>
          <a:xfrm>
            <a:off x="186117" y="3752257"/>
            <a:ext cx="2774283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Document </a:t>
            </a:r>
            <a:br>
              <a:rPr lang="it-IT" sz="1800"/>
            </a:br>
            <a:r>
              <a:rPr lang="it-IT" sz="1800"/>
              <a:t>Re-Ranking</a:t>
            </a:r>
            <a:endParaRPr sz="1800" b="1"/>
          </a:p>
        </p:txBody>
      </p:sp>
      <p:sp>
        <p:nvSpPr>
          <p:cNvPr id="884" name="Google Shape;884;p25"/>
          <p:cNvSpPr/>
          <p:nvPr/>
        </p:nvSpPr>
        <p:spPr>
          <a:xfrm>
            <a:off x="3564600" y="2446445"/>
            <a:ext cx="2014800" cy="20148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5"/>
          <p:cNvSpPr/>
          <p:nvPr/>
        </p:nvSpPr>
        <p:spPr>
          <a:xfrm>
            <a:off x="3873675" y="2740041"/>
            <a:ext cx="1427700" cy="14277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5"/>
          <p:cNvSpPr/>
          <p:nvPr/>
        </p:nvSpPr>
        <p:spPr>
          <a:xfrm>
            <a:off x="4182413" y="3064282"/>
            <a:ext cx="779400" cy="7794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5"/>
          <p:cNvSpPr/>
          <p:nvPr/>
        </p:nvSpPr>
        <p:spPr>
          <a:xfrm>
            <a:off x="4922500" y="3157707"/>
            <a:ext cx="1261088" cy="343014"/>
          </a:xfrm>
          <a:custGeom>
            <a:avLst/>
            <a:gdLst/>
            <a:ahLst/>
            <a:cxnLst/>
            <a:rect l="l" t="t" r="r" b="b"/>
            <a:pathLst>
              <a:path w="101394" h="23386" extrusionOk="0">
                <a:moveTo>
                  <a:pt x="101394" y="744"/>
                </a:moveTo>
                <a:cubicBezTo>
                  <a:pt x="95789" y="950"/>
                  <a:pt x="80167" y="-1729"/>
                  <a:pt x="67761" y="1980"/>
                </a:cubicBezTo>
                <a:cubicBezTo>
                  <a:pt x="55355" y="5690"/>
                  <a:pt x="38250" y="20734"/>
                  <a:pt x="26956" y="23001"/>
                </a:cubicBezTo>
                <a:cubicBezTo>
                  <a:pt x="15663" y="25268"/>
                  <a:pt x="4493" y="16819"/>
                  <a:pt x="0" y="15582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5"/>
          <p:cNvSpPr/>
          <p:nvPr/>
        </p:nvSpPr>
        <p:spPr>
          <a:xfrm rot="4626605">
            <a:off x="3412062" y="3406405"/>
            <a:ext cx="403002" cy="1291496"/>
          </a:xfrm>
          <a:custGeom>
            <a:avLst/>
            <a:gdLst/>
            <a:ahLst/>
            <a:cxnLst/>
            <a:rect l="l" t="t" r="r" b="b"/>
            <a:pathLst>
              <a:path w="14344" h="34622" extrusionOk="0">
                <a:moveTo>
                  <a:pt x="0" y="34622"/>
                </a:moveTo>
                <a:cubicBezTo>
                  <a:pt x="1360" y="33056"/>
                  <a:pt x="6883" y="29346"/>
                  <a:pt x="8161" y="25224"/>
                </a:cubicBezTo>
                <a:cubicBezTo>
                  <a:pt x="9439" y="21102"/>
                  <a:pt x="6637" y="14096"/>
                  <a:pt x="7667" y="9892"/>
                </a:cubicBezTo>
                <a:cubicBezTo>
                  <a:pt x="8698" y="5688"/>
                  <a:pt x="13231" y="1649"/>
                  <a:pt x="14344" y="0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5"/>
          <p:cNvSpPr/>
          <p:nvPr/>
        </p:nvSpPr>
        <p:spPr>
          <a:xfrm rot="10800000">
            <a:off x="2960309" y="2311263"/>
            <a:ext cx="1107666" cy="374194"/>
          </a:xfrm>
          <a:custGeom>
            <a:avLst/>
            <a:gdLst/>
            <a:ahLst/>
            <a:cxnLst/>
            <a:rect l="l" t="t" r="r" b="b"/>
            <a:pathLst>
              <a:path w="73943" h="30183" extrusionOk="0">
                <a:moveTo>
                  <a:pt x="0" y="8173"/>
                </a:moveTo>
                <a:cubicBezTo>
                  <a:pt x="2185" y="6813"/>
                  <a:pt x="6883" y="301"/>
                  <a:pt x="13107" y="12"/>
                </a:cubicBezTo>
                <a:cubicBezTo>
                  <a:pt x="19331" y="-276"/>
                  <a:pt x="28770" y="4752"/>
                  <a:pt x="37343" y="6442"/>
                </a:cubicBezTo>
                <a:cubicBezTo>
                  <a:pt x="45916" y="8132"/>
                  <a:pt x="58446" y="6195"/>
                  <a:pt x="64546" y="10152"/>
                </a:cubicBezTo>
                <a:cubicBezTo>
                  <a:pt x="70646" y="14109"/>
                  <a:pt x="72377" y="26845"/>
                  <a:pt x="73943" y="30183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5"/>
          <p:cNvSpPr txBox="1"/>
          <p:nvPr/>
        </p:nvSpPr>
        <p:spPr>
          <a:xfrm>
            <a:off x="930622" y="1135583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Retrieve relevant information by analyzing user queries and searching through indexed documents, returning a ranked list of matching documents.</a:t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4384938" y="3271076"/>
            <a:ext cx="396000" cy="365538"/>
            <a:chOff x="-37534750" y="2668075"/>
            <a:chExt cx="332400" cy="319900"/>
          </a:xfrm>
        </p:grpSpPr>
        <p:sp>
          <p:nvSpPr>
            <p:cNvPr id="892" name="Google Shape;892;p25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QUERY EXPANSION</a:t>
            </a:r>
            <a:endParaRPr/>
          </a:p>
        </p:txBody>
      </p:sp>
      <p:sp>
        <p:nvSpPr>
          <p:cNvPr id="899" name="Google Shape;899;p26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During the search function, Query Expansion performed by generating new queries from the original ones.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Python script that utilizes OpenAI's Text Completion Endpoints to generate expanded terms for each query.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Expansions stored in a .json file called "result."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used the DaVinci model with a temperature parameter of 0.6 for optimal results.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00" name="Google Shape;900;p26" descr="Immagine che contiene Carattere, Elementi grafici, nero, scherma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159" y="3422930"/>
            <a:ext cx="3335595" cy="82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QUERY BOOSTING</a:t>
            </a:r>
            <a:endParaRPr/>
          </a:p>
        </p:txBody>
      </p:sp>
      <p:sp>
        <p:nvSpPr>
          <p:cNvPr id="906" name="Google Shape;906;p27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To assign higher relevance to specific query terms or queries.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Our approach consists of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 constructing BooleanQueries in the search function: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Each query has query expansions added with SHOULD clause.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A main query with the MUST clause.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Main query boosted using Lucene's BoostQuery with tuned boost 	value * number of expansions.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• 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Boost value fine-tuned to 14.68 through a trial and error for 	parameter optimization.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DOCUMENT RE-RANKING</a:t>
            </a:r>
            <a:endParaRPr/>
          </a:p>
        </p:txBody>
      </p:sp>
      <p:sp>
        <p:nvSpPr>
          <p:cNvPr id="912" name="Google Shape;912;p28"/>
          <p:cNvSpPr txBox="1">
            <a:spLocks noGrp="1"/>
          </p:cNvSpPr>
          <p:nvPr>
            <p:ph type="body" idx="1"/>
          </p:nvPr>
        </p:nvSpPr>
        <p:spPr>
          <a:xfrm>
            <a:off x="2806061" y="1069635"/>
            <a:ext cx="5261699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Rank documents retrieved by the Searcher using all-MiniLM-L6-v2, a 384-dimensional Sentence Transformer model.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Initialize Re-Ranker in the Searcher's constructor and create a predictor for inference.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During search function, embeddings created for documents using predictor, similarity calculated between query and documents.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Scores multiplied by document's BM25Similarity and cosine similarity.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• </a:t>
            </a:r>
            <a:r>
              <a:rPr lang="it-IT">
                <a:latin typeface="DM Sans"/>
                <a:ea typeface="DM Sans"/>
                <a:cs typeface="DM Sans"/>
                <a:sym typeface="DM Sans"/>
              </a:rPr>
              <a:t>Tested parameter combinations and determined that multiplying document's score by BM25Similarity with cosine similarity yields the best results.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13" name="Google Shape;913;p28" descr="Immagine che contiene schermata, Elementi grafici, grafica, Caratte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l="21010" t="-410" r="21959"/>
          <a:stretch/>
        </p:blipFill>
        <p:spPr>
          <a:xfrm>
            <a:off x="687823" y="1637470"/>
            <a:ext cx="1755972" cy="173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DOCUMENT RE-RANKING</a:t>
            </a:r>
            <a:endParaRPr/>
          </a:p>
        </p:txBody>
      </p:sp>
      <p:sp>
        <p:nvSpPr>
          <p:cNvPr id="919" name="Google Shape;919;p29"/>
          <p:cNvSpPr txBox="1">
            <a:spLocks noGrp="1"/>
          </p:cNvSpPr>
          <p:nvPr>
            <p:ph type="body" idx="1"/>
          </p:nvPr>
        </p:nvSpPr>
        <p:spPr>
          <a:xfrm>
            <a:off x="1484812" y="3794360"/>
            <a:ext cx="6174223" cy="492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Re-Ranking performed on a sample of 50 queries (MAP scores).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0" name="Google Shape;920;p29" descr="Immagine che contiene schermata, Diagramma, linea, Caratter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097" y="1349139"/>
            <a:ext cx="4285655" cy="244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0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1"/>
                </a:solidFill>
              </a:rPr>
              <a:t>04</a:t>
            </a:r>
            <a:r>
              <a:rPr lang="it-IT"/>
              <a:t> RESULTS</a:t>
            </a:r>
            <a:endParaRPr/>
          </a:p>
        </p:txBody>
      </p:sp>
      <p:sp>
        <p:nvSpPr>
          <p:cNvPr id="926" name="Google Shape;926;p30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7" name="Google Shape;927;p30"/>
          <p:cNvSpPr txBox="1"/>
          <p:nvPr/>
        </p:nvSpPr>
        <p:spPr>
          <a:xfrm>
            <a:off x="1715593" y="962043"/>
            <a:ext cx="5712659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slides provide the results of our </a:t>
            </a:r>
            <a:r>
              <a:rPr lang="it-IT" sz="1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best</a:t>
            </a:r>
            <a:r>
              <a:rPr lang="it-IT"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performing runs, with both French and English dataset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8" name="Google Shape;928;p30" descr="Immagine che contiene testo, numero, Carattere, ricevuta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539" y="1723593"/>
            <a:ext cx="6826769" cy="213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34" name="Google Shape;934;p31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35" name="Google Shape;93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2842" y="1327662"/>
            <a:ext cx="5518165" cy="312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2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41" name="Google Shape;941;p32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42" name="Google Shape;942;p32" descr="Immagine che contiene testo, documento, numero, menu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 b="5041"/>
          <a:stretch/>
        </p:blipFill>
        <p:spPr>
          <a:xfrm>
            <a:off x="2765017" y="943740"/>
            <a:ext cx="3613699" cy="36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32"/>
          <p:cNvSpPr/>
          <p:nvPr/>
        </p:nvSpPr>
        <p:spPr>
          <a:xfrm>
            <a:off x="3075709" y="1557251"/>
            <a:ext cx="2931621" cy="144087"/>
          </a:xfrm>
          <a:prstGeom prst="parallelogram">
            <a:avLst>
              <a:gd name="adj" fmla="val 25000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2"/>
          <p:cNvSpPr/>
          <p:nvPr/>
        </p:nvSpPr>
        <p:spPr>
          <a:xfrm>
            <a:off x="3075709" y="1759526"/>
            <a:ext cx="2931621" cy="144087"/>
          </a:xfrm>
          <a:prstGeom prst="parallelogram">
            <a:avLst>
              <a:gd name="adj" fmla="val 25000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2"/>
          <p:cNvSpPr/>
          <p:nvPr/>
        </p:nvSpPr>
        <p:spPr>
          <a:xfrm>
            <a:off x="3075708" y="3854334"/>
            <a:ext cx="2931621" cy="144087"/>
          </a:xfrm>
          <a:prstGeom prst="parallelogram">
            <a:avLst>
              <a:gd name="adj" fmla="val 25000"/>
            </a:avLst>
          </a:prstGeom>
          <a:solidFill>
            <a:srgbClr val="CE0220">
              <a:alpha val="419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TABLE OF CONTENTS</a:t>
            </a:r>
            <a:endParaRPr/>
          </a:p>
        </p:txBody>
      </p:sp>
      <p:sp>
        <p:nvSpPr>
          <p:cNvPr id="750" name="Google Shape;750;p15"/>
          <p:cNvSpPr txBox="1">
            <a:spLocks noGrp="1"/>
          </p:cNvSpPr>
          <p:nvPr>
            <p:ph type="title" idx="2"/>
          </p:nvPr>
        </p:nvSpPr>
        <p:spPr>
          <a:xfrm>
            <a:off x="614619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1" name="Google Shape;751;p15"/>
          <p:cNvSpPr txBox="1">
            <a:spLocks noGrp="1"/>
          </p:cNvSpPr>
          <p:nvPr>
            <p:ph type="title" idx="3"/>
          </p:nvPr>
        </p:nvSpPr>
        <p:spPr>
          <a:xfrm>
            <a:off x="614619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INTRODUCTION</a:t>
            </a:r>
            <a:endParaRPr/>
          </a:p>
        </p:txBody>
      </p:sp>
      <p:sp>
        <p:nvSpPr>
          <p:cNvPr id="752" name="Google Shape;752;p15"/>
          <p:cNvSpPr txBox="1">
            <a:spLocks noGrp="1"/>
          </p:cNvSpPr>
          <p:nvPr>
            <p:ph type="title" idx="4"/>
          </p:nvPr>
        </p:nvSpPr>
        <p:spPr>
          <a:xfrm>
            <a:off x="614619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Problem, task &amp; goal, collection</a:t>
            </a:r>
            <a:endParaRPr/>
          </a:p>
        </p:txBody>
      </p:sp>
      <p:sp>
        <p:nvSpPr>
          <p:cNvPr id="753" name="Google Shape;753;p15"/>
          <p:cNvSpPr txBox="1">
            <a:spLocks noGrp="1"/>
          </p:cNvSpPr>
          <p:nvPr>
            <p:ph type="title" idx="5"/>
          </p:nvPr>
        </p:nvSpPr>
        <p:spPr>
          <a:xfrm>
            <a:off x="33036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4" name="Google Shape;754;p15"/>
          <p:cNvSpPr txBox="1">
            <a:spLocks noGrp="1"/>
          </p:cNvSpPr>
          <p:nvPr>
            <p:ph type="title" idx="6"/>
          </p:nvPr>
        </p:nvSpPr>
        <p:spPr>
          <a:xfrm>
            <a:off x="33036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COLLECTION</a:t>
            </a:r>
            <a:endParaRPr/>
          </a:p>
        </p:txBody>
      </p:sp>
      <p:sp>
        <p:nvSpPr>
          <p:cNvPr id="755" name="Google Shape;755;p15"/>
          <p:cNvSpPr txBox="1">
            <a:spLocks noGrp="1"/>
          </p:cNvSpPr>
          <p:nvPr>
            <p:ph type="title" idx="7"/>
          </p:nvPr>
        </p:nvSpPr>
        <p:spPr>
          <a:xfrm>
            <a:off x="3303675" y="2068066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Description of the provided data</a:t>
            </a:r>
            <a:endParaRPr/>
          </a:p>
        </p:txBody>
      </p:sp>
      <p:sp>
        <p:nvSpPr>
          <p:cNvPr id="756" name="Google Shape;756;p15"/>
          <p:cNvSpPr txBox="1">
            <a:spLocks noGrp="1"/>
          </p:cNvSpPr>
          <p:nvPr>
            <p:ph type="title" idx="8"/>
          </p:nvPr>
        </p:nvSpPr>
        <p:spPr>
          <a:xfrm>
            <a:off x="614619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15"/>
          <p:cNvSpPr txBox="1">
            <a:spLocks noGrp="1"/>
          </p:cNvSpPr>
          <p:nvPr>
            <p:ph type="title" idx="9"/>
          </p:nvPr>
        </p:nvSpPr>
        <p:spPr>
          <a:xfrm>
            <a:off x="614619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758" name="Google Shape;758;p15"/>
          <p:cNvSpPr txBox="1">
            <a:spLocks noGrp="1"/>
          </p:cNvSpPr>
          <p:nvPr>
            <p:ph type="title" idx="13"/>
          </p:nvPr>
        </p:nvSpPr>
        <p:spPr>
          <a:xfrm>
            <a:off x="614619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Evaluation measures and results</a:t>
            </a:r>
            <a:endParaRPr/>
          </a:p>
        </p:txBody>
      </p:sp>
      <p:sp>
        <p:nvSpPr>
          <p:cNvPr id="759" name="Google Shape;759;p15"/>
          <p:cNvSpPr txBox="1">
            <a:spLocks noGrp="1"/>
          </p:cNvSpPr>
          <p:nvPr>
            <p:ph type="title" idx="14"/>
          </p:nvPr>
        </p:nvSpPr>
        <p:spPr>
          <a:xfrm>
            <a:off x="3303675" y="28087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0" name="Google Shape;760;p15"/>
          <p:cNvSpPr txBox="1">
            <a:spLocks noGrp="1"/>
          </p:cNvSpPr>
          <p:nvPr>
            <p:ph type="title" idx="15"/>
          </p:nvPr>
        </p:nvSpPr>
        <p:spPr>
          <a:xfrm>
            <a:off x="3303675" y="3175627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it-IT"/>
              <a:t>CONCLUSIONS</a:t>
            </a:r>
            <a:endParaRPr/>
          </a:p>
        </p:txBody>
      </p:sp>
      <p:sp>
        <p:nvSpPr>
          <p:cNvPr id="761" name="Google Shape;761;p15"/>
          <p:cNvSpPr txBox="1">
            <a:spLocks noGrp="1"/>
          </p:cNvSpPr>
          <p:nvPr>
            <p:ph type="title" idx="16"/>
          </p:nvPr>
        </p:nvSpPr>
        <p:spPr>
          <a:xfrm>
            <a:off x="3303675" y="3581572"/>
            <a:ext cx="24915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/>
              <a:t>Conclusions and future work</a:t>
            </a:r>
            <a:endParaRPr/>
          </a:p>
        </p:txBody>
      </p:sp>
      <p:sp>
        <p:nvSpPr>
          <p:cNvPr id="762" name="Google Shape;762;p15"/>
          <p:cNvSpPr txBox="1">
            <a:spLocks noGrp="1"/>
          </p:cNvSpPr>
          <p:nvPr>
            <p:ph type="title" idx="17"/>
          </p:nvPr>
        </p:nvSpPr>
        <p:spPr>
          <a:xfrm>
            <a:off x="6045975" y="1295200"/>
            <a:ext cx="8271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3" name="Google Shape;763;p15"/>
          <p:cNvSpPr txBox="1">
            <a:spLocks noGrp="1"/>
          </p:cNvSpPr>
          <p:nvPr>
            <p:ph type="title" idx="18"/>
          </p:nvPr>
        </p:nvSpPr>
        <p:spPr>
          <a:xfrm>
            <a:off x="6045975" y="1662125"/>
            <a:ext cx="25509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OUR SYSTEM</a:t>
            </a:r>
            <a:endParaRPr/>
          </a:p>
        </p:txBody>
      </p:sp>
      <p:sp>
        <p:nvSpPr>
          <p:cNvPr id="764" name="Google Shape;764;p15"/>
          <p:cNvSpPr txBox="1">
            <a:spLocks noGrp="1"/>
          </p:cNvSpPr>
          <p:nvPr>
            <p:ph type="title" idx="19"/>
          </p:nvPr>
        </p:nvSpPr>
        <p:spPr>
          <a:xfrm>
            <a:off x="6045974" y="2068066"/>
            <a:ext cx="2822603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Detailed information about our system: Parser, Analyzer, Searcher and Indexer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RESULTS</a:t>
            </a:r>
            <a:endParaRPr/>
          </a:p>
        </p:txBody>
      </p:sp>
      <p:sp>
        <p:nvSpPr>
          <p:cNvPr id="951" name="Google Shape;951;p33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52" name="Google Shape;95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0794" y="1156915"/>
            <a:ext cx="4522261" cy="116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1692" y="2502731"/>
            <a:ext cx="4500466" cy="227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4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</a:t>
            </a:r>
            <a:endParaRPr/>
          </a:p>
        </p:txBody>
      </p:sp>
      <p:sp>
        <p:nvSpPr>
          <p:cNvPr id="959" name="Google Shape;959;p34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i="1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60" name="Google Shape;960;p34" descr="A screen shot of a graph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4580" y="949325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34" descr="A picture containing diagram, screenshot, text, plo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6314" y="949325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34" descr="A screenshot of a graph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4580" y="2876299"/>
            <a:ext cx="2398494" cy="192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34" descr="A picture containing text, screenshot, diagra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6314" y="2948585"/>
            <a:ext cx="2398494" cy="192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5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FR</a:t>
            </a:r>
            <a:endParaRPr/>
          </a:p>
        </p:txBody>
      </p:sp>
      <p:pic>
        <p:nvPicPr>
          <p:cNvPr id="969" name="Google Shape;969;p35" descr="A picture containing text, diagram, screenshot, parall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4695" y="1252013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5" descr="A picture containing text, screenshot, diagram, l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7079" y="1252012"/>
            <a:ext cx="3029331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52" y="3949140"/>
            <a:ext cx="3711347" cy="62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29016" y="3929138"/>
            <a:ext cx="3656036" cy="61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FR</a:t>
            </a:r>
            <a:endParaRPr/>
          </a:p>
        </p:txBody>
      </p:sp>
      <p:pic>
        <p:nvPicPr>
          <p:cNvPr id="978" name="Google Shape;9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2" y="3949140"/>
            <a:ext cx="3711348" cy="62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9016" y="3929138"/>
            <a:ext cx="3656037" cy="61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36" descr="A picture containing text, screenshot, diagram, l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2789" y="1252019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1" name="Google Shape;981;p36" descr="A picture containing text, diagram, screenshot, parallel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4345" y="3925523"/>
            <a:ext cx="3931255" cy="67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15984" y="3946898"/>
            <a:ext cx="4055477" cy="64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7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EN</a:t>
            </a:r>
            <a:endParaRPr/>
          </a:p>
        </p:txBody>
      </p:sp>
      <p:pic>
        <p:nvPicPr>
          <p:cNvPr id="989" name="Google Shape;989;p37" descr="A picture containing text, screenshot, diagram, 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789" y="1252019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37" descr="A picture containing text, diagram, screenshot, paralle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37" descr="A picture containing text, screenshot, diagram, l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2174" y="1252022"/>
            <a:ext cx="3029356" cy="22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37" descr="A picture containing text, screenshot, diagram, numb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0809" y="1252022"/>
            <a:ext cx="3031774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8364" y="3949149"/>
            <a:ext cx="3923201" cy="31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13837" y="3949799"/>
            <a:ext cx="3885718" cy="30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8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Statistical Analysis | EN</a:t>
            </a:r>
            <a:endParaRPr/>
          </a:p>
        </p:txBody>
      </p:sp>
      <p:pic>
        <p:nvPicPr>
          <p:cNvPr id="1000" name="Google Shape;1000;p38" descr="A picture containing text, diagram, screenshot, parall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6314" y="1252032"/>
            <a:ext cx="3028115" cy="227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8" descr="A picture containing text, screenshot, diagram, l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736" y="1252031"/>
            <a:ext cx="3030568" cy="2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8" descr="A picture containing text, screenshot, diagram, li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7519" y="1252031"/>
            <a:ext cx="3025695" cy="22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342" y="3925536"/>
            <a:ext cx="3862433" cy="304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49613" y="3937836"/>
            <a:ext cx="3944883" cy="30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9"/>
          <p:cNvSpPr/>
          <p:nvPr/>
        </p:nvSpPr>
        <p:spPr>
          <a:xfrm>
            <a:off x="3678491" y="1827982"/>
            <a:ext cx="1786868" cy="1786868"/>
          </a:xfrm>
          <a:prstGeom prst="ellipse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chemeClr val="accent1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10" name="Google Shape;1010;p3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1"/>
                </a:solidFill>
              </a:rPr>
              <a:t>05</a:t>
            </a:r>
            <a:r>
              <a:rPr lang="it-IT"/>
              <a:t> CONCLUSIONS</a:t>
            </a:r>
            <a:br>
              <a:rPr lang="it-IT"/>
            </a:br>
            <a:r>
              <a:rPr lang="it-IT" sz="1800" b="1" i="0" u="none" strike="noStrike">
                <a:latin typeface="Arial"/>
                <a:ea typeface="Arial"/>
                <a:cs typeface="Arial"/>
                <a:sym typeface="Arial"/>
              </a:rPr>
              <a:t>&amp; FUTURE WORK</a:t>
            </a:r>
            <a:endParaRPr/>
          </a:p>
        </p:txBody>
      </p:sp>
      <p:sp>
        <p:nvSpPr>
          <p:cNvPr id="1011" name="Google Shape;1011;p39"/>
          <p:cNvSpPr txBox="1">
            <a:spLocks noGrp="1"/>
          </p:cNvSpPr>
          <p:nvPr>
            <p:ph type="title" idx="2"/>
          </p:nvPr>
        </p:nvSpPr>
        <p:spPr>
          <a:xfrm>
            <a:off x="5726123" y="1037750"/>
            <a:ext cx="3538527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Enhancing Query Expansion</a:t>
            </a:r>
            <a:endParaRPr sz="1400"/>
          </a:p>
        </p:txBody>
      </p:sp>
      <p:sp>
        <p:nvSpPr>
          <p:cNvPr id="1012" name="Google Shape;1012;p39"/>
          <p:cNvSpPr txBox="1">
            <a:spLocks noGrp="1"/>
          </p:cNvSpPr>
          <p:nvPr>
            <p:ph type="title" idx="3"/>
          </p:nvPr>
        </p:nvSpPr>
        <p:spPr>
          <a:xfrm>
            <a:off x="5726075" y="1493150"/>
            <a:ext cx="2518800" cy="102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Better ChatGPT prompts and explore alternative Large Language Models techniques.</a:t>
            </a:r>
            <a:endParaRPr/>
          </a:p>
        </p:txBody>
      </p:sp>
      <p:sp>
        <p:nvSpPr>
          <p:cNvPr id="1013" name="Google Shape;1013;p39"/>
          <p:cNvSpPr txBox="1">
            <a:spLocks noGrp="1"/>
          </p:cNvSpPr>
          <p:nvPr>
            <p:ph type="title" idx="4"/>
          </p:nvPr>
        </p:nvSpPr>
        <p:spPr>
          <a:xfrm>
            <a:off x="546100" y="1037750"/>
            <a:ext cx="2871825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Improving Re-ranking</a:t>
            </a:r>
            <a:endParaRPr sz="1400"/>
          </a:p>
        </p:txBody>
      </p:sp>
      <p:sp>
        <p:nvSpPr>
          <p:cNvPr id="1014" name="Google Shape;1014;p39"/>
          <p:cNvSpPr txBox="1">
            <a:spLocks noGrp="1"/>
          </p:cNvSpPr>
          <p:nvPr>
            <p:ph type="title" idx="5"/>
          </p:nvPr>
        </p:nvSpPr>
        <p:spPr>
          <a:xfrm>
            <a:off x="899075" y="1493149"/>
            <a:ext cx="2518800" cy="102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Diversify scores, explore BERT models, fine-tune SBERT for relevance and document retrieval enhancement.</a:t>
            </a: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br>
              <a:rPr lang="it-IT" sz="1400">
                <a:latin typeface="DM Sans"/>
                <a:ea typeface="DM Sans"/>
                <a:cs typeface="DM Sans"/>
                <a:sym typeface="DM Sans"/>
              </a:rPr>
            </a:br>
            <a:endParaRPr sz="14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5" name="Google Shape;1015;p39"/>
          <p:cNvSpPr txBox="1">
            <a:spLocks noGrp="1"/>
          </p:cNvSpPr>
          <p:nvPr>
            <p:ph type="title" idx="6"/>
          </p:nvPr>
        </p:nvSpPr>
        <p:spPr>
          <a:xfrm>
            <a:off x="5726124" y="2899100"/>
            <a:ext cx="4046526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Vector-based Document Indexing</a:t>
            </a:r>
            <a:endParaRPr sz="1400"/>
          </a:p>
        </p:txBody>
      </p:sp>
      <p:sp>
        <p:nvSpPr>
          <p:cNvPr id="1016" name="Google Shape;1016;p39"/>
          <p:cNvSpPr txBox="1">
            <a:spLocks noGrp="1"/>
          </p:cNvSpPr>
          <p:nvPr>
            <p:ph type="title" idx="7"/>
          </p:nvPr>
        </p:nvSpPr>
        <p:spPr>
          <a:xfrm>
            <a:off x="5726075" y="3354500"/>
            <a:ext cx="2518800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Investigate indexing documents as vectors for faster re-ranking, sacrificing one score in the process.</a:t>
            </a:r>
            <a:br>
              <a:rPr lang="it-IT"/>
            </a:br>
            <a:endParaRPr/>
          </a:p>
        </p:txBody>
      </p:sp>
      <p:sp>
        <p:nvSpPr>
          <p:cNvPr id="1017" name="Google Shape;1017;p39"/>
          <p:cNvSpPr txBox="1">
            <a:spLocks noGrp="1"/>
          </p:cNvSpPr>
          <p:nvPr>
            <p:ph type="title" idx="8"/>
          </p:nvPr>
        </p:nvSpPr>
        <p:spPr>
          <a:xfrm>
            <a:off x="-1022350" y="2899100"/>
            <a:ext cx="4440275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400"/>
              <a:t>Utilizing Document Links</a:t>
            </a:r>
            <a:endParaRPr sz="1400"/>
          </a:p>
        </p:txBody>
      </p:sp>
      <p:sp>
        <p:nvSpPr>
          <p:cNvPr id="1018" name="Google Shape;1018;p39"/>
          <p:cNvSpPr txBox="1">
            <a:spLocks noGrp="1"/>
          </p:cNvSpPr>
          <p:nvPr>
            <p:ph type="title" idx="9"/>
          </p:nvPr>
        </p:nvSpPr>
        <p:spPr>
          <a:xfrm>
            <a:off x="899075" y="3354500"/>
            <a:ext cx="2518800" cy="110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/>
              <a:t>Enhance search results with link details and domain authority from URL keywords.</a:t>
            </a:r>
            <a:br>
              <a:rPr lang="it-IT"/>
            </a:br>
            <a:br>
              <a:rPr lang="it-IT"/>
            </a:br>
            <a:br>
              <a:rPr lang="it-IT"/>
            </a:br>
            <a:br>
              <a:rPr lang="it-IT"/>
            </a:br>
            <a:endParaRPr/>
          </a:p>
        </p:txBody>
      </p:sp>
      <p:sp>
        <p:nvSpPr>
          <p:cNvPr id="1019" name="Google Shape;1019;p39"/>
          <p:cNvSpPr/>
          <p:nvPr/>
        </p:nvSpPr>
        <p:spPr>
          <a:xfrm>
            <a:off x="3494125" y="1395072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I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0" name="Google Shape;1020;p39"/>
          <p:cNvSpPr/>
          <p:nvPr/>
        </p:nvSpPr>
        <p:spPr>
          <a:xfrm>
            <a:off x="3494125" y="3120497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U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1" name="Google Shape;1021;p39"/>
          <p:cNvSpPr/>
          <p:nvPr/>
        </p:nvSpPr>
        <p:spPr>
          <a:xfrm>
            <a:off x="4724425" y="1395072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E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  <p:sp>
        <p:nvSpPr>
          <p:cNvPr id="1022" name="Google Shape;1022;p39"/>
          <p:cNvSpPr/>
          <p:nvPr/>
        </p:nvSpPr>
        <p:spPr>
          <a:xfrm>
            <a:off x="4724425" y="3120497"/>
            <a:ext cx="925500" cy="925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-IT" sz="4000" b="1" i="0" u="none" strike="noStrike" cap="none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rPr>
              <a:t>V</a:t>
            </a:r>
            <a:endParaRPr sz="4000" b="1" i="0" u="none" strike="noStrike" cap="none">
              <a:solidFill>
                <a:schemeClr val="dk2"/>
              </a:solidFill>
              <a:latin typeface="Domine"/>
              <a:ea typeface="Domine"/>
              <a:cs typeface="Domine"/>
              <a:sym typeface="Domi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0"/>
          <p:cNvSpPr txBox="1"/>
          <p:nvPr/>
        </p:nvSpPr>
        <p:spPr>
          <a:xfrm>
            <a:off x="2288000" y="1601660"/>
            <a:ext cx="45681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Domine"/>
              <a:buNone/>
            </a:pPr>
            <a:r>
              <a:rPr lang="it-IT" sz="6500" b="1" i="0" u="none" strike="noStrike" cap="none">
                <a:solidFill>
                  <a:schemeClr val="accent2"/>
                </a:solidFill>
                <a:latin typeface="Domine"/>
                <a:ea typeface="Domine"/>
                <a:cs typeface="Domine"/>
                <a:sym typeface="Domine"/>
              </a:rPr>
              <a:t>THANKS!</a:t>
            </a:r>
            <a:endParaRPr/>
          </a:p>
        </p:txBody>
      </p:sp>
      <p:sp>
        <p:nvSpPr>
          <p:cNvPr id="1028" name="Google Shape;1028;p40"/>
          <p:cNvSpPr txBox="1"/>
          <p:nvPr/>
        </p:nvSpPr>
        <p:spPr>
          <a:xfrm>
            <a:off x="626036" y="2699877"/>
            <a:ext cx="82684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t-IT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6"/>
          <p:cNvSpPr txBox="1">
            <a:spLocks noGrp="1"/>
          </p:cNvSpPr>
          <p:nvPr>
            <p:ph type="title" idx="2"/>
          </p:nvPr>
        </p:nvSpPr>
        <p:spPr>
          <a:xfrm>
            <a:off x="3400872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TASK</a:t>
            </a:r>
            <a:endParaRPr/>
          </a:p>
        </p:txBody>
      </p:sp>
      <p:sp>
        <p:nvSpPr>
          <p:cNvPr id="770" name="Google Shape;770;p16"/>
          <p:cNvSpPr txBox="1">
            <a:spLocks noGrp="1"/>
          </p:cNvSpPr>
          <p:nvPr>
            <p:ph type="title" idx="3"/>
          </p:nvPr>
        </p:nvSpPr>
        <p:spPr>
          <a:xfrm>
            <a:off x="3400834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</a:pPr>
            <a:r>
              <a:rPr lang="it-IT" sz="1400"/>
              <a:t>Develop an efficient IR system and training it using </a:t>
            </a:r>
            <a:r>
              <a:rPr lang="it-IT" sz="1400" i="1"/>
              <a:t>Qwant</a:t>
            </a:r>
            <a:r>
              <a:rPr lang="it-IT" sz="1400"/>
              <a:t> training data (French &amp; English):</a:t>
            </a:r>
            <a:br>
              <a:rPr lang="it-IT" sz="1400"/>
            </a:br>
            <a:r>
              <a:rPr lang="it-IT" sz="1400"/>
              <a:t>user searches</a:t>
            </a:r>
            <a:br>
              <a:rPr lang="it-IT" sz="1400"/>
            </a:br>
            <a:r>
              <a:rPr lang="it-IT" sz="1400"/>
              <a:t>web documents</a:t>
            </a:r>
            <a:endParaRPr/>
          </a:p>
        </p:txBody>
      </p:sp>
      <p:sp>
        <p:nvSpPr>
          <p:cNvPr id="771" name="Google Shape;771;p16"/>
          <p:cNvSpPr txBox="1">
            <a:spLocks noGrp="1"/>
          </p:cNvSpPr>
          <p:nvPr>
            <p:ph type="title" idx="4"/>
          </p:nvPr>
        </p:nvSpPr>
        <p:spPr>
          <a:xfrm>
            <a:off x="768171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 sz="1800"/>
              <a:t>PROBLEM</a:t>
            </a:r>
            <a:endParaRPr/>
          </a:p>
        </p:txBody>
      </p:sp>
      <p:sp>
        <p:nvSpPr>
          <p:cNvPr id="772" name="Google Shape;772;p16"/>
          <p:cNvSpPr txBox="1">
            <a:spLocks noGrp="1"/>
          </p:cNvSpPr>
          <p:nvPr>
            <p:ph type="title" idx="5"/>
          </p:nvPr>
        </p:nvSpPr>
        <p:spPr>
          <a:xfrm>
            <a:off x="768125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/>
              <a:t>Performance of IR systems can deteriorate over time because web contents and user search preferences change.</a:t>
            </a:r>
            <a:endParaRPr/>
          </a:p>
        </p:txBody>
      </p:sp>
      <p:sp>
        <p:nvSpPr>
          <p:cNvPr id="773" name="Google Shape;773;p16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01</a:t>
            </a:r>
            <a:r>
              <a:rPr lang="it-IT"/>
              <a:t> INTRODUCTION</a:t>
            </a:r>
            <a:endParaRPr/>
          </a:p>
        </p:txBody>
      </p:sp>
      <p:sp>
        <p:nvSpPr>
          <p:cNvPr id="774" name="Google Shape;774;p16"/>
          <p:cNvSpPr txBox="1">
            <a:spLocks noGrp="1"/>
          </p:cNvSpPr>
          <p:nvPr>
            <p:ph type="title" idx="6"/>
          </p:nvPr>
        </p:nvSpPr>
        <p:spPr>
          <a:xfrm>
            <a:off x="6033480" y="2116676"/>
            <a:ext cx="2342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it-IT"/>
              <a:t>GOAL</a:t>
            </a:r>
            <a:endParaRPr/>
          </a:p>
        </p:txBody>
      </p:sp>
      <p:sp>
        <p:nvSpPr>
          <p:cNvPr id="775" name="Google Shape;775;p16"/>
          <p:cNvSpPr txBox="1">
            <a:spLocks noGrp="1"/>
          </p:cNvSpPr>
          <p:nvPr>
            <p:ph type="title" idx="7"/>
          </p:nvPr>
        </p:nvSpPr>
        <p:spPr>
          <a:xfrm>
            <a:off x="6033543" y="2572076"/>
            <a:ext cx="23424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it-IT" sz="1400"/>
              <a:t>Test and measure the system’s performance, ensuring that it doesn’t decline with data coming from different/distant timestamps</a:t>
            </a:r>
            <a:endParaRPr sz="1400"/>
          </a:p>
        </p:txBody>
      </p:sp>
      <p:sp>
        <p:nvSpPr>
          <p:cNvPr id="776" name="Google Shape;776;p16"/>
          <p:cNvSpPr/>
          <p:nvPr/>
        </p:nvSpPr>
        <p:spPr>
          <a:xfrm>
            <a:off x="7035094" y="1719062"/>
            <a:ext cx="380308" cy="430873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p16"/>
          <p:cNvGrpSpPr/>
          <p:nvPr/>
        </p:nvGrpSpPr>
        <p:grpSpPr>
          <a:xfrm>
            <a:off x="1684415" y="1686694"/>
            <a:ext cx="464387" cy="435207"/>
            <a:chOff x="-33676975" y="2275050"/>
            <a:chExt cx="295375" cy="293000"/>
          </a:xfrm>
        </p:grpSpPr>
        <p:sp>
          <p:nvSpPr>
            <p:cNvPr id="778" name="Google Shape;778;p16"/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-33676975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16"/>
          <p:cNvGrpSpPr/>
          <p:nvPr/>
        </p:nvGrpSpPr>
        <p:grpSpPr>
          <a:xfrm>
            <a:off x="4327293" y="1739013"/>
            <a:ext cx="428176" cy="367462"/>
            <a:chOff x="-45664625" y="2352225"/>
            <a:chExt cx="300125" cy="263875"/>
          </a:xfrm>
        </p:grpSpPr>
        <p:sp>
          <p:nvSpPr>
            <p:cNvPr id="782" name="Google Shape;782;p16"/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7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7"/>
          <p:cNvSpPr txBox="1">
            <a:spLocks noGrp="1"/>
          </p:cNvSpPr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>
                <a:solidFill>
                  <a:schemeClr val="dk2"/>
                </a:solidFill>
              </a:rPr>
              <a:t>02</a:t>
            </a:r>
            <a:r>
              <a:rPr lang="it-IT">
                <a:solidFill>
                  <a:schemeClr val="accent2"/>
                </a:solidFill>
              </a:rPr>
              <a:t> COLLECTION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95" name="Google Shape;795;p17"/>
          <p:cNvSpPr txBox="1">
            <a:spLocks noGrp="1"/>
          </p:cNvSpPr>
          <p:nvPr>
            <p:ph type="subTitle" idx="1"/>
          </p:nvPr>
        </p:nvSpPr>
        <p:spPr>
          <a:xfrm>
            <a:off x="3528139" y="1384112"/>
            <a:ext cx="3768300" cy="3460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Data Source: </a:t>
            </a:r>
            <a:r>
              <a:rPr lang="it-IT" b="0" i="1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Qwant </a:t>
            </a:r>
            <a:r>
              <a:rPr lang="it-IT" b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(search engine)</a:t>
            </a: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search logs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Queries: Filtered for spam and low document count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Documents: Relevant documents extracted from SERPs, non-relevant documents randomly sampled from </a:t>
            </a:r>
            <a:r>
              <a:rPr lang="it-IT" b="0" i="1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Qwant</a:t>
            </a: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index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Relevance Estimates: Obtained through user implicit feedback using a click model</a:t>
            </a:r>
            <a:endParaRPr/>
          </a:p>
        </p:txBody>
      </p:sp>
      <p:grpSp>
        <p:nvGrpSpPr>
          <p:cNvPr id="796" name="Google Shape;796;p17"/>
          <p:cNvGrpSpPr/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</p:grpSpPr>
        <p:sp>
          <p:nvSpPr>
            <p:cNvPr id="797" name="Google Shape;797;p17"/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8"/>
          <p:cNvSpPr/>
          <p:nvPr/>
        </p:nvSpPr>
        <p:spPr>
          <a:xfrm>
            <a:off x="1573025" y="1506689"/>
            <a:ext cx="1833900" cy="18339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18"/>
          <p:cNvSpPr txBox="1">
            <a:spLocks noGrp="1"/>
          </p:cNvSpPr>
          <p:nvPr>
            <p:ph type="title"/>
          </p:nvPr>
        </p:nvSpPr>
        <p:spPr>
          <a:xfrm>
            <a:off x="3638309" y="485723"/>
            <a:ext cx="37683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t-IT">
                <a:solidFill>
                  <a:schemeClr val="accent2"/>
                </a:solidFill>
              </a:rPr>
              <a:t>COLLECTION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08" name="Google Shape;808;p18"/>
          <p:cNvSpPr txBox="1">
            <a:spLocks noGrp="1"/>
          </p:cNvSpPr>
          <p:nvPr>
            <p:ph type="subTitle" idx="1"/>
          </p:nvPr>
        </p:nvSpPr>
        <p:spPr>
          <a:xfrm>
            <a:off x="3528150" y="1207850"/>
            <a:ext cx="4254000" cy="3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Training Data: 672 queries with 9,656 assessments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Heldout Data: 98 queries with 1,420 assessments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Document Corpus: 1,570,734 web pages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Relevance Distribution: 73% non-relevant, 21% relevant, 6% highly relevant</a:t>
            </a:r>
            <a:endParaRPr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Test Collections: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sz="14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Short-term Persistence Sub-task: 1,593,376 documents, 882 queries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it-IT" sz="14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Long-term Persistence Sub-task: 1,081,334 documents, 923 queries</a:t>
            </a:r>
            <a:endParaRPr/>
          </a:p>
        </p:txBody>
      </p:sp>
      <p:grpSp>
        <p:nvGrpSpPr>
          <p:cNvPr id="809" name="Google Shape;809;p18"/>
          <p:cNvGrpSpPr/>
          <p:nvPr/>
        </p:nvGrpSpPr>
        <p:grpSpPr>
          <a:xfrm>
            <a:off x="2067765" y="1883639"/>
            <a:ext cx="1080000" cy="1080000"/>
            <a:chOff x="-47159525" y="2342000"/>
            <a:chExt cx="300900" cy="300875"/>
          </a:xfrm>
        </p:grpSpPr>
        <p:sp>
          <p:nvSpPr>
            <p:cNvPr id="810" name="Google Shape;810;p18"/>
            <p:cNvSpPr/>
            <p:nvPr/>
          </p:nvSpPr>
          <p:spPr>
            <a:xfrm>
              <a:off x="-47122500" y="2376650"/>
              <a:ext cx="123675" cy="125250"/>
            </a:xfrm>
            <a:custGeom>
              <a:avLst/>
              <a:gdLst/>
              <a:ahLst/>
              <a:cxnLst/>
              <a:rect l="l" t="t" r="r" b="b"/>
              <a:pathLst>
                <a:path w="4947" h="5010" extrusionOk="0">
                  <a:moveTo>
                    <a:pt x="1765" y="756"/>
                  </a:moveTo>
                  <a:cubicBezTo>
                    <a:pt x="2237" y="756"/>
                    <a:pt x="2615" y="1008"/>
                    <a:pt x="2741" y="1450"/>
                  </a:cubicBezTo>
                  <a:lnTo>
                    <a:pt x="1765" y="1450"/>
                  </a:lnTo>
                  <a:cubicBezTo>
                    <a:pt x="1575" y="1450"/>
                    <a:pt x="1418" y="1607"/>
                    <a:pt x="1418" y="1828"/>
                  </a:cubicBezTo>
                  <a:lnTo>
                    <a:pt x="1418" y="2804"/>
                  </a:lnTo>
                  <a:cubicBezTo>
                    <a:pt x="1008" y="2647"/>
                    <a:pt x="693" y="2237"/>
                    <a:pt x="693" y="1828"/>
                  </a:cubicBezTo>
                  <a:cubicBezTo>
                    <a:pt x="693" y="1229"/>
                    <a:pt x="1166" y="756"/>
                    <a:pt x="1765" y="756"/>
                  </a:cubicBezTo>
                  <a:close/>
                  <a:moveTo>
                    <a:pt x="2741" y="2174"/>
                  </a:moveTo>
                  <a:cubicBezTo>
                    <a:pt x="2615" y="2458"/>
                    <a:pt x="2395" y="2678"/>
                    <a:pt x="2111" y="2804"/>
                  </a:cubicBezTo>
                  <a:lnTo>
                    <a:pt x="2111" y="2174"/>
                  </a:lnTo>
                  <a:close/>
                  <a:moveTo>
                    <a:pt x="4253" y="2143"/>
                  </a:moveTo>
                  <a:lnTo>
                    <a:pt x="4253" y="4285"/>
                  </a:lnTo>
                  <a:lnTo>
                    <a:pt x="2111" y="4285"/>
                  </a:lnTo>
                  <a:lnTo>
                    <a:pt x="2111" y="3497"/>
                  </a:lnTo>
                  <a:cubicBezTo>
                    <a:pt x="2804" y="3340"/>
                    <a:pt x="3340" y="2836"/>
                    <a:pt x="3497" y="2143"/>
                  </a:cubicBezTo>
                  <a:close/>
                  <a:moveTo>
                    <a:pt x="1765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67" y="3340"/>
                    <a:pt x="1418" y="3497"/>
                  </a:cubicBezTo>
                  <a:lnTo>
                    <a:pt x="1418" y="4663"/>
                  </a:lnTo>
                  <a:cubicBezTo>
                    <a:pt x="1418" y="4852"/>
                    <a:pt x="1575" y="5010"/>
                    <a:pt x="1765" y="5010"/>
                  </a:cubicBezTo>
                  <a:lnTo>
                    <a:pt x="4600" y="5010"/>
                  </a:lnTo>
                  <a:cubicBezTo>
                    <a:pt x="4789" y="5010"/>
                    <a:pt x="4947" y="4852"/>
                    <a:pt x="4947" y="4663"/>
                  </a:cubicBezTo>
                  <a:lnTo>
                    <a:pt x="4947" y="1765"/>
                  </a:lnTo>
                  <a:cubicBezTo>
                    <a:pt x="4947" y="1576"/>
                    <a:pt x="4789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15" y="0"/>
                    <a:pt x="1765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-47159525" y="2342000"/>
              <a:ext cx="300900" cy="300875"/>
            </a:xfrm>
            <a:custGeom>
              <a:avLst/>
              <a:gdLst/>
              <a:ahLst/>
              <a:cxnLst/>
              <a:rect l="l" t="t" r="r" b="b"/>
              <a:pathLst>
                <a:path w="12036" h="12035" extrusionOk="0">
                  <a:moveTo>
                    <a:pt x="7089" y="1229"/>
                  </a:moveTo>
                  <a:lnTo>
                    <a:pt x="8003" y="2142"/>
                  </a:lnTo>
                  <a:lnTo>
                    <a:pt x="7089" y="2142"/>
                  </a:lnTo>
                  <a:lnTo>
                    <a:pt x="7089" y="1229"/>
                  </a:lnTo>
                  <a:close/>
                  <a:moveTo>
                    <a:pt x="8538" y="6396"/>
                  </a:moveTo>
                  <a:lnTo>
                    <a:pt x="8538" y="6711"/>
                  </a:lnTo>
                  <a:cubicBezTo>
                    <a:pt x="8538" y="6900"/>
                    <a:pt x="8664" y="7057"/>
                    <a:pt x="8885" y="7057"/>
                  </a:cubicBezTo>
                  <a:cubicBezTo>
                    <a:pt x="9074" y="7057"/>
                    <a:pt x="9231" y="6900"/>
                    <a:pt x="9231" y="6711"/>
                  </a:cubicBezTo>
                  <a:lnTo>
                    <a:pt x="9231" y="6427"/>
                  </a:lnTo>
                  <a:cubicBezTo>
                    <a:pt x="10303" y="6585"/>
                    <a:pt x="11153" y="7467"/>
                    <a:pt x="11311" y="8506"/>
                  </a:cubicBezTo>
                  <a:lnTo>
                    <a:pt x="10996" y="8506"/>
                  </a:lnTo>
                  <a:cubicBezTo>
                    <a:pt x="10807" y="8506"/>
                    <a:pt x="10649" y="8664"/>
                    <a:pt x="10649" y="8884"/>
                  </a:cubicBezTo>
                  <a:cubicBezTo>
                    <a:pt x="10649" y="9073"/>
                    <a:pt x="10807" y="9231"/>
                    <a:pt x="10996" y="9231"/>
                  </a:cubicBezTo>
                  <a:lnTo>
                    <a:pt x="11311" y="9231"/>
                  </a:lnTo>
                  <a:cubicBezTo>
                    <a:pt x="11153" y="10302"/>
                    <a:pt x="10303" y="11121"/>
                    <a:pt x="9231" y="11279"/>
                  </a:cubicBezTo>
                  <a:lnTo>
                    <a:pt x="9231" y="10964"/>
                  </a:lnTo>
                  <a:cubicBezTo>
                    <a:pt x="9231" y="10775"/>
                    <a:pt x="9074" y="10617"/>
                    <a:pt x="8885" y="10617"/>
                  </a:cubicBezTo>
                  <a:cubicBezTo>
                    <a:pt x="8664" y="10617"/>
                    <a:pt x="8538" y="10775"/>
                    <a:pt x="8538" y="10964"/>
                  </a:cubicBezTo>
                  <a:lnTo>
                    <a:pt x="8538" y="11279"/>
                  </a:lnTo>
                  <a:cubicBezTo>
                    <a:pt x="7467" y="11121"/>
                    <a:pt x="6585" y="10239"/>
                    <a:pt x="6428" y="9200"/>
                  </a:cubicBezTo>
                  <a:lnTo>
                    <a:pt x="6743" y="9200"/>
                  </a:lnTo>
                  <a:cubicBezTo>
                    <a:pt x="6963" y="9200"/>
                    <a:pt x="7089" y="9042"/>
                    <a:pt x="7089" y="8821"/>
                  </a:cubicBezTo>
                  <a:cubicBezTo>
                    <a:pt x="7089" y="8632"/>
                    <a:pt x="6963" y="8475"/>
                    <a:pt x="6743" y="8475"/>
                  </a:cubicBezTo>
                  <a:lnTo>
                    <a:pt x="6428" y="8475"/>
                  </a:lnTo>
                  <a:cubicBezTo>
                    <a:pt x="6585" y="7404"/>
                    <a:pt x="7467" y="6553"/>
                    <a:pt x="8538" y="6396"/>
                  </a:cubicBezTo>
                  <a:close/>
                  <a:moveTo>
                    <a:pt x="6428" y="725"/>
                  </a:moveTo>
                  <a:lnTo>
                    <a:pt x="6428" y="2489"/>
                  </a:lnTo>
                  <a:cubicBezTo>
                    <a:pt x="6428" y="2678"/>
                    <a:pt x="6585" y="2836"/>
                    <a:pt x="6774" y="2836"/>
                  </a:cubicBezTo>
                  <a:lnTo>
                    <a:pt x="8570" y="2836"/>
                  </a:lnTo>
                  <a:lnTo>
                    <a:pt x="8570" y="5734"/>
                  </a:lnTo>
                  <a:cubicBezTo>
                    <a:pt x="6995" y="5892"/>
                    <a:pt x="5766" y="7246"/>
                    <a:pt x="5766" y="8884"/>
                  </a:cubicBezTo>
                  <a:cubicBezTo>
                    <a:pt x="5766" y="9861"/>
                    <a:pt x="6238" y="10775"/>
                    <a:pt x="6932" y="11310"/>
                  </a:cubicBezTo>
                  <a:lnTo>
                    <a:pt x="757" y="11310"/>
                  </a:lnTo>
                  <a:lnTo>
                    <a:pt x="757" y="725"/>
                  </a:lnTo>
                  <a:close/>
                  <a:moveTo>
                    <a:pt x="379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1657"/>
                  </a:lnTo>
                  <a:cubicBezTo>
                    <a:pt x="0" y="11877"/>
                    <a:pt x="158" y="12035"/>
                    <a:pt x="379" y="12035"/>
                  </a:cubicBezTo>
                  <a:lnTo>
                    <a:pt x="8822" y="12035"/>
                  </a:lnTo>
                  <a:cubicBezTo>
                    <a:pt x="10555" y="12035"/>
                    <a:pt x="11972" y="10617"/>
                    <a:pt x="11972" y="8884"/>
                  </a:cubicBezTo>
                  <a:cubicBezTo>
                    <a:pt x="12035" y="7215"/>
                    <a:pt x="10807" y="5892"/>
                    <a:pt x="9231" y="5734"/>
                  </a:cubicBezTo>
                  <a:lnTo>
                    <a:pt x="9231" y="2489"/>
                  </a:lnTo>
                  <a:cubicBezTo>
                    <a:pt x="9231" y="2426"/>
                    <a:pt x="9200" y="2300"/>
                    <a:pt x="9105" y="2268"/>
                  </a:cubicBezTo>
                  <a:lnTo>
                    <a:pt x="6995" y="126"/>
                  </a:lnTo>
                  <a:cubicBezTo>
                    <a:pt x="6900" y="63"/>
                    <a:pt x="6837" y="0"/>
                    <a:pt x="674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-46946075" y="253732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47" y="1418"/>
                  </a:cubicBezTo>
                  <a:lnTo>
                    <a:pt x="1040" y="1418"/>
                  </a:lnTo>
                  <a:cubicBezTo>
                    <a:pt x="1261" y="1418"/>
                    <a:pt x="1418" y="1260"/>
                    <a:pt x="1418" y="1071"/>
                  </a:cubicBezTo>
                  <a:cubicBezTo>
                    <a:pt x="1387" y="851"/>
                    <a:pt x="1261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-47122500" y="253732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-47122500" y="2572775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151" y="693"/>
                  </a:lnTo>
                  <a:cubicBezTo>
                    <a:pt x="3340" y="693"/>
                    <a:pt x="3497" y="536"/>
                    <a:pt x="3497" y="347"/>
                  </a:cubicBezTo>
                  <a:cubicBezTo>
                    <a:pt x="3497" y="158"/>
                    <a:pt x="3340" y="0"/>
                    <a:pt x="3151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9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>
                <a:solidFill>
                  <a:schemeClr val="dk2"/>
                </a:solidFill>
              </a:rPr>
              <a:t>03</a:t>
            </a:r>
            <a:r>
              <a:rPr lang="it-IT">
                <a:solidFill>
                  <a:schemeClr val="accent2"/>
                </a:solidFill>
              </a:rPr>
              <a:t> OUR SYSTEM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20" name="Google Shape;820;p19"/>
          <p:cNvSpPr txBox="1">
            <a:spLocks noGrp="1"/>
          </p:cNvSpPr>
          <p:nvPr>
            <p:ph type="title" idx="4294967295"/>
          </p:nvPr>
        </p:nvSpPr>
        <p:spPr>
          <a:xfrm>
            <a:off x="561000" y="124840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Analyzer</a:t>
            </a:r>
            <a:endParaRPr sz="1800" b="1"/>
          </a:p>
        </p:txBody>
      </p:sp>
      <p:sp>
        <p:nvSpPr>
          <p:cNvPr id="821" name="Google Shape;821;p19"/>
          <p:cNvSpPr txBox="1">
            <a:spLocks noGrp="1"/>
          </p:cNvSpPr>
          <p:nvPr>
            <p:ph type="title" idx="4294967295"/>
          </p:nvPr>
        </p:nvSpPr>
        <p:spPr>
          <a:xfrm>
            <a:off x="412694" y="1816823"/>
            <a:ext cx="2319106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Analyzing parsed documents using techniques such as tokenization, stemming, …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2" name="Google Shape;822;p19"/>
          <p:cNvSpPr txBox="1">
            <a:spLocks noGrp="1"/>
          </p:cNvSpPr>
          <p:nvPr>
            <p:ph type="title" idx="4294967295"/>
          </p:nvPr>
        </p:nvSpPr>
        <p:spPr>
          <a:xfrm>
            <a:off x="5000400" y="128886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Searcher</a:t>
            </a:r>
            <a:endParaRPr sz="1800" b="1"/>
          </a:p>
        </p:txBody>
      </p:sp>
      <p:sp>
        <p:nvSpPr>
          <p:cNvPr id="823" name="Google Shape;823;p19"/>
          <p:cNvSpPr txBox="1">
            <a:spLocks noGrp="1"/>
          </p:cNvSpPr>
          <p:nvPr>
            <p:ph type="title" idx="4294967295"/>
          </p:nvPr>
        </p:nvSpPr>
        <p:spPr>
          <a:xfrm>
            <a:off x="4778809" y="1816823"/>
            <a:ext cx="2392391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Searching through indexed documents, retrieving and ranking them based on relevance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4" name="Google Shape;824;p19"/>
          <p:cNvSpPr txBox="1">
            <a:spLocks noGrp="1"/>
          </p:cNvSpPr>
          <p:nvPr>
            <p:ph type="title" idx="4294967295"/>
          </p:nvPr>
        </p:nvSpPr>
        <p:spPr>
          <a:xfrm>
            <a:off x="1972800" y="308122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Parser</a:t>
            </a:r>
            <a:endParaRPr sz="1800" b="1"/>
          </a:p>
        </p:txBody>
      </p:sp>
      <p:sp>
        <p:nvSpPr>
          <p:cNvPr id="825" name="Google Shape;825;p19"/>
          <p:cNvSpPr txBox="1">
            <a:spLocks noGrp="1"/>
          </p:cNvSpPr>
          <p:nvPr>
            <p:ph type="title" idx="4294967295"/>
          </p:nvPr>
        </p:nvSpPr>
        <p:spPr>
          <a:xfrm>
            <a:off x="1972800" y="3601153"/>
            <a:ext cx="21708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Pre-processing the documents by cleaning them and removing noise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6" name="Google Shape;826;p19"/>
          <p:cNvSpPr txBox="1">
            <a:spLocks noGrp="1"/>
          </p:cNvSpPr>
          <p:nvPr>
            <p:ph type="title" idx="4294967295"/>
          </p:nvPr>
        </p:nvSpPr>
        <p:spPr>
          <a:xfrm>
            <a:off x="6379600" y="2959845"/>
            <a:ext cx="21708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800"/>
              <a:t>Indexer</a:t>
            </a:r>
            <a:endParaRPr sz="1800" b="1"/>
          </a:p>
        </p:txBody>
      </p:sp>
      <p:sp>
        <p:nvSpPr>
          <p:cNvPr id="827" name="Google Shape;827;p19"/>
          <p:cNvSpPr txBox="1">
            <a:spLocks noGrp="1"/>
          </p:cNvSpPr>
          <p:nvPr>
            <p:ph type="title" idx="4294967295"/>
          </p:nvPr>
        </p:nvSpPr>
        <p:spPr>
          <a:xfrm>
            <a:off x="6379600" y="3462223"/>
            <a:ext cx="2378810" cy="743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 sz="1400" b="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Indexing documents keeping necessary fields (id, body, preparing them for the search phase </a:t>
            </a:r>
            <a:endParaRPr sz="1400" b="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28" name="Google Shape;828;p19"/>
          <p:cNvSpPr/>
          <p:nvPr/>
        </p:nvSpPr>
        <p:spPr>
          <a:xfrm>
            <a:off x="825975" y="315205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9"/>
          <p:cNvSpPr/>
          <p:nvPr/>
        </p:nvSpPr>
        <p:spPr>
          <a:xfrm>
            <a:off x="3029450" y="148800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9"/>
          <p:cNvSpPr/>
          <p:nvPr/>
        </p:nvSpPr>
        <p:spPr>
          <a:xfrm>
            <a:off x="5232850" y="3152125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9"/>
          <p:cNvSpPr/>
          <p:nvPr/>
        </p:nvSpPr>
        <p:spPr>
          <a:xfrm>
            <a:off x="7436250" y="1488000"/>
            <a:ext cx="881700" cy="8817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9"/>
          <p:cNvSpPr/>
          <p:nvPr/>
        </p:nvSpPr>
        <p:spPr>
          <a:xfrm>
            <a:off x="1641641" y="2411400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9"/>
          <p:cNvSpPr/>
          <p:nvPr/>
        </p:nvSpPr>
        <p:spPr>
          <a:xfrm>
            <a:off x="6042190" y="2411388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9"/>
          <p:cNvSpPr/>
          <p:nvPr/>
        </p:nvSpPr>
        <p:spPr>
          <a:xfrm rot="10800000" flipH="1">
            <a:off x="3800000" y="2411399"/>
            <a:ext cx="1511372" cy="734251"/>
          </a:xfrm>
          <a:custGeom>
            <a:avLst/>
            <a:gdLst/>
            <a:ahLst/>
            <a:cxnLst/>
            <a:rect l="l" t="t" r="r" b="b"/>
            <a:pathLst>
              <a:path w="50556" h="24561" extrusionOk="0">
                <a:moveTo>
                  <a:pt x="50556" y="0"/>
                </a:moveTo>
                <a:cubicBezTo>
                  <a:pt x="48509" y="2286"/>
                  <a:pt x="44245" y="11428"/>
                  <a:pt x="38275" y="13713"/>
                </a:cubicBezTo>
                <a:cubicBezTo>
                  <a:pt x="32305" y="15999"/>
                  <a:pt x="21116" y="11905"/>
                  <a:pt x="14737" y="13713"/>
                </a:cubicBezTo>
                <a:cubicBezTo>
                  <a:pt x="8358" y="15521"/>
                  <a:pt x="2456" y="22753"/>
                  <a:pt x="0" y="24561"/>
                </a:cubicBez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19"/>
          <p:cNvGrpSpPr/>
          <p:nvPr/>
        </p:nvGrpSpPr>
        <p:grpSpPr>
          <a:xfrm>
            <a:off x="7643100" y="1730849"/>
            <a:ext cx="468000" cy="432000"/>
            <a:chOff x="-37534750" y="2668075"/>
            <a:chExt cx="332400" cy="319900"/>
          </a:xfrm>
        </p:grpSpPr>
        <p:sp>
          <p:nvSpPr>
            <p:cNvPr id="836" name="Google Shape;836;p19"/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19"/>
          <p:cNvGrpSpPr/>
          <p:nvPr/>
        </p:nvGrpSpPr>
        <p:grpSpPr>
          <a:xfrm>
            <a:off x="5421700" y="3330665"/>
            <a:ext cx="504000" cy="504000"/>
            <a:chOff x="-46772025" y="2701925"/>
            <a:chExt cx="300900" cy="300900"/>
          </a:xfrm>
        </p:grpSpPr>
        <p:sp>
          <p:nvSpPr>
            <p:cNvPr id="839" name="Google Shape;839;p19"/>
            <p:cNvSpPr/>
            <p:nvPr/>
          </p:nvSpPr>
          <p:spPr>
            <a:xfrm>
              <a:off x="-46647575" y="2826375"/>
              <a:ext cx="53575" cy="53575"/>
            </a:xfrm>
            <a:custGeom>
              <a:avLst/>
              <a:gdLst/>
              <a:ahLst/>
              <a:cxnLst/>
              <a:rect l="l" t="t" r="r" b="b"/>
              <a:pathLst>
                <a:path w="2143" h="2143" extrusionOk="0">
                  <a:moveTo>
                    <a:pt x="1072" y="694"/>
                  </a:moveTo>
                  <a:cubicBezTo>
                    <a:pt x="1261" y="694"/>
                    <a:pt x="1418" y="851"/>
                    <a:pt x="1418" y="1040"/>
                  </a:cubicBezTo>
                  <a:cubicBezTo>
                    <a:pt x="1418" y="1229"/>
                    <a:pt x="1261" y="1387"/>
                    <a:pt x="1072" y="1387"/>
                  </a:cubicBezTo>
                  <a:cubicBezTo>
                    <a:pt x="883" y="1387"/>
                    <a:pt x="725" y="1229"/>
                    <a:pt x="725" y="1040"/>
                  </a:cubicBezTo>
                  <a:cubicBezTo>
                    <a:pt x="725" y="851"/>
                    <a:pt x="883" y="694"/>
                    <a:pt x="1072" y="694"/>
                  </a:cubicBez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670"/>
                    <a:pt x="473" y="2143"/>
                    <a:pt x="1072" y="2143"/>
                  </a:cubicBezTo>
                  <a:cubicBezTo>
                    <a:pt x="1670" y="2143"/>
                    <a:pt x="2143" y="1670"/>
                    <a:pt x="2143" y="1072"/>
                  </a:cubicBezTo>
                  <a:cubicBezTo>
                    <a:pt x="2112" y="473"/>
                    <a:pt x="1639" y="1"/>
                    <a:pt x="1072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-46772025" y="270192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6365" y="1482"/>
                  </a:moveTo>
                  <a:cubicBezTo>
                    <a:pt x="8602" y="1639"/>
                    <a:pt x="10429" y="3466"/>
                    <a:pt x="10587" y="5672"/>
                  </a:cubicBezTo>
                  <a:lnTo>
                    <a:pt x="9862" y="5672"/>
                  </a:lnTo>
                  <a:cubicBezTo>
                    <a:pt x="9704" y="3813"/>
                    <a:pt x="8224" y="2301"/>
                    <a:pt x="6365" y="2143"/>
                  </a:cubicBezTo>
                  <a:lnTo>
                    <a:pt x="6365" y="1482"/>
                  </a:lnTo>
                  <a:close/>
                  <a:moveTo>
                    <a:pt x="5703" y="1482"/>
                  </a:moveTo>
                  <a:lnTo>
                    <a:pt x="5703" y="2206"/>
                  </a:lnTo>
                  <a:cubicBezTo>
                    <a:pt x="3845" y="2364"/>
                    <a:pt x="2364" y="3844"/>
                    <a:pt x="2206" y="5703"/>
                  </a:cubicBezTo>
                  <a:lnTo>
                    <a:pt x="1482" y="5703"/>
                  </a:lnTo>
                  <a:cubicBezTo>
                    <a:pt x="1639" y="3466"/>
                    <a:pt x="3466" y="1639"/>
                    <a:pt x="5703" y="1482"/>
                  </a:cubicBezTo>
                  <a:close/>
                  <a:moveTo>
                    <a:pt x="6365" y="2868"/>
                  </a:moveTo>
                  <a:cubicBezTo>
                    <a:pt x="7814" y="3025"/>
                    <a:pt x="9011" y="4191"/>
                    <a:pt x="9169" y="5672"/>
                  </a:cubicBezTo>
                  <a:lnTo>
                    <a:pt x="8854" y="5672"/>
                  </a:lnTo>
                  <a:cubicBezTo>
                    <a:pt x="8665" y="5672"/>
                    <a:pt x="8507" y="5829"/>
                    <a:pt x="8507" y="6018"/>
                  </a:cubicBezTo>
                  <a:cubicBezTo>
                    <a:pt x="8507" y="6207"/>
                    <a:pt x="8665" y="6365"/>
                    <a:pt x="8854" y="6365"/>
                  </a:cubicBezTo>
                  <a:lnTo>
                    <a:pt x="9169" y="6365"/>
                  </a:lnTo>
                  <a:cubicBezTo>
                    <a:pt x="9011" y="7814"/>
                    <a:pt x="7846" y="9011"/>
                    <a:pt x="6365" y="9169"/>
                  </a:cubicBezTo>
                  <a:lnTo>
                    <a:pt x="6365" y="8854"/>
                  </a:lnTo>
                  <a:cubicBezTo>
                    <a:pt x="6365" y="8665"/>
                    <a:pt x="6207" y="8507"/>
                    <a:pt x="6018" y="8507"/>
                  </a:cubicBezTo>
                  <a:cubicBezTo>
                    <a:pt x="5829" y="8507"/>
                    <a:pt x="5672" y="8665"/>
                    <a:pt x="5672" y="8854"/>
                  </a:cubicBezTo>
                  <a:lnTo>
                    <a:pt x="5672" y="9169"/>
                  </a:lnTo>
                  <a:cubicBezTo>
                    <a:pt x="4223" y="9011"/>
                    <a:pt x="3025" y="7814"/>
                    <a:pt x="2868" y="6365"/>
                  </a:cubicBezTo>
                  <a:lnTo>
                    <a:pt x="3183" y="6365"/>
                  </a:lnTo>
                  <a:cubicBezTo>
                    <a:pt x="3372" y="6365"/>
                    <a:pt x="3529" y="6207"/>
                    <a:pt x="3529" y="6018"/>
                  </a:cubicBezTo>
                  <a:cubicBezTo>
                    <a:pt x="3529" y="5829"/>
                    <a:pt x="3372" y="5672"/>
                    <a:pt x="3183" y="5672"/>
                  </a:cubicBezTo>
                  <a:lnTo>
                    <a:pt x="2868" y="5672"/>
                  </a:lnTo>
                  <a:cubicBezTo>
                    <a:pt x="3025" y="4191"/>
                    <a:pt x="4191" y="3025"/>
                    <a:pt x="5672" y="2868"/>
                  </a:cubicBezTo>
                  <a:lnTo>
                    <a:pt x="5672" y="3183"/>
                  </a:lnTo>
                  <a:cubicBezTo>
                    <a:pt x="5672" y="3372"/>
                    <a:pt x="5829" y="3529"/>
                    <a:pt x="6018" y="3529"/>
                  </a:cubicBezTo>
                  <a:cubicBezTo>
                    <a:pt x="6207" y="3529"/>
                    <a:pt x="6365" y="3372"/>
                    <a:pt x="6365" y="3183"/>
                  </a:cubicBezTo>
                  <a:lnTo>
                    <a:pt x="6365" y="2868"/>
                  </a:lnTo>
                  <a:close/>
                  <a:moveTo>
                    <a:pt x="2206" y="6365"/>
                  </a:moveTo>
                  <a:cubicBezTo>
                    <a:pt x="2364" y="8224"/>
                    <a:pt x="3845" y="9704"/>
                    <a:pt x="5703" y="9862"/>
                  </a:cubicBezTo>
                  <a:lnTo>
                    <a:pt x="5703" y="10586"/>
                  </a:lnTo>
                  <a:cubicBezTo>
                    <a:pt x="3466" y="10429"/>
                    <a:pt x="1639" y="8602"/>
                    <a:pt x="1482" y="6365"/>
                  </a:cubicBezTo>
                  <a:close/>
                  <a:moveTo>
                    <a:pt x="10618" y="6365"/>
                  </a:moveTo>
                  <a:cubicBezTo>
                    <a:pt x="10429" y="8602"/>
                    <a:pt x="8602" y="10429"/>
                    <a:pt x="6396" y="10586"/>
                  </a:cubicBezTo>
                  <a:lnTo>
                    <a:pt x="6396" y="9862"/>
                  </a:lnTo>
                  <a:cubicBezTo>
                    <a:pt x="8255" y="9704"/>
                    <a:pt x="9767" y="8224"/>
                    <a:pt x="9925" y="6365"/>
                  </a:cubicBezTo>
                  <a:close/>
                  <a:moveTo>
                    <a:pt x="6018" y="1"/>
                  </a:moveTo>
                  <a:cubicBezTo>
                    <a:pt x="5829" y="1"/>
                    <a:pt x="5672" y="158"/>
                    <a:pt x="5672" y="347"/>
                  </a:cubicBezTo>
                  <a:lnTo>
                    <a:pt x="5672" y="725"/>
                  </a:lnTo>
                  <a:cubicBezTo>
                    <a:pt x="4412" y="820"/>
                    <a:pt x="3183" y="1356"/>
                    <a:pt x="2269" y="2269"/>
                  </a:cubicBezTo>
                  <a:cubicBezTo>
                    <a:pt x="1387" y="3183"/>
                    <a:pt x="820" y="4348"/>
                    <a:pt x="757" y="5672"/>
                  </a:cubicBez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07"/>
                    <a:pt x="158" y="6365"/>
                    <a:pt x="347" y="6365"/>
                  </a:cubicBezTo>
                  <a:lnTo>
                    <a:pt x="757" y="6365"/>
                  </a:lnTo>
                  <a:cubicBezTo>
                    <a:pt x="820" y="7625"/>
                    <a:pt x="1387" y="8854"/>
                    <a:pt x="2269" y="9767"/>
                  </a:cubicBezTo>
                  <a:cubicBezTo>
                    <a:pt x="3183" y="10649"/>
                    <a:pt x="4380" y="11217"/>
                    <a:pt x="5672" y="11280"/>
                  </a:cubicBez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1280"/>
                  </a:lnTo>
                  <a:cubicBezTo>
                    <a:pt x="7625" y="11217"/>
                    <a:pt x="8854" y="10649"/>
                    <a:pt x="9767" y="9767"/>
                  </a:cubicBezTo>
                  <a:cubicBezTo>
                    <a:pt x="10681" y="8854"/>
                    <a:pt x="11217" y="7656"/>
                    <a:pt x="11280" y="6365"/>
                  </a:cubicBezTo>
                  <a:lnTo>
                    <a:pt x="11689" y="6365"/>
                  </a:lnTo>
                  <a:cubicBezTo>
                    <a:pt x="11878" y="6365"/>
                    <a:pt x="12036" y="6207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1280" y="5672"/>
                  </a:lnTo>
                  <a:cubicBezTo>
                    <a:pt x="11217" y="4411"/>
                    <a:pt x="10650" y="3183"/>
                    <a:pt x="9767" y="2269"/>
                  </a:cubicBezTo>
                  <a:cubicBezTo>
                    <a:pt x="8854" y="1356"/>
                    <a:pt x="7688" y="820"/>
                    <a:pt x="6365" y="725"/>
                  </a:cubicBez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19"/>
          <p:cNvSpPr/>
          <p:nvPr/>
        </p:nvSpPr>
        <p:spPr>
          <a:xfrm>
            <a:off x="1007879" y="3336866"/>
            <a:ext cx="510272" cy="504000"/>
          </a:xfrm>
          <a:custGeom>
            <a:avLst/>
            <a:gdLst/>
            <a:ahLst/>
            <a:cxnLst/>
            <a:rect l="l" t="t" r="r" b="b"/>
            <a:pathLst>
              <a:path w="12855" h="12697" extrusionOk="0">
                <a:moveTo>
                  <a:pt x="8035" y="1032"/>
                </a:moveTo>
                <a:lnTo>
                  <a:pt x="11847" y="4844"/>
                </a:lnTo>
                <a:lnTo>
                  <a:pt x="7468" y="9223"/>
                </a:lnTo>
                <a:lnTo>
                  <a:pt x="3655" y="5380"/>
                </a:lnTo>
                <a:lnTo>
                  <a:pt x="8035" y="1032"/>
                </a:lnTo>
                <a:close/>
                <a:moveTo>
                  <a:pt x="3057" y="5978"/>
                </a:moveTo>
                <a:lnTo>
                  <a:pt x="6869" y="9790"/>
                </a:lnTo>
                <a:lnTo>
                  <a:pt x="4916" y="11775"/>
                </a:lnTo>
                <a:cubicBezTo>
                  <a:pt x="4837" y="11854"/>
                  <a:pt x="4727" y="11893"/>
                  <a:pt x="4616" y="11893"/>
                </a:cubicBezTo>
                <a:cubicBezTo>
                  <a:pt x="4506" y="11893"/>
                  <a:pt x="4396" y="11854"/>
                  <a:pt x="4317" y="11775"/>
                </a:cubicBezTo>
                <a:lnTo>
                  <a:pt x="1104" y="8530"/>
                </a:lnTo>
                <a:cubicBezTo>
                  <a:pt x="946" y="8372"/>
                  <a:pt x="946" y="8120"/>
                  <a:pt x="1104" y="7963"/>
                </a:cubicBezTo>
                <a:lnTo>
                  <a:pt x="3057" y="5978"/>
                </a:lnTo>
                <a:close/>
                <a:moveTo>
                  <a:pt x="7987" y="0"/>
                </a:moveTo>
                <a:cubicBezTo>
                  <a:pt x="7877" y="0"/>
                  <a:pt x="7767" y="39"/>
                  <a:pt x="7688" y="118"/>
                </a:cubicBezTo>
                <a:lnTo>
                  <a:pt x="442" y="7364"/>
                </a:lnTo>
                <a:cubicBezTo>
                  <a:pt x="1" y="7837"/>
                  <a:pt x="1" y="8625"/>
                  <a:pt x="442" y="9129"/>
                </a:cubicBezTo>
                <a:lnTo>
                  <a:pt x="3687" y="12342"/>
                </a:lnTo>
                <a:cubicBezTo>
                  <a:pt x="3923" y="12578"/>
                  <a:pt x="4238" y="12697"/>
                  <a:pt x="4557" y="12697"/>
                </a:cubicBezTo>
                <a:cubicBezTo>
                  <a:pt x="4876" y="12697"/>
                  <a:pt x="5199" y="12578"/>
                  <a:pt x="5451" y="12342"/>
                </a:cubicBezTo>
                <a:lnTo>
                  <a:pt x="12697" y="5096"/>
                </a:lnTo>
                <a:cubicBezTo>
                  <a:pt x="12855" y="4970"/>
                  <a:pt x="12855" y="4686"/>
                  <a:pt x="12697" y="4529"/>
                </a:cubicBezTo>
                <a:lnTo>
                  <a:pt x="8287" y="118"/>
                </a:lnTo>
                <a:cubicBezTo>
                  <a:pt x="8208" y="39"/>
                  <a:pt x="8098" y="0"/>
                  <a:pt x="7987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19"/>
          <p:cNvSpPr/>
          <p:nvPr/>
        </p:nvSpPr>
        <p:spPr>
          <a:xfrm>
            <a:off x="3233173" y="1702729"/>
            <a:ext cx="477436" cy="468000"/>
          </a:xfrm>
          <a:custGeom>
            <a:avLst/>
            <a:gdLst/>
            <a:ahLst/>
            <a:cxnLst/>
            <a:rect l="l" t="t" r="r" b="b"/>
            <a:pathLst>
              <a:path w="19787" h="19396" extrusionOk="0">
                <a:moveTo>
                  <a:pt x="16583" y="1203"/>
                </a:moveTo>
                <a:cubicBezTo>
                  <a:pt x="17017" y="1203"/>
                  <a:pt x="17451" y="1370"/>
                  <a:pt x="17782" y="1702"/>
                </a:cubicBezTo>
                <a:cubicBezTo>
                  <a:pt x="18446" y="2363"/>
                  <a:pt x="18446" y="3438"/>
                  <a:pt x="17782" y="4102"/>
                </a:cubicBezTo>
                <a:lnTo>
                  <a:pt x="16565" y="5319"/>
                </a:lnTo>
                <a:lnTo>
                  <a:pt x="14165" y="2918"/>
                </a:lnTo>
                <a:lnTo>
                  <a:pt x="15382" y="1702"/>
                </a:lnTo>
                <a:cubicBezTo>
                  <a:pt x="15714" y="1370"/>
                  <a:pt x="16149" y="1203"/>
                  <a:pt x="16583" y="1203"/>
                </a:cubicBezTo>
                <a:close/>
                <a:moveTo>
                  <a:pt x="13362" y="3719"/>
                </a:moveTo>
                <a:lnTo>
                  <a:pt x="14162" y="4519"/>
                </a:lnTo>
                <a:lnTo>
                  <a:pt x="4587" y="14096"/>
                </a:lnTo>
                <a:cubicBezTo>
                  <a:pt x="4255" y="13861"/>
                  <a:pt x="3884" y="13692"/>
                  <a:pt x="3488" y="13595"/>
                </a:cubicBezTo>
                <a:lnTo>
                  <a:pt x="13310" y="3770"/>
                </a:lnTo>
                <a:lnTo>
                  <a:pt x="13362" y="3719"/>
                </a:lnTo>
                <a:close/>
                <a:moveTo>
                  <a:pt x="14965" y="5322"/>
                </a:moveTo>
                <a:lnTo>
                  <a:pt x="15765" y="6122"/>
                </a:lnTo>
                <a:lnTo>
                  <a:pt x="15714" y="6173"/>
                </a:lnTo>
                <a:lnTo>
                  <a:pt x="5888" y="15996"/>
                </a:lnTo>
                <a:cubicBezTo>
                  <a:pt x="5792" y="15600"/>
                  <a:pt x="5623" y="15229"/>
                  <a:pt x="5387" y="14897"/>
                </a:cubicBezTo>
                <a:lnTo>
                  <a:pt x="14965" y="5322"/>
                </a:lnTo>
                <a:close/>
                <a:moveTo>
                  <a:pt x="2704" y="14631"/>
                </a:moveTo>
                <a:cubicBezTo>
                  <a:pt x="3925" y="14631"/>
                  <a:pt x="4911" y="15655"/>
                  <a:pt x="4850" y="16889"/>
                </a:cubicBezTo>
                <a:lnTo>
                  <a:pt x="3736" y="17249"/>
                </a:lnTo>
                <a:cubicBezTo>
                  <a:pt x="3449" y="16572"/>
                  <a:pt x="2911" y="16035"/>
                  <a:pt x="2235" y="15748"/>
                </a:cubicBezTo>
                <a:lnTo>
                  <a:pt x="2594" y="14634"/>
                </a:lnTo>
                <a:cubicBezTo>
                  <a:pt x="2631" y="14632"/>
                  <a:pt x="2667" y="14631"/>
                  <a:pt x="2704" y="14631"/>
                </a:cubicBezTo>
                <a:close/>
                <a:moveTo>
                  <a:pt x="1888" y="16835"/>
                </a:moveTo>
                <a:cubicBezTo>
                  <a:pt x="2217" y="17001"/>
                  <a:pt x="2483" y="17267"/>
                  <a:pt x="2649" y="17596"/>
                </a:cubicBezTo>
                <a:lnTo>
                  <a:pt x="1528" y="17955"/>
                </a:lnTo>
                <a:lnTo>
                  <a:pt x="1888" y="16835"/>
                </a:lnTo>
                <a:close/>
                <a:moveTo>
                  <a:pt x="16654" y="1"/>
                </a:moveTo>
                <a:cubicBezTo>
                  <a:pt x="15897" y="1"/>
                  <a:pt x="15141" y="302"/>
                  <a:pt x="14581" y="901"/>
                </a:cubicBezTo>
                <a:lnTo>
                  <a:pt x="11710" y="3770"/>
                </a:lnTo>
                <a:lnTo>
                  <a:pt x="1882" y="13601"/>
                </a:lnTo>
                <a:cubicBezTo>
                  <a:pt x="1861" y="13619"/>
                  <a:pt x="1842" y="13641"/>
                  <a:pt x="1827" y="13662"/>
                </a:cubicBezTo>
                <a:lnTo>
                  <a:pt x="1809" y="13677"/>
                </a:lnTo>
                <a:lnTo>
                  <a:pt x="1788" y="13695"/>
                </a:lnTo>
                <a:cubicBezTo>
                  <a:pt x="1782" y="13701"/>
                  <a:pt x="1773" y="13707"/>
                  <a:pt x="1767" y="13716"/>
                </a:cubicBezTo>
                <a:cubicBezTo>
                  <a:pt x="1761" y="13722"/>
                  <a:pt x="1755" y="13725"/>
                  <a:pt x="1752" y="13731"/>
                </a:cubicBezTo>
                <a:cubicBezTo>
                  <a:pt x="1746" y="13737"/>
                  <a:pt x="1737" y="13746"/>
                  <a:pt x="1728" y="13755"/>
                </a:cubicBezTo>
                <a:lnTo>
                  <a:pt x="1716" y="13773"/>
                </a:lnTo>
                <a:cubicBezTo>
                  <a:pt x="1710" y="13782"/>
                  <a:pt x="1704" y="13789"/>
                  <a:pt x="1698" y="13801"/>
                </a:cubicBezTo>
                <a:cubicBezTo>
                  <a:pt x="1688" y="13810"/>
                  <a:pt x="1688" y="13813"/>
                  <a:pt x="1685" y="13819"/>
                </a:cubicBezTo>
                <a:cubicBezTo>
                  <a:pt x="1679" y="13825"/>
                  <a:pt x="1673" y="13837"/>
                  <a:pt x="1667" y="13846"/>
                </a:cubicBezTo>
                <a:cubicBezTo>
                  <a:pt x="1661" y="13855"/>
                  <a:pt x="1658" y="13861"/>
                  <a:pt x="1655" y="13870"/>
                </a:cubicBezTo>
                <a:cubicBezTo>
                  <a:pt x="1652" y="13879"/>
                  <a:pt x="1646" y="13885"/>
                  <a:pt x="1643" y="13894"/>
                </a:cubicBezTo>
                <a:cubicBezTo>
                  <a:pt x="1640" y="13903"/>
                  <a:pt x="1634" y="13918"/>
                  <a:pt x="1631" y="13933"/>
                </a:cubicBezTo>
                <a:cubicBezTo>
                  <a:pt x="1631" y="13936"/>
                  <a:pt x="1625" y="13939"/>
                  <a:pt x="1625" y="13943"/>
                </a:cubicBezTo>
                <a:lnTo>
                  <a:pt x="1625" y="13949"/>
                </a:lnTo>
                <a:cubicBezTo>
                  <a:pt x="1625" y="13949"/>
                  <a:pt x="1625" y="13952"/>
                  <a:pt x="1625" y="13952"/>
                </a:cubicBezTo>
                <a:lnTo>
                  <a:pt x="118" y="18656"/>
                </a:lnTo>
                <a:cubicBezTo>
                  <a:pt x="1" y="19021"/>
                  <a:pt x="272" y="19393"/>
                  <a:pt x="656" y="19396"/>
                </a:cubicBezTo>
                <a:cubicBezTo>
                  <a:pt x="713" y="19396"/>
                  <a:pt x="771" y="19387"/>
                  <a:pt x="828" y="19368"/>
                </a:cubicBezTo>
                <a:lnTo>
                  <a:pt x="5538" y="17859"/>
                </a:lnTo>
                <a:lnTo>
                  <a:pt x="5547" y="17856"/>
                </a:lnTo>
                <a:cubicBezTo>
                  <a:pt x="5559" y="17853"/>
                  <a:pt x="5571" y="17847"/>
                  <a:pt x="5584" y="17844"/>
                </a:cubicBezTo>
                <a:lnTo>
                  <a:pt x="5599" y="17838"/>
                </a:lnTo>
                <a:cubicBezTo>
                  <a:pt x="5611" y="17832"/>
                  <a:pt x="5623" y="17826"/>
                  <a:pt x="5635" y="17819"/>
                </a:cubicBezTo>
                <a:cubicBezTo>
                  <a:pt x="5650" y="17810"/>
                  <a:pt x="5653" y="17810"/>
                  <a:pt x="5659" y="17804"/>
                </a:cubicBezTo>
                <a:cubicBezTo>
                  <a:pt x="5668" y="17798"/>
                  <a:pt x="5680" y="17792"/>
                  <a:pt x="5689" y="17786"/>
                </a:cubicBezTo>
                <a:cubicBezTo>
                  <a:pt x="5698" y="17780"/>
                  <a:pt x="5701" y="17777"/>
                  <a:pt x="5710" y="17771"/>
                </a:cubicBezTo>
                <a:lnTo>
                  <a:pt x="5728" y="17756"/>
                </a:lnTo>
                <a:lnTo>
                  <a:pt x="5750" y="17738"/>
                </a:lnTo>
                <a:cubicBezTo>
                  <a:pt x="5756" y="17732"/>
                  <a:pt x="5762" y="17726"/>
                  <a:pt x="5768" y="17720"/>
                </a:cubicBezTo>
                <a:cubicBezTo>
                  <a:pt x="5774" y="17714"/>
                  <a:pt x="5780" y="17708"/>
                  <a:pt x="5783" y="17702"/>
                </a:cubicBezTo>
                <a:lnTo>
                  <a:pt x="5798" y="17687"/>
                </a:lnTo>
                <a:cubicBezTo>
                  <a:pt x="5810" y="17678"/>
                  <a:pt x="5819" y="17669"/>
                  <a:pt x="5828" y="17659"/>
                </a:cubicBezTo>
                <a:lnTo>
                  <a:pt x="15714" y="7777"/>
                </a:lnTo>
                <a:lnTo>
                  <a:pt x="18582" y="4902"/>
                </a:lnTo>
                <a:cubicBezTo>
                  <a:pt x="19754" y="3809"/>
                  <a:pt x="19787" y="1961"/>
                  <a:pt x="18655" y="829"/>
                </a:cubicBezTo>
                <a:cubicBezTo>
                  <a:pt x="18102" y="276"/>
                  <a:pt x="17378" y="1"/>
                  <a:pt x="16654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0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PARSER</a:t>
            </a:r>
            <a:endParaRPr/>
          </a:p>
        </p:txBody>
      </p:sp>
      <p:sp>
        <p:nvSpPr>
          <p:cNvPr id="848" name="Google Shape;848;p20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it-IT" sz="16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ustom ClefParser class implemented to remove various types of noises present in the documents.</a:t>
            </a: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Trial and error workflow/methodology (considering improvements in </a:t>
            </a:r>
            <a:r>
              <a:rPr lang="it-IT" sz="1600" b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MAP</a:t>
            </a:r>
            <a:r>
              <a:rPr lang="it-IT" sz="160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):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Examination of large statistical sample size of collection documents in the collection to decide types of noises to be removed. </a:t>
            </a: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Implementation and run of the parser.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Results stored and sample of parsed documents analyzed to restart the procedure. 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Final Parsed Document structure: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9" name="Google Shape;849;p20"/>
          <p:cNvSpPr txBox="1"/>
          <p:nvPr/>
        </p:nvSpPr>
        <p:spPr>
          <a:xfrm>
            <a:off x="4197427" y="3437263"/>
            <a:ext cx="34355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it-IT" sz="1400" b="0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</a:t>
            </a:r>
            <a:r>
              <a:rPr lang="it-IT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document identifier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it-IT" sz="1400" b="0" i="1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body</a:t>
            </a:r>
            <a:r>
              <a:rPr lang="it-IT" sz="1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parsed content of document</a:t>
            </a:r>
            <a:endParaRPr sz="1400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1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PARSER</a:t>
            </a:r>
            <a:endParaRPr/>
          </a:p>
        </p:txBody>
      </p:sp>
      <p:sp>
        <p:nvSpPr>
          <p:cNvPr id="855" name="Google Shape;855;p21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Types of noises identified and </a:t>
            </a:r>
            <a:r>
              <a:rPr lang="it-IT" sz="1600" b="1">
                <a:latin typeface="DM Sans"/>
                <a:ea typeface="DM Sans"/>
                <a:cs typeface="DM Sans"/>
                <a:sym typeface="DM Sans"/>
              </a:rPr>
              <a:t>removed</a:t>
            </a:r>
            <a:r>
              <a:rPr lang="it-IT" sz="1600">
                <a:latin typeface="DM Sans"/>
                <a:ea typeface="DM Sans"/>
                <a:cs typeface="DM Sans"/>
                <a:sym typeface="DM Sans"/>
              </a:rPr>
              <a:t>:</a:t>
            </a: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b="1" i="1">
                <a:latin typeface="DM Sans"/>
                <a:ea typeface="DM Sans"/>
                <a:cs typeface="DM Sans"/>
                <a:sym typeface="DM Sans"/>
              </a:rPr>
              <a:t>JavaScript </a:t>
            </a: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scripts</a:t>
            </a:r>
            <a:endParaRPr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b="1" i="1">
                <a:latin typeface="DM Sans"/>
                <a:ea typeface="DM Sans"/>
                <a:cs typeface="DM Sans"/>
                <a:sym typeface="DM Sans"/>
              </a:rPr>
              <a:t>HTTP </a:t>
            </a: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it-IT" sz="1400" b="1" i="1">
                <a:latin typeface="DM Sans"/>
                <a:ea typeface="DM Sans"/>
                <a:cs typeface="DM Sans"/>
                <a:sym typeface="DM Sans"/>
              </a:rPr>
              <a:t>HTTPS </a:t>
            </a: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URIs</a:t>
            </a:r>
            <a:endParaRPr sz="1400" b="1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HTML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tags and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CSS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stylesheets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XML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JSON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codes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Meta tags and document properties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Navigation menus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Advertisements</a:t>
            </a:r>
            <a:endParaRPr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Footers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Social media handlers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Hashtags and mentions</a:t>
            </a:r>
            <a:endParaRPr sz="1400">
              <a:latin typeface="DM Sans"/>
              <a:ea typeface="DM Sans"/>
              <a:cs typeface="DM Sans"/>
              <a:sym typeface="DM Sans"/>
            </a:endParaRPr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400" b="1">
                <a:latin typeface="DM Sans"/>
                <a:ea typeface="DM Sans"/>
                <a:cs typeface="DM Sans"/>
                <a:sym typeface="DM Sans"/>
              </a:rPr>
              <a:t>Word patterns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(e.g.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word1_word2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or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word11.word2 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or </a:t>
            </a:r>
            <a:r>
              <a:rPr lang="it-IT" sz="1400" i="1">
                <a:latin typeface="DM Sans"/>
                <a:ea typeface="DM Sans"/>
                <a:cs typeface="DM Sans"/>
                <a:sym typeface="DM Sans"/>
              </a:rPr>
              <a:t>word1:word2</a:t>
            </a:r>
            <a:r>
              <a:rPr lang="it-IT" sz="1400">
                <a:latin typeface="DM Sans"/>
                <a:ea typeface="DM Sans"/>
                <a:cs typeface="DM Sans"/>
                <a:sym typeface="DM Sans"/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2"/>
          <p:cNvSpPr txBox="1">
            <a:spLocks noGrp="1"/>
          </p:cNvSpPr>
          <p:nvPr>
            <p:ph type="title"/>
          </p:nvPr>
        </p:nvSpPr>
        <p:spPr>
          <a:xfrm>
            <a:off x="758775" y="389343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t-IT"/>
              <a:t>GSON</a:t>
            </a:r>
            <a:endParaRPr/>
          </a:p>
        </p:txBody>
      </p:sp>
      <p:sp>
        <p:nvSpPr>
          <p:cNvPr id="861" name="Google Shape;861;p22"/>
          <p:cNvSpPr txBox="1">
            <a:spLocks noGrp="1"/>
          </p:cNvSpPr>
          <p:nvPr>
            <p:ph type="body" idx="1"/>
          </p:nvPr>
        </p:nvSpPr>
        <p:spPr>
          <a:xfrm>
            <a:off x="758775" y="1053450"/>
            <a:ext cx="4936945" cy="3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b="0" i="0" u="none" strike="noStrike" dirty="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Integration of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Gson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Library to parse a JSON file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containing</a:t>
            </a:r>
            <a:r>
              <a:rPr lang="it-IT" sz="1600" b="0" i="0" u="none" strike="noStrike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documents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600" dirty="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Advantages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dirty="0"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Efficient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parsing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of JSON files.</a:t>
            </a:r>
            <a:endParaRPr dirty="0"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Seamless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of JSON data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into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Java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objects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4381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Effortless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manipulation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integration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of the query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expansions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into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the </a:t>
            </a:r>
            <a:r>
              <a:rPr lang="it-IT" sz="1600" b="0" i="0" u="none" strike="noStrike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application</a:t>
            </a: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43815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600" dirty="0">
              <a:solidFill>
                <a:srgbClr val="37415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This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ensured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an overall 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increase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in the 	</a:t>
            </a:r>
            <a:r>
              <a:rPr lang="it-IT" sz="1600" dirty="0" err="1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system’s</a:t>
            </a:r>
            <a:r>
              <a:rPr lang="it-IT" sz="1600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 performance</a:t>
            </a:r>
            <a:endParaRPr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 sz="1600" b="0" i="0" u="none" strike="noStrike" dirty="0">
                <a:solidFill>
                  <a:srgbClr val="37415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endParaRPr dirty="0"/>
          </a:p>
        </p:txBody>
      </p:sp>
      <p:pic>
        <p:nvPicPr>
          <p:cNvPr id="862" name="Google Shape;862;p22" descr="Immagine che contiene Elementi grafici, diagramma, logo, design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720" y="1183624"/>
            <a:ext cx="2776251" cy="277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arch Engine Optimization Proposal by Slidesgo">
  <a:themeElements>
    <a:clrScheme name="Simple Light">
      <a:dk1>
        <a:srgbClr val="272727"/>
      </a:dk1>
      <a:lt1>
        <a:srgbClr val="FFFFFF"/>
      </a:lt1>
      <a:dk2>
        <a:srgbClr val="272727"/>
      </a:dk2>
      <a:lt2>
        <a:srgbClr val="F5F5F5"/>
      </a:lt2>
      <a:accent1>
        <a:srgbClr val="CC4C5F"/>
      </a:accent1>
      <a:accent2>
        <a:srgbClr val="CE0220"/>
      </a:accent2>
      <a:accent3>
        <a:srgbClr val="990016"/>
      </a:accent3>
      <a:accent4>
        <a:srgbClr val="4F4F4F"/>
      </a:accent4>
      <a:accent5>
        <a:srgbClr val="979797"/>
      </a:accent5>
      <a:accent6>
        <a:srgbClr val="CCCCCC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1060</Words>
  <Application>Microsoft Macintosh PowerPoint</Application>
  <PresentationFormat>Presentazione su schermo (16:9)</PresentationFormat>
  <Paragraphs>172</Paragraphs>
  <Slides>27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5" baseType="lpstr">
      <vt:lpstr>DM Sans</vt:lpstr>
      <vt:lpstr>Nunito</vt:lpstr>
      <vt:lpstr>Domine</vt:lpstr>
      <vt:lpstr>Arial</vt:lpstr>
      <vt:lpstr>Arial</vt:lpstr>
      <vt:lpstr>Lato</vt:lpstr>
      <vt:lpstr>Roboto Condensed Light</vt:lpstr>
      <vt:lpstr>Search Engine Optimization Proposal by Slidesgo</vt:lpstr>
      <vt:lpstr>SEUPD@CLEF: TEAM CLOSE Temporal persistence of IR systems’ performance</vt:lpstr>
      <vt:lpstr>TABLE OF CONTENTS</vt:lpstr>
      <vt:lpstr>TASK</vt:lpstr>
      <vt:lpstr>02 COLLECTION</vt:lpstr>
      <vt:lpstr>COLLECTION</vt:lpstr>
      <vt:lpstr>03 OUR SYSTEM</vt:lpstr>
      <vt:lpstr>PARSER</vt:lpstr>
      <vt:lpstr>PARSER</vt:lpstr>
      <vt:lpstr>GSON</vt:lpstr>
      <vt:lpstr>ANALYZER</vt:lpstr>
      <vt:lpstr>INDEXER</vt:lpstr>
      <vt:lpstr>SEARCHER</vt:lpstr>
      <vt:lpstr>QUERY EXPANSION</vt:lpstr>
      <vt:lpstr>QUERY BOOSTING</vt:lpstr>
      <vt:lpstr>DOCUMENT RE-RANKING</vt:lpstr>
      <vt:lpstr>DOCUMENT RE-RANKING</vt:lpstr>
      <vt:lpstr>04 RESULTS</vt:lpstr>
      <vt:lpstr>RESULTS</vt:lpstr>
      <vt:lpstr>RESULTS</vt:lpstr>
      <vt:lpstr>RESULTS</vt:lpstr>
      <vt:lpstr>Statistical Analysis</vt:lpstr>
      <vt:lpstr>Statistical Analysis | FR</vt:lpstr>
      <vt:lpstr>Statistical Analysis | FR</vt:lpstr>
      <vt:lpstr>Statistical Analysis | EN</vt:lpstr>
      <vt:lpstr>Statistical Analysis | EN</vt:lpstr>
      <vt:lpstr>05 CONCLUSIONS &amp; FUTURE WORK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SEUPD@CLEF: TEAM CLOSE Temporal persistence of IR systems’ performance</dc:title>
  <cp:lastModifiedBy>Nicola Boscolo</cp:lastModifiedBy>
  <cp:revision>1</cp:revision>
  <dcterms:modified xsi:type="dcterms:W3CDTF">2023-06-01T06:44:22Z</dcterms:modified>
</cp:coreProperties>
</file>