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9"/>
  </p:notesMasterIdLst>
  <p:sldIdLst>
    <p:sldId id="256" r:id="rId2"/>
    <p:sldId id="258" r:id="rId3"/>
    <p:sldId id="327" r:id="rId4"/>
    <p:sldId id="259" r:id="rId5"/>
    <p:sldId id="310" r:id="rId6"/>
    <p:sldId id="309" r:id="rId7"/>
    <p:sldId id="257" r:id="rId8"/>
    <p:sldId id="311" r:id="rId9"/>
    <p:sldId id="312" r:id="rId10"/>
    <p:sldId id="313" r:id="rId11"/>
    <p:sldId id="315" r:id="rId12"/>
    <p:sldId id="328" r:id="rId13"/>
    <p:sldId id="316" r:id="rId14"/>
    <p:sldId id="317" r:id="rId15"/>
    <p:sldId id="324" r:id="rId16"/>
    <p:sldId id="326" r:id="rId17"/>
    <p:sldId id="318" r:id="rId18"/>
    <p:sldId id="329" r:id="rId19"/>
    <p:sldId id="331" r:id="rId20"/>
    <p:sldId id="336" r:id="rId21"/>
    <p:sldId id="330" r:id="rId22"/>
    <p:sldId id="335" r:id="rId23"/>
    <p:sldId id="332" r:id="rId24"/>
    <p:sldId id="334" r:id="rId25"/>
    <p:sldId id="333" r:id="rId26"/>
    <p:sldId id="272" r:id="rId27"/>
    <p:sldId id="264" r:id="rId28"/>
  </p:sldIdLst>
  <p:sldSz cx="9144000" cy="5143500" type="screen16x9"/>
  <p:notesSz cx="6858000" cy="9144000"/>
  <p:embeddedFontLst>
    <p:embeddedFont>
      <p:font typeface="DM Sans" pitchFamily="2" charset="0"/>
      <p:regular r:id="rId30"/>
      <p:bold r:id="rId31"/>
      <p:italic r:id="rId32"/>
      <p:boldItalic r:id="rId33"/>
    </p:embeddedFont>
    <p:embeddedFont>
      <p:font typeface="Domine" panose="020B0604020202020204" charset="0"/>
      <p:regular r:id="rId34"/>
      <p:bold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Nunito" pitchFamily="2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bold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9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51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D6C23A-7A83-4C8F-8232-79C8157EA91F}">
  <a:tblStyle styleId="{C4D6C23A-7A83-4C8F-8232-79C8157EA9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3"/>
    <p:restoredTop sz="94694"/>
  </p:normalViewPr>
  <p:slideViewPr>
    <p:cSldViewPr snapToGrid="0">
      <p:cViewPr>
        <p:scale>
          <a:sx n="75" d="100"/>
          <a:sy n="75" d="100"/>
        </p:scale>
        <p:origin x="945" y="27"/>
      </p:cViewPr>
      <p:guideLst>
        <p:guide pos="449"/>
        <p:guide orient="horz" pos="340"/>
        <p:guide orient="horz" pos="2900"/>
        <p:guide pos="5311"/>
        <p:guide orient="horz" pos="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21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147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ba4b099ee4_0_36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ba4b099ee4_0_36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573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250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064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402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362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43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064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6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186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639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725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967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802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901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ba4b099ee4_0_36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ba4b099ee4_0_36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bcd610b5c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bcd610b5c7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gbcd610b5c7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3" name="Google Shape;2473;gbcd610b5c7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52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91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ba4b099ee4_0_36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ba4b099ee4_0_36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090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575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74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472162" y="-2553176"/>
            <a:ext cx="18112872" cy="10249847"/>
            <a:chOff x="-4472162" y="-2553176"/>
            <a:chExt cx="18112872" cy="10249847"/>
          </a:xfrm>
        </p:grpSpPr>
        <p:sp>
          <p:nvSpPr>
            <p:cNvPr id="10" name="Google Shape;10;p2"/>
            <p:cNvSpPr/>
            <p:nvPr/>
          </p:nvSpPr>
          <p:spPr>
            <a:xfrm>
              <a:off x="-1338800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568700" y="266393"/>
              <a:ext cx="3226314" cy="838167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 rot="-2700000">
              <a:off x="-3566291" y="-1647284"/>
              <a:ext cx="4374003" cy="4373963"/>
              <a:chOff x="2499100" y="1489300"/>
              <a:chExt cx="2736100" cy="273607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 rot="-2700000">
              <a:off x="8360834" y="2416816"/>
              <a:ext cx="4374003" cy="4373963"/>
              <a:chOff x="2499100" y="1489300"/>
              <a:chExt cx="2736100" cy="2736075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1395450" y="1291350"/>
            <a:ext cx="6353100" cy="23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4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1395450" y="3590589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23"/>
          <p:cNvGrpSpPr/>
          <p:nvPr/>
        </p:nvGrpSpPr>
        <p:grpSpPr>
          <a:xfrm rot="-2700000">
            <a:off x="6485959" y="4677041"/>
            <a:ext cx="4374003" cy="4373963"/>
            <a:chOff x="2499100" y="1489300"/>
            <a:chExt cx="2736100" cy="2736075"/>
          </a:xfrm>
        </p:grpSpPr>
        <p:sp>
          <p:nvSpPr>
            <p:cNvPr id="1207" name="Google Shape;1207;p23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23"/>
          <p:cNvGrpSpPr/>
          <p:nvPr/>
        </p:nvGrpSpPr>
        <p:grpSpPr>
          <a:xfrm rot="-2700000">
            <a:off x="-4217741" y="566841"/>
            <a:ext cx="4374003" cy="4373963"/>
            <a:chOff x="2499100" y="1489300"/>
            <a:chExt cx="2736100" cy="2736075"/>
          </a:xfrm>
        </p:grpSpPr>
        <p:sp>
          <p:nvSpPr>
            <p:cNvPr id="1236" name="Google Shape;1236;p23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3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3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3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3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3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3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3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3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3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3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3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3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4" name="Google Shape;1264;p23"/>
          <p:cNvSpPr/>
          <p:nvPr/>
        </p:nvSpPr>
        <p:spPr>
          <a:xfrm rot="-3377265">
            <a:off x="-1643247" y="2869976"/>
            <a:ext cx="2889210" cy="820463"/>
          </a:xfrm>
          <a:custGeom>
            <a:avLst/>
            <a:gdLst/>
            <a:ahLst/>
            <a:cxnLst/>
            <a:rect l="l" t="t" r="r" b="b"/>
            <a:pathLst>
              <a:path w="70140" h="19918" extrusionOk="0">
                <a:moveTo>
                  <a:pt x="50549" y="3017"/>
                </a:moveTo>
                <a:cubicBezTo>
                  <a:pt x="50912" y="3017"/>
                  <a:pt x="51275" y="3027"/>
                  <a:pt x="51638" y="3046"/>
                </a:cubicBezTo>
                <a:cubicBezTo>
                  <a:pt x="52321" y="3104"/>
                  <a:pt x="52249" y="4096"/>
                  <a:pt x="51610" y="4096"/>
                </a:cubicBezTo>
                <a:cubicBezTo>
                  <a:pt x="51592" y="4096"/>
                  <a:pt x="51573" y="4095"/>
                  <a:pt x="51554" y="4094"/>
                </a:cubicBezTo>
                <a:cubicBezTo>
                  <a:pt x="51209" y="4074"/>
                  <a:pt x="50863" y="4065"/>
                  <a:pt x="50517" y="4065"/>
                </a:cubicBezTo>
                <a:cubicBezTo>
                  <a:pt x="48956" y="4065"/>
                  <a:pt x="47398" y="4261"/>
                  <a:pt x="45887" y="4641"/>
                </a:cubicBezTo>
                <a:cubicBezTo>
                  <a:pt x="45839" y="4653"/>
                  <a:pt x="45804" y="4653"/>
                  <a:pt x="45756" y="4653"/>
                </a:cubicBezTo>
                <a:cubicBezTo>
                  <a:pt x="45149" y="4653"/>
                  <a:pt x="45042" y="3784"/>
                  <a:pt x="45625" y="3629"/>
                </a:cubicBezTo>
                <a:cubicBezTo>
                  <a:pt x="47237" y="3219"/>
                  <a:pt x="48889" y="3017"/>
                  <a:pt x="50549" y="3017"/>
                </a:cubicBezTo>
                <a:close/>
                <a:moveTo>
                  <a:pt x="2566" y="1103"/>
                </a:moveTo>
                <a:cubicBezTo>
                  <a:pt x="3211" y="1103"/>
                  <a:pt x="3700" y="1554"/>
                  <a:pt x="3763" y="1617"/>
                </a:cubicBezTo>
                <a:cubicBezTo>
                  <a:pt x="3965" y="1820"/>
                  <a:pt x="3965" y="2141"/>
                  <a:pt x="3763" y="2355"/>
                </a:cubicBezTo>
                <a:lnTo>
                  <a:pt x="3774" y="2355"/>
                </a:lnTo>
                <a:cubicBezTo>
                  <a:pt x="3672" y="2458"/>
                  <a:pt x="3535" y="2509"/>
                  <a:pt x="3399" y="2509"/>
                </a:cubicBezTo>
                <a:cubicBezTo>
                  <a:pt x="3267" y="2509"/>
                  <a:pt x="3136" y="2461"/>
                  <a:pt x="3036" y="2367"/>
                </a:cubicBezTo>
                <a:cubicBezTo>
                  <a:pt x="2950" y="2281"/>
                  <a:pt x="2737" y="2136"/>
                  <a:pt x="2565" y="2136"/>
                </a:cubicBezTo>
                <a:cubicBezTo>
                  <a:pt x="2547" y="2136"/>
                  <a:pt x="2529" y="2138"/>
                  <a:pt x="2512" y="2141"/>
                </a:cubicBezTo>
                <a:cubicBezTo>
                  <a:pt x="2358" y="2177"/>
                  <a:pt x="2179" y="2379"/>
                  <a:pt x="2048" y="2713"/>
                </a:cubicBezTo>
                <a:cubicBezTo>
                  <a:pt x="1846" y="3213"/>
                  <a:pt x="2417" y="5773"/>
                  <a:pt x="3084" y="7856"/>
                </a:cubicBezTo>
                <a:cubicBezTo>
                  <a:pt x="3167" y="8130"/>
                  <a:pt x="3024" y="8428"/>
                  <a:pt x="2751" y="8511"/>
                </a:cubicBezTo>
                <a:cubicBezTo>
                  <a:pt x="2691" y="8523"/>
                  <a:pt x="2643" y="8535"/>
                  <a:pt x="2584" y="8535"/>
                </a:cubicBezTo>
                <a:cubicBezTo>
                  <a:pt x="2358" y="8535"/>
                  <a:pt x="2155" y="8392"/>
                  <a:pt x="2096" y="8178"/>
                </a:cubicBezTo>
                <a:cubicBezTo>
                  <a:pt x="1738" y="7070"/>
                  <a:pt x="631" y="3415"/>
                  <a:pt x="1084" y="2320"/>
                </a:cubicBezTo>
                <a:cubicBezTo>
                  <a:pt x="1369" y="1629"/>
                  <a:pt x="1786" y="1224"/>
                  <a:pt x="2298" y="1129"/>
                </a:cubicBezTo>
                <a:cubicBezTo>
                  <a:pt x="2390" y="1111"/>
                  <a:pt x="2479" y="1103"/>
                  <a:pt x="2566" y="1103"/>
                </a:cubicBezTo>
                <a:close/>
                <a:moveTo>
                  <a:pt x="65222" y="7121"/>
                </a:moveTo>
                <a:cubicBezTo>
                  <a:pt x="65289" y="7121"/>
                  <a:pt x="65361" y="7135"/>
                  <a:pt x="65437" y="7166"/>
                </a:cubicBezTo>
                <a:cubicBezTo>
                  <a:pt x="66044" y="7416"/>
                  <a:pt x="69092" y="8725"/>
                  <a:pt x="68866" y="10392"/>
                </a:cubicBezTo>
                <a:cubicBezTo>
                  <a:pt x="68699" y="11607"/>
                  <a:pt x="67568" y="12047"/>
                  <a:pt x="66997" y="12119"/>
                </a:cubicBezTo>
                <a:lnTo>
                  <a:pt x="66937" y="12119"/>
                </a:lnTo>
                <a:cubicBezTo>
                  <a:pt x="66925" y="12119"/>
                  <a:pt x="66914" y="12119"/>
                  <a:pt x="66903" y="12119"/>
                </a:cubicBezTo>
                <a:cubicBezTo>
                  <a:pt x="66245" y="12119"/>
                  <a:pt x="66199" y="11118"/>
                  <a:pt x="66878" y="11071"/>
                </a:cubicBezTo>
                <a:cubicBezTo>
                  <a:pt x="66961" y="11071"/>
                  <a:pt x="67747" y="10940"/>
                  <a:pt x="67842" y="10237"/>
                </a:cubicBezTo>
                <a:cubicBezTo>
                  <a:pt x="67913" y="9690"/>
                  <a:pt x="66437" y="8678"/>
                  <a:pt x="65056" y="8130"/>
                </a:cubicBezTo>
                <a:cubicBezTo>
                  <a:pt x="64478" y="7899"/>
                  <a:pt x="64716" y="7121"/>
                  <a:pt x="65222" y="7121"/>
                </a:cubicBezTo>
                <a:close/>
                <a:moveTo>
                  <a:pt x="30572" y="12610"/>
                </a:moveTo>
                <a:cubicBezTo>
                  <a:pt x="31021" y="12610"/>
                  <a:pt x="31301" y="13242"/>
                  <a:pt x="30861" y="13559"/>
                </a:cubicBezTo>
                <a:lnTo>
                  <a:pt x="30861" y="13571"/>
                </a:lnTo>
                <a:cubicBezTo>
                  <a:pt x="30814" y="13595"/>
                  <a:pt x="29730" y="14226"/>
                  <a:pt x="27587" y="15083"/>
                </a:cubicBezTo>
                <a:cubicBezTo>
                  <a:pt x="26265" y="15583"/>
                  <a:pt x="24884" y="15905"/>
                  <a:pt x="23479" y="16036"/>
                </a:cubicBezTo>
                <a:lnTo>
                  <a:pt x="23432" y="16036"/>
                </a:lnTo>
                <a:cubicBezTo>
                  <a:pt x="23420" y="16036"/>
                  <a:pt x="23409" y="16037"/>
                  <a:pt x="23397" y="16037"/>
                </a:cubicBezTo>
                <a:cubicBezTo>
                  <a:pt x="22740" y="16037"/>
                  <a:pt x="22705" y="15023"/>
                  <a:pt x="23384" y="15000"/>
                </a:cubicBezTo>
                <a:cubicBezTo>
                  <a:pt x="24694" y="14869"/>
                  <a:pt x="25968" y="14559"/>
                  <a:pt x="27206" y="14107"/>
                </a:cubicBezTo>
                <a:cubicBezTo>
                  <a:pt x="29266" y="13285"/>
                  <a:pt x="30325" y="12666"/>
                  <a:pt x="30337" y="12666"/>
                </a:cubicBezTo>
                <a:cubicBezTo>
                  <a:pt x="30418" y="12627"/>
                  <a:pt x="30497" y="12610"/>
                  <a:pt x="30572" y="12610"/>
                </a:cubicBezTo>
                <a:close/>
                <a:moveTo>
                  <a:pt x="2698" y="1"/>
                </a:moveTo>
                <a:cubicBezTo>
                  <a:pt x="2625" y="1"/>
                  <a:pt x="2551" y="4"/>
                  <a:pt x="2477" y="10"/>
                </a:cubicBezTo>
                <a:cubicBezTo>
                  <a:pt x="1048" y="141"/>
                  <a:pt x="0" y="1403"/>
                  <a:pt x="119" y="2820"/>
                </a:cubicBezTo>
                <a:cubicBezTo>
                  <a:pt x="393" y="5927"/>
                  <a:pt x="1703" y="13523"/>
                  <a:pt x="7942" y="17131"/>
                </a:cubicBezTo>
                <a:cubicBezTo>
                  <a:pt x="9918" y="18274"/>
                  <a:pt x="14395" y="19917"/>
                  <a:pt x="19824" y="19917"/>
                </a:cubicBezTo>
                <a:cubicBezTo>
                  <a:pt x="21789" y="19917"/>
                  <a:pt x="23741" y="19703"/>
                  <a:pt x="25646" y="19262"/>
                </a:cubicBezTo>
                <a:cubicBezTo>
                  <a:pt x="31945" y="17810"/>
                  <a:pt x="35683" y="15036"/>
                  <a:pt x="39303" y="12357"/>
                </a:cubicBezTo>
                <a:cubicBezTo>
                  <a:pt x="40493" y="11476"/>
                  <a:pt x="41720" y="10571"/>
                  <a:pt x="43041" y="9702"/>
                </a:cubicBezTo>
                <a:cubicBezTo>
                  <a:pt x="44249" y="8904"/>
                  <a:pt x="46735" y="7696"/>
                  <a:pt x="50740" y="7696"/>
                </a:cubicBezTo>
                <a:cubicBezTo>
                  <a:pt x="51157" y="7696"/>
                  <a:pt x="51591" y="7709"/>
                  <a:pt x="52042" y="7737"/>
                </a:cubicBezTo>
                <a:cubicBezTo>
                  <a:pt x="56448" y="8011"/>
                  <a:pt x="61186" y="9725"/>
                  <a:pt x="65770" y="12666"/>
                </a:cubicBezTo>
                <a:cubicBezTo>
                  <a:pt x="66204" y="12946"/>
                  <a:pt x="66693" y="13079"/>
                  <a:pt x="67176" y="13079"/>
                </a:cubicBezTo>
                <a:cubicBezTo>
                  <a:pt x="68032" y="13079"/>
                  <a:pt x="68871" y="12661"/>
                  <a:pt x="69366" y="11892"/>
                </a:cubicBezTo>
                <a:cubicBezTo>
                  <a:pt x="70140" y="10678"/>
                  <a:pt x="69795" y="9071"/>
                  <a:pt x="68592" y="8285"/>
                </a:cubicBezTo>
                <a:cubicBezTo>
                  <a:pt x="62037" y="4067"/>
                  <a:pt x="55925" y="2499"/>
                  <a:pt x="50823" y="2499"/>
                </a:cubicBezTo>
                <a:cubicBezTo>
                  <a:pt x="46389" y="2499"/>
                  <a:pt x="42719" y="3683"/>
                  <a:pt x="40184" y="5344"/>
                </a:cubicBezTo>
                <a:cubicBezTo>
                  <a:pt x="38743" y="6296"/>
                  <a:pt x="37445" y="7249"/>
                  <a:pt x="36207" y="8178"/>
                </a:cubicBezTo>
                <a:cubicBezTo>
                  <a:pt x="32719" y="10749"/>
                  <a:pt x="29706" y="12988"/>
                  <a:pt x="24468" y="14190"/>
                </a:cubicBezTo>
                <a:cubicBezTo>
                  <a:pt x="22835" y="14566"/>
                  <a:pt x="21257" y="14717"/>
                  <a:pt x="19781" y="14717"/>
                </a:cubicBezTo>
                <a:cubicBezTo>
                  <a:pt x="15313" y="14717"/>
                  <a:pt x="11784" y="13335"/>
                  <a:pt x="10549" y="12619"/>
                </a:cubicBezTo>
                <a:cubicBezTo>
                  <a:pt x="6310" y="10166"/>
                  <a:pt x="5465" y="4153"/>
                  <a:pt x="5298" y="2355"/>
                </a:cubicBezTo>
                <a:cubicBezTo>
                  <a:pt x="5174" y="1012"/>
                  <a:pt x="4033" y="1"/>
                  <a:pt x="26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3"/>
          <p:cNvSpPr/>
          <p:nvPr/>
        </p:nvSpPr>
        <p:spPr>
          <a:xfrm rot="10800000">
            <a:off x="-1591676" y="-159050"/>
            <a:ext cx="2908400" cy="755527"/>
          </a:xfrm>
          <a:custGeom>
            <a:avLst/>
            <a:gdLst/>
            <a:ahLst/>
            <a:cxnLst/>
            <a:rect l="l" t="t" r="r" b="b"/>
            <a:pathLst>
              <a:path w="75784" h="19688" extrusionOk="0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3"/>
          <p:cNvSpPr/>
          <p:nvPr/>
        </p:nvSpPr>
        <p:spPr>
          <a:xfrm>
            <a:off x="8385075" y="3426575"/>
            <a:ext cx="3013291" cy="1540911"/>
          </a:xfrm>
          <a:custGeom>
            <a:avLst/>
            <a:gdLst/>
            <a:ahLst/>
            <a:cxnLst/>
            <a:rect l="l" t="t" r="r" b="b"/>
            <a:pathLst>
              <a:path w="80333" h="41080" extrusionOk="0">
                <a:moveTo>
                  <a:pt x="77411" y="3454"/>
                </a:moveTo>
                <a:cubicBezTo>
                  <a:pt x="77533" y="3454"/>
                  <a:pt x="77654" y="3470"/>
                  <a:pt x="77772" y="3503"/>
                </a:cubicBezTo>
                <a:cubicBezTo>
                  <a:pt x="78511" y="3730"/>
                  <a:pt x="78796" y="4539"/>
                  <a:pt x="78832" y="4634"/>
                </a:cubicBezTo>
                <a:cubicBezTo>
                  <a:pt x="78915" y="4908"/>
                  <a:pt x="78761" y="5206"/>
                  <a:pt x="78475" y="5277"/>
                </a:cubicBezTo>
                <a:lnTo>
                  <a:pt x="78487" y="5277"/>
                </a:lnTo>
                <a:cubicBezTo>
                  <a:pt x="78432" y="5296"/>
                  <a:pt x="78376" y="5306"/>
                  <a:pt x="78322" y="5306"/>
                </a:cubicBezTo>
                <a:cubicBezTo>
                  <a:pt x="78106" y="5306"/>
                  <a:pt x="77908" y="5163"/>
                  <a:pt x="77832" y="4944"/>
                </a:cubicBezTo>
                <a:cubicBezTo>
                  <a:pt x="77796" y="4825"/>
                  <a:pt x="77653" y="4551"/>
                  <a:pt x="77475" y="4503"/>
                </a:cubicBezTo>
                <a:cubicBezTo>
                  <a:pt x="77451" y="4496"/>
                  <a:pt x="77424" y="4492"/>
                  <a:pt x="77396" y="4492"/>
                </a:cubicBezTo>
                <a:cubicBezTo>
                  <a:pt x="77242" y="4492"/>
                  <a:pt x="77027" y="4600"/>
                  <a:pt x="76796" y="4801"/>
                </a:cubicBezTo>
                <a:cubicBezTo>
                  <a:pt x="76463" y="5075"/>
                  <a:pt x="75796" y="7075"/>
                  <a:pt x="75296" y="9826"/>
                </a:cubicBezTo>
                <a:cubicBezTo>
                  <a:pt x="75260" y="10076"/>
                  <a:pt x="75034" y="10254"/>
                  <a:pt x="74784" y="10254"/>
                </a:cubicBezTo>
                <a:cubicBezTo>
                  <a:pt x="74760" y="10254"/>
                  <a:pt x="74724" y="10254"/>
                  <a:pt x="74689" y="10242"/>
                </a:cubicBezTo>
                <a:cubicBezTo>
                  <a:pt x="74415" y="10195"/>
                  <a:pt x="74224" y="9921"/>
                  <a:pt x="74272" y="9635"/>
                </a:cubicBezTo>
                <a:cubicBezTo>
                  <a:pt x="74486" y="8504"/>
                  <a:pt x="75225" y="4742"/>
                  <a:pt x="76129" y="3991"/>
                </a:cubicBezTo>
                <a:cubicBezTo>
                  <a:pt x="76578" y="3635"/>
                  <a:pt x="77005" y="3454"/>
                  <a:pt x="77411" y="3454"/>
                </a:cubicBezTo>
                <a:close/>
                <a:moveTo>
                  <a:pt x="30983" y="10774"/>
                </a:moveTo>
                <a:cubicBezTo>
                  <a:pt x="31666" y="10774"/>
                  <a:pt x="32351" y="10869"/>
                  <a:pt x="33017" y="11064"/>
                </a:cubicBezTo>
                <a:cubicBezTo>
                  <a:pt x="33291" y="11159"/>
                  <a:pt x="33434" y="11445"/>
                  <a:pt x="33350" y="11719"/>
                </a:cubicBezTo>
                <a:cubicBezTo>
                  <a:pt x="33274" y="11937"/>
                  <a:pt x="33069" y="12080"/>
                  <a:pt x="32850" y="12080"/>
                </a:cubicBezTo>
                <a:cubicBezTo>
                  <a:pt x="32795" y="12080"/>
                  <a:pt x="32739" y="12071"/>
                  <a:pt x="32684" y="12052"/>
                </a:cubicBezTo>
                <a:cubicBezTo>
                  <a:pt x="32127" y="11898"/>
                  <a:pt x="31554" y="11820"/>
                  <a:pt x="30983" y="11820"/>
                </a:cubicBezTo>
                <a:cubicBezTo>
                  <a:pt x="30321" y="11820"/>
                  <a:pt x="29661" y="11924"/>
                  <a:pt x="29028" y="12135"/>
                </a:cubicBezTo>
                <a:cubicBezTo>
                  <a:pt x="27123" y="12802"/>
                  <a:pt x="25623" y="14743"/>
                  <a:pt x="25599" y="14767"/>
                </a:cubicBezTo>
                <a:cubicBezTo>
                  <a:pt x="25504" y="14886"/>
                  <a:pt x="25349" y="14969"/>
                  <a:pt x="25183" y="14969"/>
                </a:cubicBezTo>
                <a:cubicBezTo>
                  <a:pt x="25075" y="14969"/>
                  <a:pt x="24956" y="14933"/>
                  <a:pt x="24873" y="14862"/>
                </a:cubicBezTo>
                <a:cubicBezTo>
                  <a:pt x="24647" y="14683"/>
                  <a:pt x="24599" y="14362"/>
                  <a:pt x="24778" y="14124"/>
                </a:cubicBezTo>
                <a:cubicBezTo>
                  <a:pt x="24837" y="14040"/>
                  <a:pt x="26480" y="11921"/>
                  <a:pt x="28671" y="11147"/>
                </a:cubicBezTo>
                <a:cubicBezTo>
                  <a:pt x="29421" y="10899"/>
                  <a:pt x="30201" y="10774"/>
                  <a:pt x="30983" y="10774"/>
                </a:cubicBezTo>
                <a:close/>
                <a:moveTo>
                  <a:pt x="60502" y="17359"/>
                </a:moveTo>
                <a:cubicBezTo>
                  <a:pt x="61539" y="17359"/>
                  <a:pt x="62429" y="17794"/>
                  <a:pt x="62485" y="17827"/>
                </a:cubicBezTo>
                <a:cubicBezTo>
                  <a:pt x="62735" y="17957"/>
                  <a:pt x="62842" y="18267"/>
                  <a:pt x="62711" y="18529"/>
                </a:cubicBezTo>
                <a:cubicBezTo>
                  <a:pt x="62618" y="18706"/>
                  <a:pt x="62436" y="18811"/>
                  <a:pt x="62249" y="18811"/>
                </a:cubicBezTo>
                <a:cubicBezTo>
                  <a:pt x="62172" y="18811"/>
                  <a:pt x="62094" y="18793"/>
                  <a:pt x="62021" y="18755"/>
                </a:cubicBezTo>
                <a:cubicBezTo>
                  <a:pt x="61996" y="18747"/>
                  <a:pt x="61268" y="18396"/>
                  <a:pt x="60490" y="18396"/>
                </a:cubicBezTo>
                <a:cubicBezTo>
                  <a:pt x="60155" y="18396"/>
                  <a:pt x="59810" y="18461"/>
                  <a:pt x="59508" y="18648"/>
                </a:cubicBezTo>
                <a:cubicBezTo>
                  <a:pt x="58461" y="19303"/>
                  <a:pt x="58294" y="20839"/>
                  <a:pt x="58437" y="21720"/>
                </a:cubicBezTo>
                <a:cubicBezTo>
                  <a:pt x="58484" y="22006"/>
                  <a:pt x="58294" y="22268"/>
                  <a:pt x="58008" y="22315"/>
                </a:cubicBezTo>
                <a:cubicBezTo>
                  <a:pt x="57984" y="22315"/>
                  <a:pt x="57960" y="22327"/>
                  <a:pt x="57925" y="22327"/>
                </a:cubicBezTo>
                <a:cubicBezTo>
                  <a:pt x="57675" y="22327"/>
                  <a:pt x="57449" y="22137"/>
                  <a:pt x="57413" y="21887"/>
                </a:cubicBezTo>
                <a:cubicBezTo>
                  <a:pt x="57187" y="20505"/>
                  <a:pt x="57556" y="18612"/>
                  <a:pt x="58961" y="17767"/>
                </a:cubicBezTo>
                <a:cubicBezTo>
                  <a:pt x="59456" y="17463"/>
                  <a:pt x="59997" y="17359"/>
                  <a:pt x="60502" y="17359"/>
                </a:cubicBezTo>
                <a:close/>
                <a:moveTo>
                  <a:pt x="58644" y="35525"/>
                </a:moveTo>
                <a:cubicBezTo>
                  <a:pt x="59008" y="35525"/>
                  <a:pt x="59360" y="35930"/>
                  <a:pt x="59092" y="36341"/>
                </a:cubicBezTo>
                <a:cubicBezTo>
                  <a:pt x="59020" y="36448"/>
                  <a:pt x="57627" y="38508"/>
                  <a:pt x="54353" y="38508"/>
                </a:cubicBezTo>
                <a:cubicBezTo>
                  <a:pt x="53269" y="38496"/>
                  <a:pt x="52198" y="38305"/>
                  <a:pt x="51186" y="37948"/>
                </a:cubicBezTo>
                <a:cubicBezTo>
                  <a:pt x="50587" y="37745"/>
                  <a:pt x="50795" y="36926"/>
                  <a:pt x="51318" y="36926"/>
                </a:cubicBezTo>
                <a:cubicBezTo>
                  <a:pt x="51378" y="36926"/>
                  <a:pt x="51441" y="36937"/>
                  <a:pt x="51507" y="36960"/>
                </a:cubicBezTo>
                <a:cubicBezTo>
                  <a:pt x="52587" y="37321"/>
                  <a:pt x="53519" y="37461"/>
                  <a:pt x="54317" y="37461"/>
                </a:cubicBezTo>
                <a:cubicBezTo>
                  <a:pt x="57072" y="37461"/>
                  <a:pt x="58213" y="35788"/>
                  <a:pt x="58222" y="35769"/>
                </a:cubicBezTo>
                <a:cubicBezTo>
                  <a:pt x="58335" y="35597"/>
                  <a:pt x="58491" y="35525"/>
                  <a:pt x="58644" y="35525"/>
                </a:cubicBezTo>
                <a:close/>
                <a:moveTo>
                  <a:pt x="20863" y="34635"/>
                </a:moveTo>
                <a:cubicBezTo>
                  <a:pt x="21252" y="34635"/>
                  <a:pt x="21598" y="35109"/>
                  <a:pt x="21265" y="35495"/>
                </a:cubicBezTo>
                <a:cubicBezTo>
                  <a:pt x="21206" y="35579"/>
                  <a:pt x="19575" y="37377"/>
                  <a:pt x="17408" y="38174"/>
                </a:cubicBezTo>
                <a:cubicBezTo>
                  <a:pt x="16771" y="38390"/>
                  <a:pt x="16103" y="38508"/>
                  <a:pt x="15422" y="38508"/>
                </a:cubicBezTo>
                <a:cubicBezTo>
                  <a:pt x="15389" y="38508"/>
                  <a:pt x="15357" y="38508"/>
                  <a:pt x="15324" y="38508"/>
                </a:cubicBezTo>
                <a:cubicBezTo>
                  <a:pt x="14396" y="38508"/>
                  <a:pt x="13479" y="38353"/>
                  <a:pt x="12610" y="38067"/>
                </a:cubicBezTo>
                <a:cubicBezTo>
                  <a:pt x="12042" y="37842"/>
                  <a:pt x="12265" y="37048"/>
                  <a:pt x="12784" y="37048"/>
                </a:cubicBezTo>
                <a:cubicBezTo>
                  <a:pt x="12841" y="37048"/>
                  <a:pt x="12903" y="37057"/>
                  <a:pt x="12967" y="37079"/>
                </a:cubicBezTo>
                <a:cubicBezTo>
                  <a:pt x="12992" y="37087"/>
                  <a:pt x="14060" y="37464"/>
                  <a:pt x="15334" y="37464"/>
                </a:cubicBezTo>
                <a:cubicBezTo>
                  <a:pt x="15890" y="37464"/>
                  <a:pt x="16486" y="37392"/>
                  <a:pt x="17051" y="37186"/>
                </a:cubicBezTo>
                <a:cubicBezTo>
                  <a:pt x="18956" y="36495"/>
                  <a:pt x="20468" y="34817"/>
                  <a:pt x="20492" y="34805"/>
                </a:cubicBezTo>
                <a:cubicBezTo>
                  <a:pt x="20606" y="34685"/>
                  <a:pt x="20737" y="34635"/>
                  <a:pt x="20863" y="34635"/>
                </a:cubicBezTo>
                <a:close/>
                <a:moveTo>
                  <a:pt x="2974" y="1"/>
                </a:moveTo>
                <a:cubicBezTo>
                  <a:pt x="2022" y="1"/>
                  <a:pt x="1102" y="527"/>
                  <a:pt x="644" y="1444"/>
                </a:cubicBezTo>
                <a:cubicBezTo>
                  <a:pt x="1" y="2741"/>
                  <a:pt x="537" y="4325"/>
                  <a:pt x="1858" y="4956"/>
                </a:cubicBezTo>
                <a:cubicBezTo>
                  <a:pt x="7442" y="7754"/>
                  <a:pt x="9704" y="10969"/>
                  <a:pt x="9966" y="13040"/>
                </a:cubicBezTo>
                <a:cubicBezTo>
                  <a:pt x="10312" y="15755"/>
                  <a:pt x="8514" y="18088"/>
                  <a:pt x="6621" y="20565"/>
                </a:cubicBezTo>
                <a:cubicBezTo>
                  <a:pt x="4811" y="22934"/>
                  <a:pt x="2930" y="25375"/>
                  <a:pt x="2692" y="28459"/>
                </a:cubicBezTo>
                <a:cubicBezTo>
                  <a:pt x="2287" y="33733"/>
                  <a:pt x="5263" y="38269"/>
                  <a:pt x="10478" y="40282"/>
                </a:cubicBezTo>
                <a:cubicBezTo>
                  <a:pt x="11831" y="40806"/>
                  <a:pt x="13286" y="41080"/>
                  <a:pt x="14743" y="41080"/>
                </a:cubicBezTo>
                <a:cubicBezTo>
                  <a:pt x="14774" y="41080"/>
                  <a:pt x="14805" y="41080"/>
                  <a:pt x="14836" y="41079"/>
                </a:cubicBezTo>
                <a:cubicBezTo>
                  <a:pt x="17408" y="41079"/>
                  <a:pt x="19932" y="40282"/>
                  <a:pt x="21908" y="38758"/>
                </a:cubicBezTo>
                <a:cubicBezTo>
                  <a:pt x="25480" y="35995"/>
                  <a:pt x="26135" y="31828"/>
                  <a:pt x="26528" y="29352"/>
                </a:cubicBezTo>
                <a:cubicBezTo>
                  <a:pt x="26838" y="27328"/>
                  <a:pt x="26838" y="25363"/>
                  <a:pt x="26826" y="23637"/>
                </a:cubicBezTo>
                <a:cubicBezTo>
                  <a:pt x="26802" y="19815"/>
                  <a:pt x="26897" y="17565"/>
                  <a:pt x="28993" y="15636"/>
                </a:cubicBezTo>
                <a:cubicBezTo>
                  <a:pt x="29304" y="15352"/>
                  <a:pt x="29956" y="14912"/>
                  <a:pt x="31010" y="14912"/>
                </a:cubicBezTo>
                <a:cubicBezTo>
                  <a:pt x="31771" y="14912"/>
                  <a:pt x="32742" y="15142"/>
                  <a:pt x="33946" y="15826"/>
                </a:cubicBezTo>
                <a:cubicBezTo>
                  <a:pt x="35434" y="16660"/>
                  <a:pt x="37672" y="20898"/>
                  <a:pt x="39458" y="24303"/>
                </a:cubicBezTo>
                <a:cubicBezTo>
                  <a:pt x="41542" y="28244"/>
                  <a:pt x="43685" y="32328"/>
                  <a:pt x="46316" y="35341"/>
                </a:cubicBezTo>
                <a:cubicBezTo>
                  <a:pt x="47900" y="37150"/>
                  <a:pt x="49483" y="38389"/>
                  <a:pt x="51150" y="39091"/>
                </a:cubicBezTo>
                <a:cubicBezTo>
                  <a:pt x="52225" y="39563"/>
                  <a:pt x="53374" y="39798"/>
                  <a:pt x="54523" y="39798"/>
                </a:cubicBezTo>
                <a:cubicBezTo>
                  <a:pt x="55550" y="39798"/>
                  <a:pt x="56578" y="39610"/>
                  <a:pt x="57556" y="39234"/>
                </a:cubicBezTo>
                <a:cubicBezTo>
                  <a:pt x="60199" y="38258"/>
                  <a:pt x="60901" y="35007"/>
                  <a:pt x="61211" y="32281"/>
                </a:cubicBezTo>
                <a:cubicBezTo>
                  <a:pt x="61509" y="29685"/>
                  <a:pt x="61509" y="26578"/>
                  <a:pt x="61509" y="24077"/>
                </a:cubicBezTo>
                <a:lnTo>
                  <a:pt x="61509" y="23208"/>
                </a:lnTo>
                <a:cubicBezTo>
                  <a:pt x="61937" y="23863"/>
                  <a:pt x="62354" y="24554"/>
                  <a:pt x="62663" y="25065"/>
                </a:cubicBezTo>
                <a:cubicBezTo>
                  <a:pt x="63402" y="26328"/>
                  <a:pt x="64116" y="27518"/>
                  <a:pt x="64914" y="28459"/>
                </a:cubicBezTo>
                <a:cubicBezTo>
                  <a:pt x="66219" y="29996"/>
                  <a:pt x="67494" y="30443"/>
                  <a:pt x="68532" y="30443"/>
                </a:cubicBezTo>
                <a:cubicBezTo>
                  <a:pt x="68933" y="30443"/>
                  <a:pt x="69298" y="30377"/>
                  <a:pt x="69617" y="30280"/>
                </a:cubicBezTo>
                <a:cubicBezTo>
                  <a:pt x="73689" y="29054"/>
                  <a:pt x="76427" y="23780"/>
                  <a:pt x="77761" y="14588"/>
                </a:cubicBezTo>
                <a:cubicBezTo>
                  <a:pt x="78201" y="11671"/>
                  <a:pt x="78904" y="8790"/>
                  <a:pt x="79856" y="6004"/>
                </a:cubicBezTo>
                <a:cubicBezTo>
                  <a:pt x="80332" y="4646"/>
                  <a:pt x="79630" y="3158"/>
                  <a:pt x="78273" y="2682"/>
                </a:cubicBezTo>
                <a:cubicBezTo>
                  <a:pt x="77994" y="2587"/>
                  <a:pt x="77711" y="2542"/>
                  <a:pt x="77432" y="2542"/>
                </a:cubicBezTo>
                <a:cubicBezTo>
                  <a:pt x="76348" y="2542"/>
                  <a:pt x="75332" y="3222"/>
                  <a:pt x="74963" y="4301"/>
                </a:cubicBezTo>
                <a:cubicBezTo>
                  <a:pt x="73903" y="7397"/>
                  <a:pt x="73117" y="10588"/>
                  <a:pt x="72641" y="13826"/>
                </a:cubicBezTo>
                <a:cubicBezTo>
                  <a:pt x="71629" y="20791"/>
                  <a:pt x="69950" y="23875"/>
                  <a:pt x="68771" y="24899"/>
                </a:cubicBezTo>
                <a:cubicBezTo>
                  <a:pt x="68271" y="24244"/>
                  <a:pt x="67605" y="23137"/>
                  <a:pt x="67164" y="22387"/>
                </a:cubicBezTo>
                <a:cubicBezTo>
                  <a:pt x="66247" y="20863"/>
                  <a:pt x="65307" y="19303"/>
                  <a:pt x="64187" y="18112"/>
                </a:cubicBezTo>
                <a:cubicBezTo>
                  <a:pt x="62729" y="16591"/>
                  <a:pt x="61331" y="16144"/>
                  <a:pt x="60185" y="16144"/>
                </a:cubicBezTo>
                <a:cubicBezTo>
                  <a:pt x="59367" y="16144"/>
                  <a:pt x="58678" y="16372"/>
                  <a:pt x="58187" y="16600"/>
                </a:cubicBezTo>
                <a:cubicBezTo>
                  <a:pt x="56532" y="17398"/>
                  <a:pt x="56436" y="19279"/>
                  <a:pt x="56377" y="20410"/>
                </a:cubicBezTo>
                <a:cubicBezTo>
                  <a:pt x="56317" y="21386"/>
                  <a:pt x="56317" y="22625"/>
                  <a:pt x="56317" y="24065"/>
                </a:cubicBezTo>
                <a:cubicBezTo>
                  <a:pt x="56317" y="26220"/>
                  <a:pt x="56317" y="28661"/>
                  <a:pt x="56139" y="30792"/>
                </a:cubicBezTo>
                <a:cubicBezTo>
                  <a:pt x="55948" y="33126"/>
                  <a:pt x="55615" y="34090"/>
                  <a:pt x="55448" y="34436"/>
                </a:cubicBezTo>
                <a:cubicBezTo>
                  <a:pt x="55152" y="34516"/>
                  <a:pt x="54859" y="34554"/>
                  <a:pt x="54567" y="34554"/>
                </a:cubicBezTo>
                <a:cubicBezTo>
                  <a:pt x="51080" y="34554"/>
                  <a:pt x="47858" y="29005"/>
                  <a:pt x="44090" y="21863"/>
                </a:cubicBezTo>
                <a:cubicBezTo>
                  <a:pt x="41542" y="17041"/>
                  <a:pt x="39351" y="12874"/>
                  <a:pt x="36529" y="11290"/>
                </a:cubicBezTo>
                <a:cubicBezTo>
                  <a:pt x="34437" y="10105"/>
                  <a:pt x="32594" y="9687"/>
                  <a:pt x="31035" y="9687"/>
                </a:cubicBezTo>
                <a:cubicBezTo>
                  <a:pt x="28114" y="9687"/>
                  <a:pt x="26191" y="11154"/>
                  <a:pt x="25492" y="11790"/>
                </a:cubicBezTo>
                <a:cubicBezTo>
                  <a:pt x="21587" y="15362"/>
                  <a:pt x="21611" y="19767"/>
                  <a:pt x="21623" y="23661"/>
                </a:cubicBezTo>
                <a:cubicBezTo>
                  <a:pt x="21635" y="25268"/>
                  <a:pt x="21635" y="26935"/>
                  <a:pt x="21384" y="28530"/>
                </a:cubicBezTo>
                <a:cubicBezTo>
                  <a:pt x="21063" y="30578"/>
                  <a:pt x="20658" y="33138"/>
                  <a:pt x="18717" y="34626"/>
                </a:cubicBezTo>
                <a:cubicBezTo>
                  <a:pt x="17670" y="35442"/>
                  <a:pt x="16269" y="35872"/>
                  <a:pt x="14844" y="35872"/>
                </a:cubicBezTo>
                <a:cubicBezTo>
                  <a:pt x="14002" y="35872"/>
                  <a:pt x="13151" y="35722"/>
                  <a:pt x="12360" y="35412"/>
                </a:cubicBezTo>
                <a:cubicBezTo>
                  <a:pt x="9288" y="34221"/>
                  <a:pt x="7657" y="31840"/>
                  <a:pt x="7895" y="28852"/>
                </a:cubicBezTo>
                <a:cubicBezTo>
                  <a:pt x="8014" y="27316"/>
                  <a:pt x="9347" y="25577"/>
                  <a:pt x="10752" y="23732"/>
                </a:cubicBezTo>
                <a:cubicBezTo>
                  <a:pt x="12979" y="20827"/>
                  <a:pt x="15741" y="17219"/>
                  <a:pt x="15134" y="12397"/>
                </a:cubicBezTo>
                <a:cubicBezTo>
                  <a:pt x="14336" y="6027"/>
                  <a:pt x="7216" y="1813"/>
                  <a:pt x="4180" y="301"/>
                </a:cubicBezTo>
                <a:cubicBezTo>
                  <a:pt x="3794" y="97"/>
                  <a:pt x="3381" y="1"/>
                  <a:pt x="29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23"/>
          <p:cNvSpPr txBox="1">
            <a:spLocks noGrp="1"/>
          </p:cNvSpPr>
          <p:nvPr>
            <p:ph type="title" idx="2"/>
          </p:nvPr>
        </p:nvSpPr>
        <p:spPr>
          <a:xfrm>
            <a:off x="5726124" y="1482250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69" name="Google Shape;1269;p23"/>
          <p:cNvSpPr txBox="1">
            <a:spLocks noGrp="1"/>
          </p:cNvSpPr>
          <p:nvPr>
            <p:ph type="title" idx="3"/>
          </p:nvPr>
        </p:nvSpPr>
        <p:spPr>
          <a:xfrm>
            <a:off x="5726075" y="1937650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70" name="Google Shape;1270;p23"/>
          <p:cNvSpPr txBox="1">
            <a:spLocks noGrp="1"/>
          </p:cNvSpPr>
          <p:nvPr>
            <p:ph type="title" idx="4"/>
          </p:nvPr>
        </p:nvSpPr>
        <p:spPr>
          <a:xfrm>
            <a:off x="899125" y="1482250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71" name="Google Shape;1271;p23"/>
          <p:cNvSpPr txBox="1">
            <a:spLocks noGrp="1"/>
          </p:cNvSpPr>
          <p:nvPr>
            <p:ph type="title" idx="5"/>
          </p:nvPr>
        </p:nvSpPr>
        <p:spPr>
          <a:xfrm>
            <a:off x="899075" y="1937650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72" name="Google Shape;1272;p23"/>
          <p:cNvSpPr txBox="1">
            <a:spLocks noGrp="1"/>
          </p:cNvSpPr>
          <p:nvPr>
            <p:ph type="title" idx="6"/>
          </p:nvPr>
        </p:nvSpPr>
        <p:spPr>
          <a:xfrm>
            <a:off x="5726124" y="2753050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73" name="Google Shape;1273;p23"/>
          <p:cNvSpPr txBox="1">
            <a:spLocks noGrp="1"/>
          </p:cNvSpPr>
          <p:nvPr>
            <p:ph type="title" idx="7"/>
          </p:nvPr>
        </p:nvSpPr>
        <p:spPr>
          <a:xfrm>
            <a:off x="5726075" y="3208450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74" name="Google Shape;1274;p23"/>
          <p:cNvSpPr txBox="1">
            <a:spLocks noGrp="1"/>
          </p:cNvSpPr>
          <p:nvPr>
            <p:ph type="title" idx="8"/>
          </p:nvPr>
        </p:nvSpPr>
        <p:spPr>
          <a:xfrm>
            <a:off x="899125" y="2753050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75" name="Google Shape;1275;p23"/>
          <p:cNvSpPr txBox="1">
            <a:spLocks noGrp="1"/>
          </p:cNvSpPr>
          <p:nvPr>
            <p:ph type="title" idx="9"/>
          </p:nvPr>
        </p:nvSpPr>
        <p:spPr>
          <a:xfrm>
            <a:off x="899075" y="3208450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28"/>
          <p:cNvGrpSpPr/>
          <p:nvPr/>
        </p:nvGrpSpPr>
        <p:grpSpPr>
          <a:xfrm>
            <a:off x="-2404150" y="-4190619"/>
            <a:ext cx="14684463" cy="13151515"/>
            <a:chOff x="-2404150" y="-4190619"/>
            <a:chExt cx="14684463" cy="13151515"/>
          </a:xfrm>
        </p:grpSpPr>
        <p:grpSp>
          <p:nvGrpSpPr>
            <p:cNvPr id="1549" name="Google Shape;1549;p28"/>
            <p:cNvGrpSpPr/>
            <p:nvPr/>
          </p:nvGrpSpPr>
          <p:grpSpPr>
            <a:xfrm rot="-5400000">
              <a:off x="-2404169" y="4587261"/>
              <a:ext cx="4373656" cy="4373616"/>
              <a:chOff x="2499100" y="1489300"/>
              <a:chExt cx="2736100" cy="2736075"/>
            </a:xfrm>
          </p:grpSpPr>
          <p:sp>
            <p:nvSpPr>
              <p:cNvPr id="1550" name="Google Shape;1550;p28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8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8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8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8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8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8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8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8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8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8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8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8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8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8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8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8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8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8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8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8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8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8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8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8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8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8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8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28"/>
            <p:cNvGrpSpPr/>
            <p:nvPr/>
          </p:nvGrpSpPr>
          <p:grpSpPr>
            <a:xfrm rot="-6299972">
              <a:off x="7415325" y="-3699149"/>
              <a:ext cx="4373554" cy="4373514"/>
              <a:chOff x="2499100" y="1489300"/>
              <a:chExt cx="2736100" cy="2736075"/>
            </a:xfrm>
          </p:grpSpPr>
          <p:sp>
            <p:nvSpPr>
              <p:cNvPr id="1579" name="Google Shape;1579;p28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8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8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8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8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8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8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8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8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8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8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8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8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8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8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8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7" name="Google Shape;1607;p28"/>
            <p:cNvSpPr/>
            <p:nvPr/>
          </p:nvSpPr>
          <p:spPr>
            <a:xfrm flipH="1">
              <a:off x="-1642182" y="236039"/>
              <a:ext cx="3226693" cy="838266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7884621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0" name="Google Shape;1610;p29"/>
          <p:cNvGrpSpPr/>
          <p:nvPr/>
        </p:nvGrpSpPr>
        <p:grpSpPr>
          <a:xfrm>
            <a:off x="-2267285" y="-4190619"/>
            <a:ext cx="13760368" cy="13235047"/>
            <a:chOff x="-2267285" y="-4190619"/>
            <a:chExt cx="13760368" cy="13235047"/>
          </a:xfrm>
        </p:grpSpPr>
        <p:grpSp>
          <p:nvGrpSpPr>
            <p:cNvPr id="1611" name="Google Shape;1611;p29"/>
            <p:cNvGrpSpPr/>
            <p:nvPr/>
          </p:nvGrpSpPr>
          <p:grpSpPr>
            <a:xfrm rot="-6299972">
              <a:off x="-1775850" y="-3699149"/>
              <a:ext cx="4373554" cy="4373514"/>
              <a:chOff x="2499100" y="1489300"/>
              <a:chExt cx="2736100" cy="2736075"/>
            </a:xfrm>
          </p:grpSpPr>
          <p:sp>
            <p:nvSpPr>
              <p:cNvPr id="1612" name="Google Shape;1612;p29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9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9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9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9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9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9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9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9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9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9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9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9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9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9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9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9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9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9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9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9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9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9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9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9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9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9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9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0" name="Google Shape;1640;p29"/>
            <p:cNvSpPr/>
            <p:nvPr/>
          </p:nvSpPr>
          <p:spPr>
            <a:xfrm>
              <a:off x="-1306554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9"/>
            <p:cNvSpPr/>
            <p:nvPr/>
          </p:nvSpPr>
          <p:spPr>
            <a:xfrm rot="243564">
              <a:off x="8077352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2" name="Google Shape;1642;p29"/>
            <p:cNvGrpSpPr/>
            <p:nvPr/>
          </p:nvGrpSpPr>
          <p:grpSpPr>
            <a:xfrm rot="-6582615">
              <a:off x="6510180" y="4061534"/>
              <a:ext cx="4373527" cy="4373487"/>
              <a:chOff x="2499100" y="1489300"/>
              <a:chExt cx="2736100" cy="2736075"/>
            </a:xfrm>
          </p:grpSpPr>
          <p:sp>
            <p:nvSpPr>
              <p:cNvPr id="1643" name="Google Shape;1643;p29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9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9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9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9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9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9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9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9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9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9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9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9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9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9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9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9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9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9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9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9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9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9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"/>
          <p:cNvGrpSpPr/>
          <p:nvPr/>
        </p:nvGrpSpPr>
        <p:grpSpPr>
          <a:xfrm>
            <a:off x="-4484237" y="266393"/>
            <a:ext cx="18455222" cy="7430278"/>
            <a:chOff x="-4484237" y="266393"/>
            <a:chExt cx="18455222" cy="7430278"/>
          </a:xfrm>
        </p:grpSpPr>
        <p:grpSp>
          <p:nvGrpSpPr>
            <p:cNvPr id="139" name="Google Shape;139;p4"/>
            <p:cNvGrpSpPr/>
            <p:nvPr/>
          </p:nvGrpSpPr>
          <p:grpSpPr>
            <a:xfrm rot="-2700000">
              <a:off x="8691109" y="2416816"/>
              <a:ext cx="4374003" cy="4373963"/>
              <a:chOff x="2499100" y="1489300"/>
              <a:chExt cx="2736100" cy="2736075"/>
            </a:xfrm>
          </p:grpSpPr>
          <p:sp>
            <p:nvSpPr>
              <p:cNvPr id="140" name="Google Shape;140;p4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4"/>
            <p:cNvGrpSpPr/>
            <p:nvPr/>
          </p:nvGrpSpPr>
          <p:grpSpPr>
            <a:xfrm rot="-2700000">
              <a:off x="-3578366" y="2416816"/>
              <a:ext cx="4374003" cy="4373963"/>
              <a:chOff x="2499100" y="1489300"/>
              <a:chExt cx="2736100" cy="2736075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-2358950" y="266393"/>
              <a:ext cx="3226314" cy="838167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463185" flipH="1">
              <a:off x="7486720" y="4314557"/>
              <a:ext cx="3576766" cy="1015712"/>
            </a:xfrm>
            <a:custGeom>
              <a:avLst/>
              <a:gdLst/>
              <a:ahLst/>
              <a:cxnLst/>
              <a:rect l="l" t="t" r="r" b="b"/>
              <a:pathLst>
                <a:path w="70140" h="19918" extrusionOk="0">
                  <a:moveTo>
                    <a:pt x="50549" y="3017"/>
                  </a:moveTo>
                  <a:cubicBezTo>
                    <a:pt x="50912" y="3017"/>
                    <a:pt x="51275" y="3027"/>
                    <a:pt x="51638" y="3046"/>
                  </a:cubicBezTo>
                  <a:cubicBezTo>
                    <a:pt x="52321" y="3104"/>
                    <a:pt x="52249" y="4096"/>
                    <a:pt x="51610" y="4096"/>
                  </a:cubicBezTo>
                  <a:cubicBezTo>
                    <a:pt x="51592" y="4096"/>
                    <a:pt x="51573" y="4095"/>
                    <a:pt x="51554" y="4094"/>
                  </a:cubicBezTo>
                  <a:cubicBezTo>
                    <a:pt x="51209" y="4074"/>
                    <a:pt x="50863" y="4065"/>
                    <a:pt x="50517" y="4065"/>
                  </a:cubicBezTo>
                  <a:cubicBezTo>
                    <a:pt x="48956" y="4065"/>
                    <a:pt x="47398" y="4261"/>
                    <a:pt x="45887" y="4641"/>
                  </a:cubicBezTo>
                  <a:cubicBezTo>
                    <a:pt x="45839" y="4653"/>
                    <a:pt x="45804" y="4653"/>
                    <a:pt x="45756" y="4653"/>
                  </a:cubicBezTo>
                  <a:cubicBezTo>
                    <a:pt x="45149" y="4653"/>
                    <a:pt x="45042" y="3784"/>
                    <a:pt x="45625" y="3629"/>
                  </a:cubicBezTo>
                  <a:cubicBezTo>
                    <a:pt x="47237" y="3219"/>
                    <a:pt x="48889" y="3017"/>
                    <a:pt x="50549" y="3017"/>
                  </a:cubicBezTo>
                  <a:close/>
                  <a:moveTo>
                    <a:pt x="2566" y="1103"/>
                  </a:moveTo>
                  <a:cubicBezTo>
                    <a:pt x="3211" y="1103"/>
                    <a:pt x="3700" y="1554"/>
                    <a:pt x="3763" y="1617"/>
                  </a:cubicBezTo>
                  <a:cubicBezTo>
                    <a:pt x="3965" y="1820"/>
                    <a:pt x="3965" y="2141"/>
                    <a:pt x="3763" y="2355"/>
                  </a:cubicBezTo>
                  <a:lnTo>
                    <a:pt x="3774" y="2355"/>
                  </a:lnTo>
                  <a:cubicBezTo>
                    <a:pt x="3672" y="2458"/>
                    <a:pt x="3535" y="2509"/>
                    <a:pt x="3399" y="2509"/>
                  </a:cubicBezTo>
                  <a:cubicBezTo>
                    <a:pt x="3267" y="2509"/>
                    <a:pt x="3136" y="2461"/>
                    <a:pt x="3036" y="2367"/>
                  </a:cubicBezTo>
                  <a:cubicBezTo>
                    <a:pt x="2950" y="2281"/>
                    <a:pt x="2737" y="2136"/>
                    <a:pt x="2565" y="2136"/>
                  </a:cubicBezTo>
                  <a:cubicBezTo>
                    <a:pt x="2547" y="2136"/>
                    <a:pt x="2529" y="2138"/>
                    <a:pt x="2512" y="2141"/>
                  </a:cubicBezTo>
                  <a:cubicBezTo>
                    <a:pt x="2358" y="2177"/>
                    <a:pt x="2179" y="2379"/>
                    <a:pt x="2048" y="2713"/>
                  </a:cubicBezTo>
                  <a:cubicBezTo>
                    <a:pt x="1846" y="3213"/>
                    <a:pt x="2417" y="5773"/>
                    <a:pt x="3084" y="7856"/>
                  </a:cubicBezTo>
                  <a:cubicBezTo>
                    <a:pt x="3167" y="8130"/>
                    <a:pt x="3024" y="8428"/>
                    <a:pt x="2751" y="8511"/>
                  </a:cubicBezTo>
                  <a:cubicBezTo>
                    <a:pt x="2691" y="8523"/>
                    <a:pt x="2643" y="8535"/>
                    <a:pt x="2584" y="8535"/>
                  </a:cubicBezTo>
                  <a:cubicBezTo>
                    <a:pt x="2358" y="8535"/>
                    <a:pt x="2155" y="8392"/>
                    <a:pt x="2096" y="8178"/>
                  </a:cubicBezTo>
                  <a:cubicBezTo>
                    <a:pt x="1738" y="7070"/>
                    <a:pt x="631" y="3415"/>
                    <a:pt x="1084" y="2320"/>
                  </a:cubicBezTo>
                  <a:cubicBezTo>
                    <a:pt x="1369" y="1629"/>
                    <a:pt x="1786" y="1224"/>
                    <a:pt x="2298" y="1129"/>
                  </a:cubicBezTo>
                  <a:cubicBezTo>
                    <a:pt x="2390" y="1111"/>
                    <a:pt x="2479" y="1103"/>
                    <a:pt x="2566" y="1103"/>
                  </a:cubicBezTo>
                  <a:close/>
                  <a:moveTo>
                    <a:pt x="65222" y="7121"/>
                  </a:moveTo>
                  <a:cubicBezTo>
                    <a:pt x="65289" y="7121"/>
                    <a:pt x="65361" y="7135"/>
                    <a:pt x="65437" y="7166"/>
                  </a:cubicBezTo>
                  <a:cubicBezTo>
                    <a:pt x="66044" y="7416"/>
                    <a:pt x="69092" y="8725"/>
                    <a:pt x="68866" y="10392"/>
                  </a:cubicBezTo>
                  <a:cubicBezTo>
                    <a:pt x="68699" y="11607"/>
                    <a:pt x="67568" y="12047"/>
                    <a:pt x="66997" y="12119"/>
                  </a:cubicBezTo>
                  <a:lnTo>
                    <a:pt x="66937" y="12119"/>
                  </a:lnTo>
                  <a:cubicBezTo>
                    <a:pt x="66925" y="12119"/>
                    <a:pt x="66914" y="12119"/>
                    <a:pt x="66903" y="12119"/>
                  </a:cubicBezTo>
                  <a:cubicBezTo>
                    <a:pt x="66245" y="12119"/>
                    <a:pt x="66199" y="11118"/>
                    <a:pt x="66878" y="11071"/>
                  </a:cubicBezTo>
                  <a:cubicBezTo>
                    <a:pt x="66961" y="11071"/>
                    <a:pt x="67747" y="10940"/>
                    <a:pt x="67842" y="10237"/>
                  </a:cubicBezTo>
                  <a:cubicBezTo>
                    <a:pt x="67913" y="9690"/>
                    <a:pt x="66437" y="8678"/>
                    <a:pt x="65056" y="8130"/>
                  </a:cubicBezTo>
                  <a:cubicBezTo>
                    <a:pt x="64478" y="7899"/>
                    <a:pt x="64716" y="7121"/>
                    <a:pt x="65222" y="7121"/>
                  </a:cubicBezTo>
                  <a:close/>
                  <a:moveTo>
                    <a:pt x="30572" y="12610"/>
                  </a:moveTo>
                  <a:cubicBezTo>
                    <a:pt x="31021" y="12610"/>
                    <a:pt x="31301" y="13242"/>
                    <a:pt x="30861" y="13559"/>
                  </a:cubicBezTo>
                  <a:lnTo>
                    <a:pt x="30861" y="13571"/>
                  </a:lnTo>
                  <a:cubicBezTo>
                    <a:pt x="30814" y="13595"/>
                    <a:pt x="29730" y="14226"/>
                    <a:pt x="27587" y="15083"/>
                  </a:cubicBezTo>
                  <a:cubicBezTo>
                    <a:pt x="26265" y="15583"/>
                    <a:pt x="24884" y="15905"/>
                    <a:pt x="23479" y="16036"/>
                  </a:cubicBezTo>
                  <a:lnTo>
                    <a:pt x="23432" y="16036"/>
                  </a:lnTo>
                  <a:cubicBezTo>
                    <a:pt x="23420" y="16036"/>
                    <a:pt x="23409" y="16037"/>
                    <a:pt x="23397" y="16037"/>
                  </a:cubicBezTo>
                  <a:cubicBezTo>
                    <a:pt x="22740" y="16037"/>
                    <a:pt x="22705" y="15023"/>
                    <a:pt x="23384" y="15000"/>
                  </a:cubicBezTo>
                  <a:cubicBezTo>
                    <a:pt x="24694" y="14869"/>
                    <a:pt x="25968" y="14559"/>
                    <a:pt x="27206" y="14107"/>
                  </a:cubicBezTo>
                  <a:cubicBezTo>
                    <a:pt x="29266" y="13285"/>
                    <a:pt x="30325" y="12666"/>
                    <a:pt x="30337" y="12666"/>
                  </a:cubicBezTo>
                  <a:cubicBezTo>
                    <a:pt x="30418" y="12627"/>
                    <a:pt x="30497" y="12610"/>
                    <a:pt x="30572" y="12610"/>
                  </a:cubicBezTo>
                  <a:close/>
                  <a:moveTo>
                    <a:pt x="2698" y="1"/>
                  </a:moveTo>
                  <a:cubicBezTo>
                    <a:pt x="2625" y="1"/>
                    <a:pt x="2551" y="4"/>
                    <a:pt x="2477" y="10"/>
                  </a:cubicBezTo>
                  <a:cubicBezTo>
                    <a:pt x="1048" y="141"/>
                    <a:pt x="0" y="1403"/>
                    <a:pt x="119" y="2820"/>
                  </a:cubicBezTo>
                  <a:cubicBezTo>
                    <a:pt x="393" y="5927"/>
                    <a:pt x="1703" y="13523"/>
                    <a:pt x="7942" y="17131"/>
                  </a:cubicBezTo>
                  <a:cubicBezTo>
                    <a:pt x="9918" y="18274"/>
                    <a:pt x="14395" y="19917"/>
                    <a:pt x="19824" y="19917"/>
                  </a:cubicBezTo>
                  <a:cubicBezTo>
                    <a:pt x="21789" y="19917"/>
                    <a:pt x="23741" y="19703"/>
                    <a:pt x="25646" y="19262"/>
                  </a:cubicBezTo>
                  <a:cubicBezTo>
                    <a:pt x="31945" y="17810"/>
                    <a:pt x="35683" y="15036"/>
                    <a:pt x="39303" y="12357"/>
                  </a:cubicBezTo>
                  <a:cubicBezTo>
                    <a:pt x="40493" y="11476"/>
                    <a:pt x="41720" y="10571"/>
                    <a:pt x="43041" y="9702"/>
                  </a:cubicBezTo>
                  <a:cubicBezTo>
                    <a:pt x="44249" y="8904"/>
                    <a:pt x="46735" y="7696"/>
                    <a:pt x="50740" y="7696"/>
                  </a:cubicBezTo>
                  <a:cubicBezTo>
                    <a:pt x="51157" y="7696"/>
                    <a:pt x="51591" y="7709"/>
                    <a:pt x="52042" y="7737"/>
                  </a:cubicBezTo>
                  <a:cubicBezTo>
                    <a:pt x="56448" y="8011"/>
                    <a:pt x="61186" y="9725"/>
                    <a:pt x="65770" y="12666"/>
                  </a:cubicBezTo>
                  <a:cubicBezTo>
                    <a:pt x="66204" y="12946"/>
                    <a:pt x="66693" y="13079"/>
                    <a:pt x="67176" y="13079"/>
                  </a:cubicBezTo>
                  <a:cubicBezTo>
                    <a:pt x="68032" y="13079"/>
                    <a:pt x="68871" y="12661"/>
                    <a:pt x="69366" y="11892"/>
                  </a:cubicBezTo>
                  <a:cubicBezTo>
                    <a:pt x="70140" y="10678"/>
                    <a:pt x="69795" y="9071"/>
                    <a:pt x="68592" y="8285"/>
                  </a:cubicBezTo>
                  <a:cubicBezTo>
                    <a:pt x="62037" y="4067"/>
                    <a:pt x="55925" y="2499"/>
                    <a:pt x="50823" y="2499"/>
                  </a:cubicBezTo>
                  <a:cubicBezTo>
                    <a:pt x="46389" y="2499"/>
                    <a:pt x="42719" y="3683"/>
                    <a:pt x="40184" y="5344"/>
                  </a:cubicBezTo>
                  <a:cubicBezTo>
                    <a:pt x="38743" y="6296"/>
                    <a:pt x="37445" y="7249"/>
                    <a:pt x="36207" y="8178"/>
                  </a:cubicBezTo>
                  <a:cubicBezTo>
                    <a:pt x="32719" y="10749"/>
                    <a:pt x="29706" y="12988"/>
                    <a:pt x="24468" y="14190"/>
                  </a:cubicBezTo>
                  <a:cubicBezTo>
                    <a:pt x="22835" y="14566"/>
                    <a:pt x="21257" y="14717"/>
                    <a:pt x="19781" y="14717"/>
                  </a:cubicBezTo>
                  <a:cubicBezTo>
                    <a:pt x="15313" y="14717"/>
                    <a:pt x="11784" y="13335"/>
                    <a:pt x="10549" y="12619"/>
                  </a:cubicBezTo>
                  <a:cubicBezTo>
                    <a:pt x="6310" y="10166"/>
                    <a:pt x="5465" y="4153"/>
                    <a:pt x="5298" y="2355"/>
                  </a:cubicBezTo>
                  <a:cubicBezTo>
                    <a:pt x="5174" y="1012"/>
                    <a:pt x="4033" y="1"/>
                    <a:pt x="2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4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6"/>
          <p:cNvGrpSpPr/>
          <p:nvPr/>
        </p:nvGrpSpPr>
        <p:grpSpPr>
          <a:xfrm>
            <a:off x="-4242450" y="-4454637"/>
            <a:ext cx="14989512" cy="13415534"/>
            <a:chOff x="-4242450" y="-4454637"/>
            <a:chExt cx="14989512" cy="13415534"/>
          </a:xfrm>
        </p:grpSpPr>
        <p:grpSp>
          <p:nvGrpSpPr>
            <p:cNvPr id="209" name="Google Shape;209;p6"/>
            <p:cNvGrpSpPr/>
            <p:nvPr/>
          </p:nvGrpSpPr>
          <p:grpSpPr>
            <a:xfrm rot="-6612621">
              <a:off x="-2431258" y="-3833821"/>
              <a:ext cx="4373418" cy="4373378"/>
              <a:chOff x="2499100" y="1489300"/>
              <a:chExt cx="2736100" cy="2736075"/>
            </a:xfrm>
          </p:grpSpPr>
          <p:sp>
            <p:nvSpPr>
              <p:cNvPr id="210" name="Google Shape;210;p6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6"/>
            <p:cNvSpPr/>
            <p:nvPr/>
          </p:nvSpPr>
          <p:spPr>
            <a:xfrm>
              <a:off x="-4242450" y="3425175"/>
              <a:ext cx="5313841" cy="1526369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flipH="1">
              <a:off x="7520368" y="236039"/>
              <a:ext cx="3226693" cy="838266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6"/>
            <p:cNvGrpSpPr/>
            <p:nvPr/>
          </p:nvGrpSpPr>
          <p:grpSpPr>
            <a:xfrm rot="-5400000">
              <a:off x="6141981" y="4587261"/>
              <a:ext cx="4373656" cy="4373616"/>
              <a:chOff x="2499100" y="1489300"/>
              <a:chExt cx="2736100" cy="2736075"/>
            </a:xfrm>
          </p:grpSpPr>
          <p:sp>
            <p:nvSpPr>
              <p:cNvPr id="241" name="Google Shape;241;p6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8"/>
          <p:cNvGrpSpPr/>
          <p:nvPr/>
        </p:nvGrpSpPr>
        <p:grpSpPr>
          <a:xfrm rot="-2700000">
            <a:off x="7822934" y="2256091"/>
            <a:ext cx="4374003" cy="4373963"/>
            <a:chOff x="2499100" y="1489300"/>
            <a:chExt cx="2736100" cy="2736075"/>
          </a:xfrm>
        </p:grpSpPr>
        <p:sp>
          <p:nvSpPr>
            <p:cNvPr id="336" name="Google Shape;336;p8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8"/>
          <p:cNvGrpSpPr/>
          <p:nvPr/>
        </p:nvGrpSpPr>
        <p:grpSpPr>
          <a:xfrm rot="-2700000">
            <a:off x="-2675991" y="-1330684"/>
            <a:ext cx="4374003" cy="4373963"/>
            <a:chOff x="2499100" y="1489300"/>
            <a:chExt cx="2736100" cy="2736075"/>
          </a:xfrm>
        </p:grpSpPr>
        <p:sp>
          <p:nvSpPr>
            <p:cNvPr id="365" name="Google Shape;365;p8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8"/>
          <p:cNvSpPr/>
          <p:nvPr/>
        </p:nvSpPr>
        <p:spPr>
          <a:xfrm>
            <a:off x="-1338800" y="3772275"/>
            <a:ext cx="4258019" cy="1223091"/>
          </a:xfrm>
          <a:custGeom>
            <a:avLst/>
            <a:gdLst/>
            <a:ahLst/>
            <a:cxnLst/>
            <a:rect l="l" t="t" r="r" b="b"/>
            <a:pathLst>
              <a:path w="116730" h="33530" extrusionOk="0">
                <a:moveTo>
                  <a:pt x="59305" y="7003"/>
                </a:moveTo>
                <a:cubicBezTo>
                  <a:pt x="59433" y="7003"/>
                  <a:pt x="59561" y="7006"/>
                  <a:pt x="59686" y="7014"/>
                </a:cubicBezTo>
                <a:cubicBezTo>
                  <a:pt x="60984" y="7086"/>
                  <a:pt x="62258" y="7300"/>
                  <a:pt x="63496" y="7633"/>
                </a:cubicBezTo>
                <a:cubicBezTo>
                  <a:pt x="63770" y="7729"/>
                  <a:pt x="63925" y="8014"/>
                  <a:pt x="63842" y="8288"/>
                </a:cubicBezTo>
                <a:cubicBezTo>
                  <a:pt x="63770" y="8503"/>
                  <a:pt x="63568" y="8657"/>
                  <a:pt x="63342" y="8657"/>
                </a:cubicBezTo>
                <a:cubicBezTo>
                  <a:pt x="63294" y="8657"/>
                  <a:pt x="63246" y="8645"/>
                  <a:pt x="63199" y="8633"/>
                </a:cubicBezTo>
                <a:cubicBezTo>
                  <a:pt x="62032" y="8324"/>
                  <a:pt x="60829" y="8122"/>
                  <a:pt x="59627" y="8050"/>
                </a:cubicBezTo>
                <a:cubicBezTo>
                  <a:pt x="59522" y="8043"/>
                  <a:pt x="59416" y="8040"/>
                  <a:pt x="59308" y="8040"/>
                </a:cubicBezTo>
                <a:cubicBezTo>
                  <a:pt x="57874" y="8040"/>
                  <a:pt x="56185" y="8586"/>
                  <a:pt x="56174" y="8586"/>
                </a:cubicBezTo>
                <a:cubicBezTo>
                  <a:pt x="56110" y="8607"/>
                  <a:pt x="56048" y="8616"/>
                  <a:pt x="55991" y="8616"/>
                </a:cubicBezTo>
                <a:cubicBezTo>
                  <a:pt x="55454" y="8616"/>
                  <a:pt x="55250" y="7791"/>
                  <a:pt x="55853" y="7598"/>
                </a:cubicBezTo>
                <a:cubicBezTo>
                  <a:pt x="55930" y="7576"/>
                  <a:pt x="57701" y="7003"/>
                  <a:pt x="59305" y="7003"/>
                </a:cubicBezTo>
                <a:close/>
                <a:moveTo>
                  <a:pt x="28287" y="7638"/>
                </a:moveTo>
                <a:cubicBezTo>
                  <a:pt x="29296" y="7638"/>
                  <a:pt x="30083" y="7840"/>
                  <a:pt x="30147" y="7860"/>
                </a:cubicBezTo>
                <a:cubicBezTo>
                  <a:pt x="30763" y="8025"/>
                  <a:pt x="30586" y="8890"/>
                  <a:pt x="30031" y="8890"/>
                </a:cubicBezTo>
                <a:cubicBezTo>
                  <a:pt x="29985" y="8890"/>
                  <a:pt x="29936" y="8884"/>
                  <a:pt x="29885" y="8872"/>
                </a:cubicBezTo>
                <a:cubicBezTo>
                  <a:pt x="29859" y="8865"/>
                  <a:pt x="29145" y="8685"/>
                  <a:pt x="28261" y="8685"/>
                </a:cubicBezTo>
                <a:cubicBezTo>
                  <a:pt x="27558" y="8685"/>
                  <a:pt x="26746" y="8799"/>
                  <a:pt x="26087" y="9205"/>
                </a:cubicBezTo>
                <a:cubicBezTo>
                  <a:pt x="24587" y="10134"/>
                  <a:pt x="24361" y="12277"/>
                  <a:pt x="24563" y="13503"/>
                </a:cubicBezTo>
                <a:cubicBezTo>
                  <a:pt x="24611" y="13789"/>
                  <a:pt x="24420" y="14063"/>
                  <a:pt x="24134" y="14110"/>
                </a:cubicBezTo>
                <a:lnTo>
                  <a:pt x="24051" y="14110"/>
                </a:lnTo>
                <a:cubicBezTo>
                  <a:pt x="23789" y="14110"/>
                  <a:pt x="23575" y="13932"/>
                  <a:pt x="23539" y="13682"/>
                </a:cubicBezTo>
                <a:cubicBezTo>
                  <a:pt x="23241" y="11872"/>
                  <a:pt x="23730" y="9431"/>
                  <a:pt x="25527" y="8324"/>
                </a:cubicBezTo>
                <a:cubicBezTo>
                  <a:pt x="26400" y="7786"/>
                  <a:pt x="27425" y="7638"/>
                  <a:pt x="28287" y="7638"/>
                </a:cubicBezTo>
                <a:close/>
                <a:moveTo>
                  <a:pt x="28361" y="9455"/>
                </a:moveTo>
                <a:cubicBezTo>
                  <a:pt x="29397" y="9455"/>
                  <a:pt x="30623" y="9800"/>
                  <a:pt x="31802" y="10443"/>
                </a:cubicBezTo>
                <a:cubicBezTo>
                  <a:pt x="32493" y="10824"/>
                  <a:pt x="32993" y="11467"/>
                  <a:pt x="33350" y="12253"/>
                </a:cubicBezTo>
                <a:cubicBezTo>
                  <a:pt x="31635" y="14122"/>
                  <a:pt x="30397" y="15480"/>
                  <a:pt x="29075" y="15884"/>
                </a:cubicBezTo>
                <a:lnTo>
                  <a:pt x="29075" y="15896"/>
                </a:lnTo>
                <a:cubicBezTo>
                  <a:pt x="28816" y="15977"/>
                  <a:pt x="28569" y="16012"/>
                  <a:pt x="28337" y="16012"/>
                </a:cubicBezTo>
                <a:cubicBezTo>
                  <a:pt x="27408" y="16012"/>
                  <a:pt x="26711" y="15456"/>
                  <a:pt x="26349" y="15075"/>
                </a:cubicBezTo>
                <a:cubicBezTo>
                  <a:pt x="25563" y="14253"/>
                  <a:pt x="24980" y="12824"/>
                  <a:pt x="25468" y="11503"/>
                </a:cubicBezTo>
                <a:cubicBezTo>
                  <a:pt x="25813" y="10550"/>
                  <a:pt x="26337" y="9955"/>
                  <a:pt x="27087" y="9669"/>
                </a:cubicBezTo>
                <a:cubicBezTo>
                  <a:pt x="27492" y="9526"/>
                  <a:pt x="27921" y="9455"/>
                  <a:pt x="28361" y="9455"/>
                </a:cubicBezTo>
                <a:close/>
                <a:moveTo>
                  <a:pt x="114155" y="18870"/>
                </a:moveTo>
                <a:cubicBezTo>
                  <a:pt x="114421" y="18870"/>
                  <a:pt x="114726" y="18928"/>
                  <a:pt x="115003" y="19123"/>
                </a:cubicBezTo>
                <a:cubicBezTo>
                  <a:pt x="115443" y="19432"/>
                  <a:pt x="115646" y="19968"/>
                  <a:pt x="115634" y="20718"/>
                </a:cubicBezTo>
                <a:cubicBezTo>
                  <a:pt x="115610" y="21897"/>
                  <a:pt x="113110" y="24814"/>
                  <a:pt x="112348" y="25659"/>
                </a:cubicBezTo>
                <a:cubicBezTo>
                  <a:pt x="112231" y="25791"/>
                  <a:pt x="112094" y="25846"/>
                  <a:pt x="111963" y="25846"/>
                </a:cubicBezTo>
                <a:cubicBezTo>
                  <a:pt x="111572" y="25846"/>
                  <a:pt x="111223" y="25361"/>
                  <a:pt x="111562" y="24969"/>
                </a:cubicBezTo>
                <a:cubicBezTo>
                  <a:pt x="113419" y="22873"/>
                  <a:pt x="114586" y="21123"/>
                  <a:pt x="114598" y="20694"/>
                </a:cubicBezTo>
                <a:cubicBezTo>
                  <a:pt x="114598" y="20325"/>
                  <a:pt x="114527" y="20075"/>
                  <a:pt x="114408" y="19980"/>
                </a:cubicBezTo>
                <a:cubicBezTo>
                  <a:pt x="114337" y="19933"/>
                  <a:pt x="114242" y="19918"/>
                  <a:pt x="114150" y="19918"/>
                </a:cubicBezTo>
                <a:cubicBezTo>
                  <a:pt x="114008" y="19918"/>
                  <a:pt x="113872" y="19954"/>
                  <a:pt x="113836" y="19968"/>
                </a:cubicBezTo>
                <a:cubicBezTo>
                  <a:pt x="113766" y="19994"/>
                  <a:pt x="113699" y="20005"/>
                  <a:pt x="113636" y="20005"/>
                </a:cubicBezTo>
                <a:cubicBezTo>
                  <a:pt x="113116" y="20005"/>
                  <a:pt x="112893" y="19204"/>
                  <a:pt x="113467" y="18992"/>
                </a:cubicBezTo>
                <a:cubicBezTo>
                  <a:pt x="113521" y="18972"/>
                  <a:pt x="113803" y="18870"/>
                  <a:pt x="114155" y="18870"/>
                </a:cubicBezTo>
                <a:close/>
                <a:moveTo>
                  <a:pt x="57210" y="9122"/>
                </a:moveTo>
                <a:cubicBezTo>
                  <a:pt x="57305" y="9241"/>
                  <a:pt x="57377" y="9372"/>
                  <a:pt x="57448" y="9479"/>
                </a:cubicBezTo>
                <a:cubicBezTo>
                  <a:pt x="59758" y="13051"/>
                  <a:pt x="60996" y="18385"/>
                  <a:pt x="58543" y="22278"/>
                </a:cubicBezTo>
                <a:cubicBezTo>
                  <a:pt x="56972" y="24769"/>
                  <a:pt x="53785" y="26561"/>
                  <a:pt x="51196" y="26561"/>
                </a:cubicBezTo>
                <a:cubicBezTo>
                  <a:pt x="50803" y="26561"/>
                  <a:pt x="50424" y="26520"/>
                  <a:pt x="50066" y="26433"/>
                </a:cubicBezTo>
                <a:cubicBezTo>
                  <a:pt x="48078" y="25957"/>
                  <a:pt x="46935" y="24112"/>
                  <a:pt x="46661" y="20945"/>
                </a:cubicBezTo>
                <a:cubicBezTo>
                  <a:pt x="46268" y="16575"/>
                  <a:pt x="49221" y="13289"/>
                  <a:pt x="50138" y="12396"/>
                </a:cubicBezTo>
                <a:cubicBezTo>
                  <a:pt x="52221" y="10336"/>
                  <a:pt x="54805" y="9443"/>
                  <a:pt x="57210" y="9122"/>
                </a:cubicBezTo>
                <a:close/>
                <a:moveTo>
                  <a:pt x="87016" y="25990"/>
                </a:moveTo>
                <a:cubicBezTo>
                  <a:pt x="87123" y="25990"/>
                  <a:pt x="87236" y="26027"/>
                  <a:pt x="87345" y="26112"/>
                </a:cubicBezTo>
                <a:cubicBezTo>
                  <a:pt x="87380" y="26148"/>
                  <a:pt x="90309" y="28410"/>
                  <a:pt x="94762" y="28529"/>
                </a:cubicBezTo>
                <a:cubicBezTo>
                  <a:pt x="95465" y="28541"/>
                  <a:pt x="95453" y="29577"/>
                  <a:pt x="94750" y="29577"/>
                </a:cubicBezTo>
                <a:lnTo>
                  <a:pt x="94738" y="29577"/>
                </a:lnTo>
                <a:cubicBezTo>
                  <a:pt x="89904" y="29446"/>
                  <a:pt x="86821" y="27029"/>
                  <a:pt x="86690" y="26933"/>
                </a:cubicBezTo>
                <a:cubicBezTo>
                  <a:pt x="86251" y="26580"/>
                  <a:pt x="86584" y="25990"/>
                  <a:pt x="87016" y="25990"/>
                </a:cubicBezTo>
                <a:close/>
                <a:moveTo>
                  <a:pt x="44013" y="24368"/>
                </a:moveTo>
                <a:cubicBezTo>
                  <a:pt x="44213" y="24368"/>
                  <a:pt x="44411" y="24477"/>
                  <a:pt x="44494" y="24731"/>
                </a:cubicBezTo>
                <a:cubicBezTo>
                  <a:pt x="44494" y="24755"/>
                  <a:pt x="45149" y="26779"/>
                  <a:pt x="46721" y="28219"/>
                </a:cubicBezTo>
                <a:cubicBezTo>
                  <a:pt x="47959" y="29364"/>
                  <a:pt x="49759" y="29828"/>
                  <a:pt x="51253" y="29828"/>
                </a:cubicBezTo>
                <a:cubicBezTo>
                  <a:pt x="51655" y="29828"/>
                  <a:pt x="52035" y="29794"/>
                  <a:pt x="52376" y="29731"/>
                </a:cubicBezTo>
                <a:cubicBezTo>
                  <a:pt x="52423" y="29721"/>
                  <a:pt x="52467" y="29716"/>
                  <a:pt x="52509" y="29716"/>
                </a:cubicBezTo>
                <a:cubicBezTo>
                  <a:pt x="53101" y="29716"/>
                  <a:pt x="53233" y="30666"/>
                  <a:pt x="52566" y="30755"/>
                </a:cubicBezTo>
                <a:lnTo>
                  <a:pt x="52578" y="30755"/>
                </a:lnTo>
                <a:cubicBezTo>
                  <a:pt x="52138" y="30839"/>
                  <a:pt x="51685" y="30874"/>
                  <a:pt x="51245" y="30874"/>
                </a:cubicBezTo>
                <a:cubicBezTo>
                  <a:pt x="49518" y="30874"/>
                  <a:pt x="47494" y="30327"/>
                  <a:pt x="46030" y="28993"/>
                </a:cubicBezTo>
                <a:cubicBezTo>
                  <a:pt x="44244" y="27350"/>
                  <a:pt x="43530" y="25136"/>
                  <a:pt x="43494" y="25040"/>
                </a:cubicBezTo>
                <a:cubicBezTo>
                  <a:pt x="43377" y="24639"/>
                  <a:pt x="43698" y="24368"/>
                  <a:pt x="44013" y="24368"/>
                </a:cubicBezTo>
                <a:close/>
                <a:moveTo>
                  <a:pt x="30069" y="29006"/>
                </a:moveTo>
                <a:cubicBezTo>
                  <a:pt x="30529" y="29006"/>
                  <a:pt x="30825" y="29682"/>
                  <a:pt x="30326" y="29981"/>
                </a:cubicBezTo>
                <a:cubicBezTo>
                  <a:pt x="30195" y="30065"/>
                  <a:pt x="27063" y="31958"/>
                  <a:pt x="23670" y="32398"/>
                </a:cubicBezTo>
                <a:cubicBezTo>
                  <a:pt x="22979" y="32482"/>
                  <a:pt x="22289" y="32529"/>
                  <a:pt x="21586" y="32529"/>
                </a:cubicBezTo>
                <a:cubicBezTo>
                  <a:pt x="19967" y="32529"/>
                  <a:pt x="18360" y="32327"/>
                  <a:pt x="16776" y="31934"/>
                </a:cubicBezTo>
                <a:cubicBezTo>
                  <a:pt x="16163" y="31770"/>
                  <a:pt x="16345" y="30901"/>
                  <a:pt x="16897" y="30901"/>
                </a:cubicBezTo>
                <a:cubicBezTo>
                  <a:pt x="16945" y="30901"/>
                  <a:pt x="16996" y="30908"/>
                  <a:pt x="17050" y="30922"/>
                </a:cubicBezTo>
                <a:cubicBezTo>
                  <a:pt x="17079" y="30931"/>
                  <a:pt x="19128" y="31482"/>
                  <a:pt x="21624" y="31482"/>
                </a:cubicBezTo>
                <a:cubicBezTo>
                  <a:pt x="22246" y="31482"/>
                  <a:pt x="22897" y="31448"/>
                  <a:pt x="23551" y="31362"/>
                </a:cubicBezTo>
                <a:cubicBezTo>
                  <a:pt x="26718" y="30946"/>
                  <a:pt x="29754" y="29112"/>
                  <a:pt x="29790" y="29088"/>
                </a:cubicBezTo>
                <a:cubicBezTo>
                  <a:pt x="29886" y="29031"/>
                  <a:pt x="29981" y="29006"/>
                  <a:pt x="30069" y="29006"/>
                </a:cubicBezTo>
                <a:close/>
                <a:moveTo>
                  <a:pt x="51760" y="1"/>
                </a:moveTo>
                <a:cubicBezTo>
                  <a:pt x="47802" y="1"/>
                  <a:pt x="44498" y="2444"/>
                  <a:pt x="41553" y="4645"/>
                </a:cubicBezTo>
                <a:cubicBezTo>
                  <a:pt x="39993" y="5800"/>
                  <a:pt x="38517" y="7038"/>
                  <a:pt x="37112" y="8360"/>
                </a:cubicBezTo>
                <a:cubicBezTo>
                  <a:pt x="36374" y="7336"/>
                  <a:pt x="35421" y="6490"/>
                  <a:pt x="34302" y="5871"/>
                </a:cubicBezTo>
                <a:cubicBezTo>
                  <a:pt x="32339" y="4795"/>
                  <a:pt x="30290" y="4245"/>
                  <a:pt x="28371" y="4245"/>
                </a:cubicBezTo>
                <a:cubicBezTo>
                  <a:pt x="27276" y="4245"/>
                  <a:pt x="26223" y="4424"/>
                  <a:pt x="25254" y="4788"/>
                </a:cubicBezTo>
                <a:cubicBezTo>
                  <a:pt x="23063" y="5621"/>
                  <a:pt x="21444" y="7324"/>
                  <a:pt x="20574" y="9729"/>
                </a:cubicBezTo>
                <a:cubicBezTo>
                  <a:pt x="19479" y="12741"/>
                  <a:pt x="20277" y="16253"/>
                  <a:pt x="22587" y="18670"/>
                </a:cubicBezTo>
                <a:cubicBezTo>
                  <a:pt x="24182" y="20336"/>
                  <a:pt x="26218" y="21222"/>
                  <a:pt x="28320" y="21222"/>
                </a:cubicBezTo>
                <a:cubicBezTo>
                  <a:pt x="29089" y="21222"/>
                  <a:pt x="29867" y="21103"/>
                  <a:pt x="30635" y="20861"/>
                </a:cubicBezTo>
                <a:cubicBezTo>
                  <a:pt x="31766" y="20504"/>
                  <a:pt x="32802" y="19932"/>
                  <a:pt x="33719" y="19194"/>
                </a:cubicBezTo>
                <a:lnTo>
                  <a:pt x="33719" y="19194"/>
                </a:lnTo>
                <a:cubicBezTo>
                  <a:pt x="33707" y="19290"/>
                  <a:pt x="33683" y="19385"/>
                  <a:pt x="33659" y="19492"/>
                </a:cubicBezTo>
                <a:cubicBezTo>
                  <a:pt x="32528" y="23957"/>
                  <a:pt x="28647" y="26267"/>
                  <a:pt x="27028" y="27052"/>
                </a:cubicBezTo>
                <a:cubicBezTo>
                  <a:pt x="25063" y="28004"/>
                  <a:pt x="23130" y="28314"/>
                  <a:pt x="21415" y="28314"/>
                </a:cubicBezTo>
                <a:cubicBezTo>
                  <a:pt x="19118" y="28314"/>
                  <a:pt x="17210" y="27759"/>
                  <a:pt x="16133" y="27445"/>
                </a:cubicBezTo>
                <a:cubicBezTo>
                  <a:pt x="9918" y="25636"/>
                  <a:pt x="6442" y="20814"/>
                  <a:pt x="5239" y="18825"/>
                </a:cubicBezTo>
                <a:cubicBezTo>
                  <a:pt x="4750" y="17989"/>
                  <a:pt x="3873" y="17523"/>
                  <a:pt x="2974" y="17523"/>
                </a:cubicBezTo>
                <a:cubicBezTo>
                  <a:pt x="2516" y="17523"/>
                  <a:pt x="2053" y="17644"/>
                  <a:pt x="1632" y="17897"/>
                </a:cubicBezTo>
                <a:cubicBezTo>
                  <a:pt x="381" y="18659"/>
                  <a:pt x="0" y="20290"/>
                  <a:pt x="786" y="21516"/>
                </a:cubicBezTo>
                <a:cubicBezTo>
                  <a:pt x="2667" y="24647"/>
                  <a:pt x="6989" y="30208"/>
                  <a:pt x="14669" y="32446"/>
                </a:cubicBezTo>
                <a:cubicBezTo>
                  <a:pt x="15931" y="32815"/>
                  <a:pt x="18384" y="33529"/>
                  <a:pt x="21420" y="33529"/>
                </a:cubicBezTo>
                <a:cubicBezTo>
                  <a:pt x="21446" y="33530"/>
                  <a:pt x="21472" y="33530"/>
                  <a:pt x="21498" y="33530"/>
                </a:cubicBezTo>
                <a:cubicBezTo>
                  <a:pt x="24198" y="33530"/>
                  <a:pt x="26873" y="32923"/>
                  <a:pt x="29302" y="31743"/>
                </a:cubicBezTo>
                <a:cubicBezTo>
                  <a:pt x="31576" y="30636"/>
                  <a:pt x="37041" y="27362"/>
                  <a:pt x="38708" y="20766"/>
                </a:cubicBezTo>
                <a:cubicBezTo>
                  <a:pt x="39267" y="18468"/>
                  <a:pt x="39410" y="16087"/>
                  <a:pt x="39112" y="13729"/>
                </a:cubicBezTo>
                <a:cubicBezTo>
                  <a:pt x="40827" y="11955"/>
                  <a:pt x="42672" y="10312"/>
                  <a:pt x="44661" y="8836"/>
                </a:cubicBezTo>
                <a:cubicBezTo>
                  <a:pt x="47542" y="6693"/>
                  <a:pt x="49685" y="5228"/>
                  <a:pt x="51769" y="5228"/>
                </a:cubicBezTo>
                <a:cubicBezTo>
                  <a:pt x="49804" y="6026"/>
                  <a:pt x="48006" y="7205"/>
                  <a:pt x="46494" y="8693"/>
                </a:cubicBezTo>
                <a:cubicBezTo>
                  <a:pt x="44792" y="10372"/>
                  <a:pt x="40898" y="14956"/>
                  <a:pt x="41470" y="21421"/>
                </a:cubicBezTo>
                <a:cubicBezTo>
                  <a:pt x="41946" y="26826"/>
                  <a:pt x="44637" y="30505"/>
                  <a:pt x="48840" y="31517"/>
                </a:cubicBezTo>
                <a:cubicBezTo>
                  <a:pt x="49588" y="31697"/>
                  <a:pt x="50367" y="31784"/>
                  <a:pt x="51160" y="31784"/>
                </a:cubicBezTo>
                <a:cubicBezTo>
                  <a:pt x="55555" y="31784"/>
                  <a:pt x="60397" y="29131"/>
                  <a:pt x="62949" y="25076"/>
                </a:cubicBezTo>
                <a:cubicBezTo>
                  <a:pt x="64699" y="22302"/>
                  <a:pt x="65401" y="18932"/>
                  <a:pt x="64973" y="15337"/>
                </a:cubicBezTo>
                <a:cubicBezTo>
                  <a:pt x="64723" y="13253"/>
                  <a:pt x="64151" y="11217"/>
                  <a:pt x="63282" y="9312"/>
                </a:cubicBezTo>
                <a:lnTo>
                  <a:pt x="63282" y="9312"/>
                </a:lnTo>
                <a:cubicBezTo>
                  <a:pt x="63639" y="9384"/>
                  <a:pt x="63949" y="9443"/>
                  <a:pt x="64187" y="9503"/>
                </a:cubicBezTo>
                <a:cubicBezTo>
                  <a:pt x="71295" y="11169"/>
                  <a:pt x="74545" y="16861"/>
                  <a:pt x="77427" y="21885"/>
                </a:cubicBezTo>
                <a:cubicBezTo>
                  <a:pt x="77986" y="22861"/>
                  <a:pt x="78510" y="23790"/>
                  <a:pt x="79058" y="24659"/>
                </a:cubicBezTo>
                <a:cubicBezTo>
                  <a:pt x="82344" y="29898"/>
                  <a:pt x="89381" y="33327"/>
                  <a:pt x="96727" y="33327"/>
                </a:cubicBezTo>
                <a:cubicBezTo>
                  <a:pt x="96953" y="33327"/>
                  <a:pt x="97179" y="33327"/>
                  <a:pt x="97405" y="33315"/>
                </a:cubicBezTo>
                <a:cubicBezTo>
                  <a:pt x="101013" y="33232"/>
                  <a:pt x="104561" y="32244"/>
                  <a:pt x="107704" y="30469"/>
                </a:cubicBezTo>
                <a:cubicBezTo>
                  <a:pt x="111157" y="28469"/>
                  <a:pt x="113967" y="25552"/>
                  <a:pt x="116039" y="21778"/>
                </a:cubicBezTo>
                <a:cubicBezTo>
                  <a:pt x="116729" y="20516"/>
                  <a:pt x="116265" y="18932"/>
                  <a:pt x="115003" y="18242"/>
                </a:cubicBezTo>
                <a:cubicBezTo>
                  <a:pt x="114606" y="18025"/>
                  <a:pt x="114178" y="17922"/>
                  <a:pt x="113756" y="17922"/>
                </a:cubicBezTo>
                <a:cubicBezTo>
                  <a:pt x="112834" y="17922"/>
                  <a:pt x="111940" y="18412"/>
                  <a:pt x="111467" y="19278"/>
                </a:cubicBezTo>
                <a:cubicBezTo>
                  <a:pt x="107371" y="26731"/>
                  <a:pt x="100811" y="28017"/>
                  <a:pt x="97251" y="28112"/>
                </a:cubicBezTo>
                <a:cubicBezTo>
                  <a:pt x="97075" y="28117"/>
                  <a:pt x="96899" y="28120"/>
                  <a:pt x="96723" y="28120"/>
                </a:cubicBezTo>
                <a:cubicBezTo>
                  <a:pt x="91201" y="28120"/>
                  <a:pt x="85794" y="25601"/>
                  <a:pt x="83463" y="21885"/>
                </a:cubicBezTo>
                <a:cubicBezTo>
                  <a:pt x="82987" y="21111"/>
                  <a:pt x="82475" y="20230"/>
                  <a:pt x="81939" y="19301"/>
                </a:cubicBezTo>
                <a:cubicBezTo>
                  <a:pt x="78891" y="13944"/>
                  <a:pt x="74688" y="6621"/>
                  <a:pt x="65390" y="4431"/>
                </a:cubicBezTo>
                <a:cubicBezTo>
                  <a:pt x="63508" y="3990"/>
                  <a:pt x="61580" y="3764"/>
                  <a:pt x="59651" y="3752"/>
                </a:cubicBezTo>
                <a:cubicBezTo>
                  <a:pt x="58258" y="2228"/>
                  <a:pt x="56281" y="692"/>
                  <a:pt x="53614" y="180"/>
                </a:cubicBezTo>
                <a:cubicBezTo>
                  <a:pt x="52980" y="57"/>
                  <a:pt x="52363" y="1"/>
                  <a:pt x="517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8"/>
          <p:cNvSpPr/>
          <p:nvPr/>
        </p:nvSpPr>
        <p:spPr>
          <a:xfrm>
            <a:off x="6568700" y="266393"/>
            <a:ext cx="3226314" cy="838167"/>
          </a:xfrm>
          <a:custGeom>
            <a:avLst/>
            <a:gdLst/>
            <a:ahLst/>
            <a:cxnLst/>
            <a:rect l="l" t="t" r="r" b="b"/>
            <a:pathLst>
              <a:path w="75784" h="19688" extrusionOk="0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8"/>
          <p:cNvSpPr/>
          <p:nvPr/>
        </p:nvSpPr>
        <p:spPr>
          <a:xfrm rot="-1781114">
            <a:off x="8223137" y="3423628"/>
            <a:ext cx="2775447" cy="1419284"/>
          </a:xfrm>
          <a:custGeom>
            <a:avLst/>
            <a:gdLst/>
            <a:ahLst/>
            <a:cxnLst/>
            <a:rect l="l" t="t" r="r" b="b"/>
            <a:pathLst>
              <a:path w="80333" h="41080" extrusionOk="0">
                <a:moveTo>
                  <a:pt x="77411" y="3454"/>
                </a:moveTo>
                <a:cubicBezTo>
                  <a:pt x="77533" y="3454"/>
                  <a:pt x="77654" y="3470"/>
                  <a:pt x="77772" y="3503"/>
                </a:cubicBezTo>
                <a:cubicBezTo>
                  <a:pt x="78511" y="3730"/>
                  <a:pt x="78796" y="4539"/>
                  <a:pt x="78832" y="4634"/>
                </a:cubicBezTo>
                <a:cubicBezTo>
                  <a:pt x="78915" y="4908"/>
                  <a:pt x="78761" y="5206"/>
                  <a:pt x="78475" y="5277"/>
                </a:cubicBezTo>
                <a:lnTo>
                  <a:pt x="78487" y="5277"/>
                </a:lnTo>
                <a:cubicBezTo>
                  <a:pt x="78432" y="5296"/>
                  <a:pt x="78376" y="5306"/>
                  <a:pt x="78322" y="5306"/>
                </a:cubicBezTo>
                <a:cubicBezTo>
                  <a:pt x="78106" y="5306"/>
                  <a:pt x="77908" y="5163"/>
                  <a:pt x="77832" y="4944"/>
                </a:cubicBezTo>
                <a:cubicBezTo>
                  <a:pt x="77796" y="4825"/>
                  <a:pt x="77653" y="4551"/>
                  <a:pt x="77475" y="4503"/>
                </a:cubicBezTo>
                <a:cubicBezTo>
                  <a:pt x="77451" y="4496"/>
                  <a:pt x="77424" y="4492"/>
                  <a:pt x="77396" y="4492"/>
                </a:cubicBezTo>
                <a:cubicBezTo>
                  <a:pt x="77242" y="4492"/>
                  <a:pt x="77027" y="4600"/>
                  <a:pt x="76796" y="4801"/>
                </a:cubicBezTo>
                <a:cubicBezTo>
                  <a:pt x="76463" y="5075"/>
                  <a:pt x="75796" y="7075"/>
                  <a:pt x="75296" y="9826"/>
                </a:cubicBezTo>
                <a:cubicBezTo>
                  <a:pt x="75260" y="10076"/>
                  <a:pt x="75034" y="10254"/>
                  <a:pt x="74784" y="10254"/>
                </a:cubicBezTo>
                <a:cubicBezTo>
                  <a:pt x="74760" y="10254"/>
                  <a:pt x="74724" y="10254"/>
                  <a:pt x="74689" y="10242"/>
                </a:cubicBezTo>
                <a:cubicBezTo>
                  <a:pt x="74415" y="10195"/>
                  <a:pt x="74224" y="9921"/>
                  <a:pt x="74272" y="9635"/>
                </a:cubicBezTo>
                <a:cubicBezTo>
                  <a:pt x="74486" y="8504"/>
                  <a:pt x="75225" y="4742"/>
                  <a:pt x="76129" y="3991"/>
                </a:cubicBezTo>
                <a:cubicBezTo>
                  <a:pt x="76578" y="3635"/>
                  <a:pt x="77005" y="3454"/>
                  <a:pt x="77411" y="3454"/>
                </a:cubicBezTo>
                <a:close/>
                <a:moveTo>
                  <a:pt x="30983" y="10774"/>
                </a:moveTo>
                <a:cubicBezTo>
                  <a:pt x="31666" y="10774"/>
                  <a:pt x="32351" y="10869"/>
                  <a:pt x="33017" y="11064"/>
                </a:cubicBezTo>
                <a:cubicBezTo>
                  <a:pt x="33291" y="11159"/>
                  <a:pt x="33434" y="11445"/>
                  <a:pt x="33350" y="11719"/>
                </a:cubicBezTo>
                <a:cubicBezTo>
                  <a:pt x="33274" y="11937"/>
                  <a:pt x="33069" y="12080"/>
                  <a:pt x="32850" y="12080"/>
                </a:cubicBezTo>
                <a:cubicBezTo>
                  <a:pt x="32795" y="12080"/>
                  <a:pt x="32739" y="12071"/>
                  <a:pt x="32684" y="12052"/>
                </a:cubicBezTo>
                <a:cubicBezTo>
                  <a:pt x="32127" y="11898"/>
                  <a:pt x="31554" y="11820"/>
                  <a:pt x="30983" y="11820"/>
                </a:cubicBezTo>
                <a:cubicBezTo>
                  <a:pt x="30321" y="11820"/>
                  <a:pt x="29661" y="11924"/>
                  <a:pt x="29028" y="12135"/>
                </a:cubicBezTo>
                <a:cubicBezTo>
                  <a:pt x="27123" y="12802"/>
                  <a:pt x="25623" y="14743"/>
                  <a:pt x="25599" y="14767"/>
                </a:cubicBezTo>
                <a:cubicBezTo>
                  <a:pt x="25504" y="14886"/>
                  <a:pt x="25349" y="14969"/>
                  <a:pt x="25183" y="14969"/>
                </a:cubicBezTo>
                <a:cubicBezTo>
                  <a:pt x="25075" y="14969"/>
                  <a:pt x="24956" y="14933"/>
                  <a:pt x="24873" y="14862"/>
                </a:cubicBezTo>
                <a:cubicBezTo>
                  <a:pt x="24647" y="14683"/>
                  <a:pt x="24599" y="14362"/>
                  <a:pt x="24778" y="14124"/>
                </a:cubicBezTo>
                <a:cubicBezTo>
                  <a:pt x="24837" y="14040"/>
                  <a:pt x="26480" y="11921"/>
                  <a:pt x="28671" y="11147"/>
                </a:cubicBezTo>
                <a:cubicBezTo>
                  <a:pt x="29421" y="10899"/>
                  <a:pt x="30201" y="10774"/>
                  <a:pt x="30983" y="10774"/>
                </a:cubicBezTo>
                <a:close/>
                <a:moveTo>
                  <a:pt x="60502" y="17359"/>
                </a:moveTo>
                <a:cubicBezTo>
                  <a:pt x="61539" y="17359"/>
                  <a:pt x="62429" y="17794"/>
                  <a:pt x="62485" y="17827"/>
                </a:cubicBezTo>
                <a:cubicBezTo>
                  <a:pt x="62735" y="17957"/>
                  <a:pt x="62842" y="18267"/>
                  <a:pt x="62711" y="18529"/>
                </a:cubicBezTo>
                <a:cubicBezTo>
                  <a:pt x="62618" y="18706"/>
                  <a:pt x="62436" y="18811"/>
                  <a:pt x="62249" y="18811"/>
                </a:cubicBezTo>
                <a:cubicBezTo>
                  <a:pt x="62172" y="18811"/>
                  <a:pt x="62094" y="18793"/>
                  <a:pt x="62021" y="18755"/>
                </a:cubicBezTo>
                <a:cubicBezTo>
                  <a:pt x="61996" y="18747"/>
                  <a:pt x="61268" y="18396"/>
                  <a:pt x="60490" y="18396"/>
                </a:cubicBezTo>
                <a:cubicBezTo>
                  <a:pt x="60155" y="18396"/>
                  <a:pt x="59810" y="18461"/>
                  <a:pt x="59508" y="18648"/>
                </a:cubicBezTo>
                <a:cubicBezTo>
                  <a:pt x="58461" y="19303"/>
                  <a:pt x="58294" y="20839"/>
                  <a:pt x="58437" y="21720"/>
                </a:cubicBezTo>
                <a:cubicBezTo>
                  <a:pt x="58484" y="22006"/>
                  <a:pt x="58294" y="22268"/>
                  <a:pt x="58008" y="22315"/>
                </a:cubicBezTo>
                <a:cubicBezTo>
                  <a:pt x="57984" y="22315"/>
                  <a:pt x="57960" y="22327"/>
                  <a:pt x="57925" y="22327"/>
                </a:cubicBezTo>
                <a:cubicBezTo>
                  <a:pt x="57675" y="22327"/>
                  <a:pt x="57449" y="22137"/>
                  <a:pt x="57413" y="21887"/>
                </a:cubicBezTo>
                <a:cubicBezTo>
                  <a:pt x="57187" y="20505"/>
                  <a:pt x="57556" y="18612"/>
                  <a:pt x="58961" y="17767"/>
                </a:cubicBezTo>
                <a:cubicBezTo>
                  <a:pt x="59456" y="17463"/>
                  <a:pt x="59997" y="17359"/>
                  <a:pt x="60502" y="17359"/>
                </a:cubicBezTo>
                <a:close/>
                <a:moveTo>
                  <a:pt x="58644" y="35525"/>
                </a:moveTo>
                <a:cubicBezTo>
                  <a:pt x="59008" y="35525"/>
                  <a:pt x="59360" y="35930"/>
                  <a:pt x="59092" y="36341"/>
                </a:cubicBezTo>
                <a:cubicBezTo>
                  <a:pt x="59020" y="36448"/>
                  <a:pt x="57627" y="38508"/>
                  <a:pt x="54353" y="38508"/>
                </a:cubicBezTo>
                <a:cubicBezTo>
                  <a:pt x="53269" y="38496"/>
                  <a:pt x="52198" y="38305"/>
                  <a:pt x="51186" y="37948"/>
                </a:cubicBezTo>
                <a:cubicBezTo>
                  <a:pt x="50587" y="37745"/>
                  <a:pt x="50795" y="36926"/>
                  <a:pt x="51318" y="36926"/>
                </a:cubicBezTo>
                <a:cubicBezTo>
                  <a:pt x="51378" y="36926"/>
                  <a:pt x="51441" y="36937"/>
                  <a:pt x="51507" y="36960"/>
                </a:cubicBezTo>
                <a:cubicBezTo>
                  <a:pt x="52587" y="37321"/>
                  <a:pt x="53519" y="37461"/>
                  <a:pt x="54317" y="37461"/>
                </a:cubicBezTo>
                <a:cubicBezTo>
                  <a:pt x="57072" y="37461"/>
                  <a:pt x="58213" y="35788"/>
                  <a:pt x="58222" y="35769"/>
                </a:cubicBezTo>
                <a:cubicBezTo>
                  <a:pt x="58335" y="35597"/>
                  <a:pt x="58491" y="35525"/>
                  <a:pt x="58644" y="35525"/>
                </a:cubicBezTo>
                <a:close/>
                <a:moveTo>
                  <a:pt x="20863" y="34635"/>
                </a:moveTo>
                <a:cubicBezTo>
                  <a:pt x="21252" y="34635"/>
                  <a:pt x="21598" y="35109"/>
                  <a:pt x="21265" y="35495"/>
                </a:cubicBezTo>
                <a:cubicBezTo>
                  <a:pt x="21206" y="35579"/>
                  <a:pt x="19575" y="37377"/>
                  <a:pt x="17408" y="38174"/>
                </a:cubicBezTo>
                <a:cubicBezTo>
                  <a:pt x="16771" y="38390"/>
                  <a:pt x="16103" y="38508"/>
                  <a:pt x="15422" y="38508"/>
                </a:cubicBezTo>
                <a:cubicBezTo>
                  <a:pt x="15389" y="38508"/>
                  <a:pt x="15357" y="38508"/>
                  <a:pt x="15324" y="38508"/>
                </a:cubicBezTo>
                <a:cubicBezTo>
                  <a:pt x="14396" y="38508"/>
                  <a:pt x="13479" y="38353"/>
                  <a:pt x="12610" y="38067"/>
                </a:cubicBezTo>
                <a:cubicBezTo>
                  <a:pt x="12042" y="37842"/>
                  <a:pt x="12265" y="37048"/>
                  <a:pt x="12784" y="37048"/>
                </a:cubicBezTo>
                <a:cubicBezTo>
                  <a:pt x="12841" y="37048"/>
                  <a:pt x="12903" y="37057"/>
                  <a:pt x="12967" y="37079"/>
                </a:cubicBezTo>
                <a:cubicBezTo>
                  <a:pt x="12992" y="37087"/>
                  <a:pt x="14060" y="37464"/>
                  <a:pt x="15334" y="37464"/>
                </a:cubicBezTo>
                <a:cubicBezTo>
                  <a:pt x="15890" y="37464"/>
                  <a:pt x="16486" y="37392"/>
                  <a:pt x="17051" y="37186"/>
                </a:cubicBezTo>
                <a:cubicBezTo>
                  <a:pt x="18956" y="36495"/>
                  <a:pt x="20468" y="34817"/>
                  <a:pt x="20492" y="34805"/>
                </a:cubicBezTo>
                <a:cubicBezTo>
                  <a:pt x="20606" y="34685"/>
                  <a:pt x="20737" y="34635"/>
                  <a:pt x="20863" y="34635"/>
                </a:cubicBezTo>
                <a:close/>
                <a:moveTo>
                  <a:pt x="2974" y="1"/>
                </a:moveTo>
                <a:cubicBezTo>
                  <a:pt x="2022" y="1"/>
                  <a:pt x="1102" y="527"/>
                  <a:pt x="644" y="1444"/>
                </a:cubicBezTo>
                <a:cubicBezTo>
                  <a:pt x="1" y="2741"/>
                  <a:pt x="537" y="4325"/>
                  <a:pt x="1858" y="4956"/>
                </a:cubicBezTo>
                <a:cubicBezTo>
                  <a:pt x="7442" y="7754"/>
                  <a:pt x="9704" y="10969"/>
                  <a:pt x="9966" y="13040"/>
                </a:cubicBezTo>
                <a:cubicBezTo>
                  <a:pt x="10312" y="15755"/>
                  <a:pt x="8514" y="18088"/>
                  <a:pt x="6621" y="20565"/>
                </a:cubicBezTo>
                <a:cubicBezTo>
                  <a:pt x="4811" y="22934"/>
                  <a:pt x="2930" y="25375"/>
                  <a:pt x="2692" y="28459"/>
                </a:cubicBezTo>
                <a:cubicBezTo>
                  <a:pt x="2287" y="33733"/>
                  <a:pt x="5263" y="38269"/>
                  <a:pt x="10478" y="40282"/>
                </a:cubicBezTo>
                <a:cubicBezTo>
                  <a:pt x="11831" y="40806"/>
                  <a:pt x="13286" y="41080"/>
                  <a:pt x="14743" y="41080"/>
                </a:cubicBezTo>
                <a:cubicBezTo>
                  <a:pt x="14774" y="41080"/>
                  <a:pt x="14805" y="41080"/>
                  <a:pt x="14836" y="41079"/>
                </a:cubicBezTo>
                <a:cubicBezTo>
                  <a:pt x="17408" y="41079"/>
                  <a:pt x="19932" y="40282"/>
                  <a:pt x="21908" y="38758"/>
                </a:cubicBezTo>
                <a:cubicBezTo>
                  <a:pt x="25480" y="35995"/>
                  <a:pt x="26135" y="31828"/>
                  <a:pt x="26528" y="29352"/>
                </a:cubicBezTo>
                <a:cubicBezTo>
                  <a:pt x="26838" y="27328"/>
                  <a:pt x="26838" y="25363"/>
                  <a:pt x="26826" y="23637"/>
                </a:cubicBezTo>
                <a:cubicBezTo>
                  <a:pt x="26802" y="19815"/>
                  <a:pt x="26897" y="17565"/>
                  <a:pt x="28993" y="15636"/>
                </a:cubicBezTo>
                <a:cubicBezTo>
                  <a:pt x="29304" y="15352"/>
                  <a:pt x="29956" y="14912"/>
                  <a:pt x="31010" y="14912"/>
                </a:cubicBezTo>
                <a:cubicBezTo>
                  <a:pt x="31771" y="14912"/>
                  <a:pt x="32742" y="15142"/>
                  <a:pt x="33946" y="15826"/>
                </a:cubicBezTo>
                <a:cubicBezTo>
                  <a:pt x="35434" y="16660"/>
                  <a:pt x="37672" y="20898"/>
                  <a:pt x="39458" y="24303"/>
                </a:cubicBezTo>
                <a:cubicBezTo>
                  <a:pt x="41542" y="28244"/>
                  <a:pt x="43685" y="32328"/>
                  <a:pt x="46316" y="35341"/>
                </a:cubicBezTo>
                <a:cubicBezTo>
                  <a:pt x="47900" y="37150"/>
                  <a:pt x="49483" y="38389"/>
                  <a:pt x="51150" y="39091"/>
                </a:cubicBezTo>
                <a:cubicBezTo>
                  <a:pt x="52225" y="39563"/>
                  <a:pt x="53374" y="39798"/>
                  <a:pt x="54523" y="39798"/>
                </a:cubicBezTo>
                <a:cubicBezTo>
                  <a:pt x="55550" y="39798"/>
                  <a:pt x="56578" y="39610"/>
                  <a:pt x="57556" y="39234"/>
                </a:cubicBezTo>
                <a:cubicBezTo>
                  <a:pt x="60199" y="38258"/>
                  <a:pt x="60901" y="35007"/>
                  <a:pt x="61211" y="32281"/>
                </a:cubicBezTo>
                <a:cubicBezTo>
                  <a:pt x="61509" y="29685"/>
                  <a:pt x="61509" y="26578"/>
                  <a:pt x="61509" y="24077"/>
                </a:cubicBezTo>
                <a:lnTo>
                  <a:pt x="61509" y="23208"/>
                </a:lnTo>
                <a:cubicBezTo>
                  <a:pt x="61937" y="23863"/>
                  <a:pt x="62354" y="24554"/>
                  <a:pt x="62663" y="25065"/>
                </a:cubicBezTo>
                <a:cubicBezTo>
                  <a:pt x="63402" y="26328"/>
                  <a:pt x="64116" y="27518"/>
                  <a:pt x="64914" y="28459"/>
                </a:cubicBezTo>
                <a:cubicBezTo>
                  <a:pt x="66219" y="29996"/>
                  <a:pt x="67494" y="30443"/>
                  <a:pt x="68532" y="30443"/>
                </a:cubicBezTo>
                <a:cubicBezTo>
                  <a:pt x="68933" y="30443"/>
                  <a:pt x="69298" y="30377"/>
                  <a:pt x="69617" y="30280"/>
                </a:cubicBezTo>
                <a:cubicBezTo>
                  <a:pt x="73689" y="29054"/>
                  <a:pt x="76427" y="23780"/>
                  <a:pt x="77761" y="14588"/>
                </a:cubicBezTo>
                <a:cubicBezTo>
                  <a:pt x="78201" y="11671"/>
                  <a:pt x="78904" y="8790"/>
                  <a:pt x="79856" y="6004"/>
                </a:cubicBezTo>
                <a:cubicBezTo>
                  <a:pt x="80332" y="4646"/>
                  <a:pt x="79630" y="3158"/>
                  <a:pt x="78273" y="2682"/>
                </a:cubicBezTo>
                <a:cubicBezTo>
                  <a:pt x="77994" y="2587"/>
                  <a:pt x="77711" y="2542"/>
                  <a:pt x="77432" y="2542"/>
                </a:cubicBezTo>
                <a:cubicBezTo>
                  <a:pt x="76348" y="2542"/>
                  <a:pt x="75332" y="3222"/>
                  <a:pt x="74963" y="4301"/>
                </a:cubicBezTo>
                <a:cubicBezTo>
                  <a:pt x="73903" y="7397"/>
                  <a:pt x="73117" y="10588"/>
                  <a:pt x="72641" y="13826"/>
                </a:cubicBezTo>
                <a:cubicBezTo>
                  <a:pt x="71629" y="20791"/>
                  <a:pt x="69950" y="23875"/>
                  <a:pt x="68771" y="24899"/>
                </a:cubicBezTo>
                <a:cubicBezTo>
                  <a:pt x="68271" y="24244"/>
                  <a:pt x="67605" y="23137"/>
                  <a:pt x="67164" y="22387"/>
                </a:cubicBezTo>
                <a:cubicBezTo>
                  <a:pt x="66247" y="20863"/>
                  <a:pt x="65307" y="19303"/>
                  <a:pt x="64187" y="18112"/>
                </a:cubicBezTo>
                <a:cubicBezTo>
                  <a:pt x="62729" y="16591"/>
                  <a:pt x="61331" y="16144"/>
                  <a:pt x="60185" y="16144"/>
                </a:cubicBezTo>
                <a:cubicBezTo>
                  <a:pt x="59367" y="16144"/>
                  <a:pt x="58678" y="16372"/>
                  <a:pt x="58187" y="16600"/>
                </a:cubicBezTo>
                <a:cubicBezTo>
                  <a:pt x="56532" y="17398"/>
                  <a:pt x="56436" y="19279"/>
                  <a:pt x="56377" y="20410"/>
                </a:cubicBezTo>
                <a:cubicBezTo>
                  <a:pt x="56317" y="21386"/>
                  <a:pt x="56317" y="22625"/>
                  <a:pt x="56317" y="24065"/>
                </a:cubicBezTo>
                <a:cubicBezTo>
                  <a:pt x="56317" y="26220"/>
                  <a:pt x="56317" y="28661"/>
                  <a:pt x="56139" y="30792"/>
                </a:cubicBezTo>
                <a:cubicBezTo>
                  <a:pt x="55948" y="33126"/>
                  <a:pt x="55615" y="34090"/>
                  <a:pt x="55448" y="34436"/>
                </a:cubicBezTo>
                <a:cubicBezTo>
                  <a:pt x="55152" y="34516"/>
                  <a:pt x="54859" y="34554"/>
                  <a:pt x="54567" y="34554"/>
                </a:cubicBezTo>
                <a:cubicBezTo>
                  <a:pt x="51080" y="34554"/>
                  <a:pt x="47858" y="29005"/>
                  <a:pt x="44090" y="21863"/>
                </a:cubicBezTo>
                <a:cubicBezTo>
                  <a:pt x="41542" y="17041"/>
                  <a:pt x="39351" y="12874"/>
                  <a:pt x="36529" y="11290"/>
                </a:cubicBezTo>
                <a:cubicBezTo>
                  <a:pt x="34437" y="10105"/>
                  <a:pt x="32594" y="9687"/>
                  <a:pt x="31035" y="9687"/>
                </a:cubicBezTo>
                <a:cubicBezTo>
                  <a:pt x="28114" y="9687"/>
                  <a:pt x="26191" y="11154"/>
                  <a:pt x="25492" y="11790"/>
                </a:cubicBezTo>
                <a:cubicBezTo>
                  <a:pt x="21587" y="15362"/>
                  <a:pt x="21611" y="19767"/>
                  <a:pt x="21623" y="23661"/>
                </a:cubicBezTo>
                <a:cubicBezTo>
                  <a:pt x="21635" y="25268"/>
                  <a:pt x="21635" y="26935"/>
                  <a:pt x="21384" y="28530"/>
                </a:cubicBezTo>
                <a:cubicBezTo>
                  <a:pt x="21063" y="30578"/>
                  <a:pt x="20658" y="33138"/>
                  <a:pt x="18717" y="34626"/>
                </a:cubicBezTo>
                <a:cubicBezTo>
                  <a:pt x="17670" y="35442"/>
                  <a:pt x="16269" y="35872"/>
                  <a:pt x="14844" y="35872"/>
                </a:cubicBezTo>
                <a:cubicBezTo>
                  <a:pt x="14002" y="35872"/>
                  <a:pt x="13151" y="35722"/>
                  <a:pt x="12360" y="35412"/>
                </a:cubicBezTo>
                <a:cubicBezTo>
                  <a:pt x="9288" y="34221"/>
                  <a:pt x="7657" y="31840"/>
                  <a:pt x="7895" y="28852"/>
                </a:cubicBezTo>
                <a:cubicBezTo>
                  <a:pt x="8014" y="27316"/>
                  <a:pt x="9347" y="25577"/>
                  <a:pt x="10752" y="23732"/>
                </a:cubicBezTo>
                <a:cubicBezTo>
                  <a:pt x="12979" y="20827"/>
                  <a:pt x="15741" y="17219"/>
                  <a:pt x="15134" y="12397"/>
                </a:cubicBezTo>
                <a:cubicBezTo>
                  <a:pt x="14336" y="6027"/>
                  <a:pt x="7216" y="1813"/>
                  <a:pt x="4180" y="301"/>
                </a:cubicBezTo>
                <a:cubicBezTo>
                  <a:pt x="3794" y="97"/>
                  <a:pt x="3381" y="1"/>
                  <a:pt x="29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8"/>
          <p:cNvSpPr txBox="1">
            <a:spLocks noGrp="1"/>
          </p:cNvSpPr>
          <p:nvPr>
            <p:ph type="title"/>
          </p:nvPr>
        </p:nvSpPr>
        <p:spPr>
          <a:xfrm>
            <a:off x="1767600" y="1419850"/>
            <a:ext cx="5608800" cy="18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5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8"/>
          <p:cNvSpPr txBox="1">
            <a:spLocks noGrp="1"/>
          </p:cNvSpPr>
          <p:nvPr>
            <p:ph type="subTitle" idx="1"/>
          </p:nvPr>
        </p:nvSpPr>
        <p:spPr>
          <a:xfrm>
            <a:off x="2685450" y="3337975"/>
            <a:ext cx="37731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9"/>
          <p:cNvGrpSpPr/>
          <p:nvPr/>
        </p:nvGrpSpPr>
        <p:grpSpPr>
          <a:xfrm>
            <a:off x="-3145037" y="-3773626"/>
            <a:ext cx="15764179" cy="13354172"/>
            <a:chOff x="-3145037" y="-3773626"/>
            <a:chExt cx="15764179" cy="13354172"/>
          </a:xfrm>
        </p:grpSpPr>
        <p:grpSp>
          <p:nvGrpSpPr>
            <p:cNvPr id="400" name="Google Shape;400;p9"/>
            <p:cNvGrpSpPr/>
            <p:nvPr/>
          </p:nvGrpSpPr>
          <p:grpSpPr>
            <a:xfrm rot="-2700000">
              <a:off x="-2239166" y="-2867734"/>
              <a:ext cx="4374003" cy="4373963"/>
              <a:chOff x="2499100" y="1489300"/>
              <a:chExt cx="2736100" cy="2736075"/>
            </a:xfrm>
          </p:grpSpPr>
          <p:sp>
            <p:nvSpPr>
              <p:cNvPr id="401" name="Google Shape;401;p9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9" name="Google Shape;429;p9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9"/>
            <p:cNvGrpSpPr/>
            <p:nvPr/>
          </p:nvGrpSpPr>
          <p:grpSpPr>
            <a:xfrm rot="-2700000">
              <a:off x="6243597" y="4300691"/>
              <a:ext cx="4374003" cy="4373963"/>
              <a:chOff x="2499100" y="1489300"/>
              <a:chExt cx="2736100" cy="2736075"/>
            </a:xfrm>
          </p:grpSpPr>
          <p:sp>
            <p:nvSpPr>
              <p:cNvPr id="431" name="Google Shape;431;p9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9"/>
            <p:cNvSpPr/>
            <p:nvPr/>
          </p:nvSpPr>
          <p:spPr>
            <a:xfrm>
              <a:off x="7305300" y="3425175"/>
              <a:ext cx="5313841" cy="1526369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9"/>
          <p:cNvSpPr txBox="1">
            <a:spLocks noGrp="1"/>
          </p:cNvSpPr>
          <p:nvPr>
            <p:ph type="title"/>
          </p:nvPr>
        </p:nvSpPr>
        <p:spPr>
          <a:xfrm>
            <a:off x="4385400" y="1391700"/>
            <a:ext cx="3768300" cy="6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1" name="Google Shape;461;p9"/>
          <p:cNvSpPr txBox="1">
            <a:spLocks noGrp="1"/>
          </p:cNvSpPr>
          <p:nvPr>
            <p:ph type="subTitle" idx="1"/>
          </p:nvPr>
        </p:nvSpPr>
        <p:spPr>
          <a:xfrm>
            <a:off x="4385400" y="2102800"/>
            <a:ext cx="37683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13"/>
          <p:cNvGrpSpPr/>
          <p:nvPr/>
        </p:nvGrpSpPr>
        <p:grpSpPr>
          <a:xfrm>
            <a:off x="-5120337" y="-3773626"/>
            <a:ext cx="17843597" cy="11470297"/>
            <a:chOff x="-5120337" y="-3773626"/>
            <a:chExt cx="17843597" cy="11470297"/>
          </a:xfrm>
        </p:grpSpPr>
        <p:grpSp>
          <p:nvGrpSpPr>
            <p:cNvPr id="531" name="Google Shape;531;p13"/>
            <p:cNvGrpSpPr/>
            <p:nvPr/>
          </p:nvGrpSpPr>
          <p:grpSpPr>
            <a:xfrm rot="-2700000">
              <a:off x="7443384" y="-2867734"/>
              <a:ext cx="4374003" cy="4373963"/>
              <a:chOff x="2499100" y="1489300"/>
              <a:chExt cx="2736100" cy="2736075"/>
            </a:xfrm>
          </p:grpSpPr>
          <p:sp>
            <p:nvSpPr>
              <p:cNvPr id="532" name="Google Shape;532;p1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13"/>
            <p:cNvGrpSpPr/>
            <p:nvPr/>
          </p:nvGrpSpPr>
          <p:grpSpPr>
            <a:xfrm rot="-2700000">
              <a:off x="-4214466" y="2416816"/>
              <a:ext cx="4374003" cy="4373963"/>
              <a:chOff x="2499100" y="1489300"/>
              <a:chExt cx="2736100" cy="2736075"/>
            </a:xfrm>
          </p:grpSpPr>
          <p:sp>
            <p:nvSpPr>
              <p:cNvPr id="561" name="Google Shape;561;p1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9" name="Google Shape;589;p13"/>
            <p:cNvSpPr/>
            <p:nvPr/>
          </p:nvSpPr>
          <p:spPr>
            <a:xfrm rot="463185" flipH="1">
              <a:off x="-1836555" y="4289824"/>
              <a:ext cx="3576766" cy="1015712"/>
            </a:xfrm>
            <a:custGeom>
              <a:avLst/>
              <a:gdLst/>
              <a:ahLst/>
              <a:cxnLst/>
              <a:rect l="l" t="t" r="r" b="b"/>
              <a:pathLst>
                <a:path w="70140" h="19918" extrusionOk="0">
                  <a:moveTo>
                    <a:pt x="50549" y="3017"/>
                  </a:moveTo>
                  <a:cubicBezTo>
                    <a:pt x="50912" y="3017"/>
                    <a:pt x="51275" y="3027"/>
                    <a:pt x="51638" y="3046"/>
                  </a:cubicBezTo>
                  <a:cubicBezTo>
                    <a:pt x="52321" y="3104"/>
                    <a:pt x="52249" y="4096"/>
                    <a:pt x="51610" y="4096"/>
                  </a:cubicBezTo>
                  <a:cubicBezTo>
                    <a:pt x="51592" y="4096"/>
                    <a:pt x="51573" y="4095"/>
                    <a:pt x="51554" y="4094"/>
                  </a:cubicBezTo>
                  <a:cubicBezTo>
                    <a:pt x="51209" y="4074"/>
                    <a:pt x="50863" y="4065"/>
                    <a:pt x="50517" y="4065"/>
                  </a:cubicBezTo>
                  <a:cubicBezTo>
                    <a:pt x="48956" y="4065"/>
                    <a:pt x="47398" y="4261"/>
                    <a:pt x="45887" y="4641"/>
                  </a:cubicBezTo>
                  <a:cubicBezTo>
                    <a:pt x="45839" y="4653"/>
                    <a:pt x="45804" y="4653"/>
                    <a:pt x="45756" y="4653"/>
                  </a:cubicBezTo>
                  <a:cubicBezTo>
                    <a:pt x="45149" y="4653"/>
                    <a:pt x="45042" y="3784"/>
                    <a:pt x="45625" y="3629"/>
                  </a:cubicBezTo>
                  <a:cubicBezTo>
                    <a:pt x="47237" y="3219"/>
                    <a:pt x="48889" y="3017"/>
                    <a:pt x="50549" y="3017"/>
                  </a:cubicBezTo>
                  <a:close/>
                  <a:moveTo>
                    <a:pt x="2566" y="1103"/>
                  </a:moveTo>
                  <a:cubicBezTo>
                    <a:pt x="3211" y="1103"/>
                    <a:pt x="3700" y="1554"/>
                    <a:pt x="3763" y="1617"/>
                  </a:cubicBezTo>
                  <a:cubicBezTo>
                    <a:pt x="3965" y="1820"/>
                    <a:pt x="3965" y="2141"/>
                    <a:pt x="3763" y="2355"/>
                  </a:cubicBezTo>
                  <a:lnTo>
                    <a:pt x="3774" y="2355"/>
                  </a:lnTo>
                  <a:cubicBezTo>
                    <a:pt x="3672" y="2458"/>
                    <a:pt x="3535" y="2509"/>
                    <a:pt x="3399" y="2509"/>
                  </a:cubicBezTo>
                  <a:cubicBezTo>
                    <a:pt x="3267" y="2509"/>
                    <a:pt x="3136" y="2461"/>
                    <a:pt x="3036" y="2367"/>
                  </a:cubicBezTo>
                  <a:cubicBezTo>
                    <a:pt x="2950" y="2281"/>
                    <a:pt x="2737" y="2136"/>
                    <a:pt x="2565" y="2136"/>
                  </a:cubicBezTo>
                  <a:cubicBezTo>
                    <a:pt x="2547" y="2136"/>
                    <a:pt x="2529" y="2138"/>
                    <a:pt x="2512" y="2141"/>
                  </a:cubicBezTo>
                  <a:cubicBezTo>
                    <a:pt x="2358" y="2177"/>
                    <a:pt x="2179" y="2379"/>
                    <a:pt x="2048" y="2713"/>
                  </a:cubicBezTo>
                  <a:cubicBezTo>
                    <a:pt x="1846" y="3213"/>
                    <a:pt x="2417" y="5773"/>
                    <a:pt x="3084" y="7856"/>
                  </a:cubicBezTo>
                  <a:cubicBezTo>
                    <a:pt x="3167" y="8130"/>
                    <a:pt x="3024" y="8428"/>
                    <a:pt x="2751" y="8511"/>
                  </a:cubicBezTo>
                  <a:cubicBezTo>
                    <a:pt x="2691" y="8523"/>
                    <a:pt x="2643" y="8535"/>
                    <a:pt x="2584" y="8535"/>
                  </a:cubicBezTo>
                  <a:cubicBezTo>
                    <a:pt x="2358" y="8535"/>
                    <a:pt x="2155" y="8392"/>
                    <a:pt x="2096" y="8178"/>
                  </a:cubicBezTo>
                  <a:cubicBezTo>
                    <a:pt x="1738" y="7070"/>
                    <a:pt x="631" y="3415"/>
                    <a:pt x="1084" y="2320"/>
                  </a:cubicBezTo>
                  <a:cubicBezTo>
                    <a:pt x="1369" y="1629"/>
                    <a:pt x="1786" y="1224"/>
                    <a:pt x="2298" y="1129"/>
                  </a:cubicBezTo>
                  <a:cubicBezTo>
                    <a:pt x="2390" y="1111"/>
                    <a:pt x="2479" y="1103"/>
                    <a:pt x="2566" y="1103"/>
                  </a:cubicBezTo>
                  <a:close/>
                  <a:moveTo>
                    <a:pt x="65222" y="7121"/>
                  </a:moveTo>
                  <a:cubicBezTo>
                    <a:pt x="65289" y="7121"/>
                    <a:pt x="65361" y="7135"/>
                    <a:pt x="65437" y="7166"/>
                  </a:cubicBezTo>
                  <a:cubicBezTo>
                    <a:pt x="66044" y="7416"/>
                    <a:pt x="69092" y="8725"/>
                    <a:pt x="68866" y="10392"/>
                  </a:cubicBezTo>
                  <a:cubicBezTo>
                    <a:pt x="68699" y="11607"/>
                    <a:pt x="67568" y="12047"/>
                    <a:pt x="66997" y="12119"/>
                  </a:cubicBezTo>
                  <a:lnTo>
                    <a:pt x="66937" y="12119"/>
                  </a:lnTo>
                  <a:cubicBezTo>
                    <a:pt x="66925" y="12119"/>
                    <a:pt x="66914" y="12119"/>
                    <a:pt x="66903" y="12119"/>
                  </a:cubicBezTo>
                  <a:cubicBezTo>
                    <a:pt x="66245" y="12119"/>
                    <a:pt x="66199" y="11118"/>
                    <a:pt x="66878" y="11071"/>
                  </a:cubicBezTo>
                  <a:cubicBezTo>
                    <a:pt x="66961" y="11071"/>
                    <a:pt x="67747" y="10940"/>
                    <a:pt x="67842" y="10237"/>
                  </a:cubicBezTo>
                  <a:cubicBezTo>
                    <a:pt x="67913" y="9690"/>
                    <a:pt x="66437" y="8678"/>
                    <a:pt x="65056" y="8130"/>
                  </a:cubicBezTo>
                  <a:cubicBezTo>
                    <a:pt x="64478" y="7899"/>
                    <a:pt x="64716" y="7121"/>
                    <a:pt x="65222" y="7121"/>
                  </a:cubicBezTo>
                  <a:close/>
                  <a:moveTo>
                    <a:pt x="30572" y="12610"/>
                  </a:moveTo>
                  <a:cubicBezTo>
                    <a:pt x="31021" y="12610"/>
                    <a:pt x="31301" y="13242"/>
                    <a:pt x="30861" y="13559"/>
                  </a:cubicBezTo>
                  <a:lnTo>
                    <a:pt x="30861" y="13571"/>
                  </a:lnTo>
                  <a:cubicBezTo>
                    <a:pt x="30814" y="13595"/>
                    <a:pt x="29730" y="14226"/>
                    <a:pt x="27587" y="15083"/>
                  </a:cubicBezTo>
                  <a:cubicBezTo>
                    <a:pt x="26265" y="15583"/>
                    <a:pt x="24884" y="15905"/>
                    <a:pt x="23479" y="16036"/>
                  </a:cubicBezTo>
                  <a:lnTo>
                    <a:pt x="23432" y="16036"/>
                  </a:lnTo>
                  <a:cubicBezTo>
                    <a:pt x="23420" y="16036"/>
                    <a:pt x="23409" y="16037"/>
                    <a:pt x="23397" y="16037"/>
                  </a:cubicBezTo>
                  <a:cubicBezTo>
                    <a:pt x="22740" y="16037"/>
                    <a:pt x="22705" y="15023"/>
                    <a:pt x="23384" y="15000"/>
                  </a:cubicBezTo>
                  <a:cubicBezTo>
                    <a:pt x="24694" y="14869"/>
                    <a:pt x="25968" y="14559"/>
                    <a:pt x="27206" y="14107"/>
                  </a:cubicBezTo>
                  <a:cubicBezTo>
                    <a:pt x="29266" y="13285"/>
                    <a:pt x="30325" y="12666"/>
                    <a:pt x="30337" y="12666"/>
                  </a:cubicBezTo>
                  <a:cubicBezTo>
                    <a:pt x="30418" y="12627"/>
                    <a:pt x="30497" y="12610"/>
                    <a:pt x="30572" y="12610"/>
                  </a:cubicBezTo>
                  <a:close/>
                  <a:moveTo>
                    <a:pt x="2698" y="1"/>
                  </a:moveTo>
                  <a:cubicBezTo>
                    <a:pt x="2625" y="1"/>
                    <a:pt x="2551" y="4"/>
                    <a:pt x="2477" y="10"/>
                  </a:cubicBezTo>
                  <a:cubicBezTo>
                    <a:pt x="1048" y="141"/>
                    <a:pt x="0" y="1403"/>
                    <a:pt x="119" y="2820"/>
                  </a:cubicBezTo>
                  <a:cubicBezTo>
                    <a:pt x="393" y="5927"/>
                    <a:pt x="1703" y="13523"/>
                    <a:pt x="7942" y="17131"/>
                  </a:cubicBezTo>
                  <a:cubicBezTo>
                    <a:pt x="9918" y="18274"/>
                    <a:pt x="14395" y="19917"/>
                    <a:pt x="19824" y="19917"/>
                  </a:cubicBezTo>
                  <a:cubicBezTo>
                    <a:pt x="21789" y="19917"/>
                    <a:pt x="23741" y="19703"/>
                    <a:pt x="25646" y="19262"/>
                  </a:cubicBezTo>
                  <a:cubicBezTo>
                    <a:pt x="31945" y="17810"/>
                    <a:pt x="35683" y="15036"/>
                    <a:pt x="39303" y="12357"/>
                  </a:cubicBezTo>
                  <a:cubicBezTo>
                    <a:pt x="40493" y="11476"/>
                    <a:pt x="41720" y="10571"/>
                    <a:pt x="43041" y="9702"/>
                  </a:cubicBezTo>
                  <a:cubicBezTo>
                    <a:pt x="44249" y="8904"/>
                    <a:pt x="46735" y="7696"/>
                    <a:pt x="50740" y="7696"/>
                  </a:cubicBezTo>
                  <a:cubicBezTo>
                    <a:pt x="51157" y="7696"/>
                    <a:pt x="51591" y="7709"/>
                    <a:pt x="52042" y="7737"/>
                  </a:cubicBezTo>
                  <a:cubicBezTo>
                    <a:pt x="56448" y="8011"/>
                    <a:pt x="61186" y="9725"/>
                    <a:pt x="65770" y="12666"/>
                  </a:cubicBezTo>
                  <a:cubicBezTo>
                    <a:pt x="66204" y="12946"/>
                    <a:pt x="66693" y="13079"/>
                    <a:pt x="67176" y="13079"/>
                  </a:cubicBezTo>
                  <a:cubicBezTo>
                    <a:pt x="68032" y="13079"/>
                    <a:pt x="68871" y="12661"/>
                    <a:pt x="69366" y="11892"/>
                  </a:cubicBezTo>
                  <a:cubicBezTo>
                    <a:pt x="70140" y="10678"/>
                    <a:pt x="69795" y="9071"/>
                    <a:pt x="68592" y="8285"/>
                  </a:cubicBezTo>
                  <a:cubicBezTo>
                    <a:pt x="62037" y="4067"/>
                    <a:pt x="55925" y="2499"/>
                    <a:pt x="50823" y="2499"/>
                  </a:cubicBezTo>
                  <a:cubicBezTo>
                    <a:pt x="46389" y="2499"/>
                    <a:pt x="42719" y="3683"/>
                    <a:pt x="40184" y="5344"/>
                  </a:cubicBezTo>
                  <a:cubicBezTo>
                    <a:pt x="38743" y="6296"/>
                    <a:pt x="37445" y="7249"/>
                    <a:pt x="36207" y="8178"/>
                  </a:cubicBezTo>
                  <a:cubicBezTo>
                    <a:pt x="32719" y="10749"/>
                    <a:pt x="29706" y="12988"/>
                    <a:pt x="24468" y="14190"/>
                  </a:cubicBezTo>
                  <a:cubicBezTo>
                    <a:pt x="22835" y="14566"/>
                    <a:pt x="21257" y="14717"/>
                    <a:pt x="19781" y="14717"/>
                  </a:cubicBezTo>
                  <a:cubicBezTo>
                    <a:pt x="15313" y="14717"/>
                    <a:pt x="11784" y="13335"/>
                    <a:pt x="10549" y="12619"/>
                  </a:cubicBezTo>
                  <a:cubicBezTo>
                    <a:pt x="6310" y="10166"/>
                    <a:pt x="5465" y="4153"/>
                    <a:pt x="5298" y="2355"/>
                  </a:cubicBezTo>
                  <a:cubicBezTo>
                    <a:pt x="5174" y="1012"/>
                    <a:pt x="4033" y="1"/>
                    <a:pt x="2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 rot="243564">
              <a:off x="7696677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1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title" idx="2" hasCustomPrompt="1"/>
          </p:nvPr>
        </p:nvSpPr>
        <p:spPr>
          <a:xfrm>
            <a:off x="614619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3" name="Google Shape;593;p13"/>
          <p:cNvSpPr txBox="1">
            <a:spLocks noGrp="1"/>
          </p:cNvSpPr>
          <p:nvPr>
            <p:ph type="title" idx="3"/>
          </p:nvPr>
        </p:nvSpPr>
        <p:spPr>
          <a:xfrm>
            <a:off x="614619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4"/>
          </p:nvPr>
        </p:nvSpPr>
        <p:spPr>
          <a:xfrm>
            <a:off x="614619" y="2068066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5" hasCustomPrompt="1"/>
          </p:nvPr>
        </p:nvSpPr>
        <p:spPr>
          <a:xfrm>
            <a:off x="3303675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6"/>
          </p:nvPr>
        </p:nvSpPr>
        <p:spPr>
          <a:xfrm>
            <a:off x="3303675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7" name="Google Shape;597;p13"/>
          <p:cNvSpPr txBox="1">
            <a:spLocks noGrp="1"/>
          </p:cNvSpPr>
          <p:nvPr>
            <p:ph type="title" idx="7"/>
          </p:nvPr>
        </p:nvSpPr>
        <p:spPr>
          <a:xfrm>
            <a:off x="3303675" y="2068066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8" name="Google Shape;598;p13"/>
          <p:cNvSpPr txBox="1">
            <a:spLocks noGrp="1"/>
          </p:cNvSpPr>
          <p:nvPr>
            <p:ph type="title" idx="8" hasCustomPrompt="1"/>
          </p:nvPr>
        </p:nvSpPr>
        <p:spPr>
          <a:xfrm>
            <a:off x="614619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9" name="Google Shape;599;p13"/>
          <p:cNvSpPr txBox="1">
            <a:spLocks noGrp="1"/>
          </p:cNvSpPr>
          <p:nvPr>
            <p:ph type="title" idx="9"/>
          </p:nvPr>
        </p:nvSpPr>
        <p:spPr>
          <a:xfrm>
            <a:off x="614619" y="3175627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13"/>
          </p:nvPr>
        </p:nvSpPr>
        <p:spPr>
          <a:xfrm>
            <a:off x="614619" y="3581572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title" idx="14" hasCustomPrompt="1"/>
          </p:nvPr>
        </p:nvSpPr>
        <p:spPr>
          <a:xfrm>
            <a:off x="3303675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15"/>
          </p:nvPr>
        </p:nvSpPr>
        <p:spPr>
          <a:xfrm>
            <a:off x="3303675" y="3175627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16"/>
          </p:nvPr>
        </p:nvSpPr>
        <p:spPr>
          <a:xfrm>
            <a:off x="3303675" y="3581572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4" name="Google Shape;604;p13"/>
          <p:cNvSpPr txBox="1">
            <a:spLocks noGrp="1"/>
          </p:cNvSpPr>
          <p:nvPr>
            <p:ph type="title" idx="17" hasCustomPrompt="1"/>
          </p:nvPr>
        </p:nvSpPr>
        <p:spPr>
          <a:xfrm>
            <a:off x="6045975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18"/>
          </p:nvPr>
        </p:nvSpPr>
        <p:spPr>
          <a:xfrm>
            <a:off x="6045975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19"/>
          </p:nvPr>
        </p:nvSpPr>
        <p:spPr>
          <a:xfrm>
            <a:off x="6045975" y="2068066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7" name="Google Shape;607;p13"/>
          <p:cNvSpPr txBox="1">
            <a:spLocks noGrp="1"/>
          </p:cNvSpPr>
          <p:nvPr>
            <p:ph type="title" idx="20" hasCustomPrompt="1"/>
          </p:nvPr>
        </p:nvSpPr>
        <p:spPr>
          <a:xfrm>
            <a:off x="6045975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21"/>
          </p:nvPr>
        </p:nvSpPr>
        <p:spPr>
          <a:xfrm>
            <a:off x="6045975" y="31756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22"/>
          </p:nvPr>
        </p:nvSpPr>
        <p:spPr>
          <a:xfrm>
            <a:off x="6045975" y="3581572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7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802" name="Google Shape;802;p17"/>
          <p:cNvGrpSpPr/>
          <p:nvPr/>
        </p:nvGrpSpPr>
        <p:grpSpPr>
          <a:xfrm>
            <a:off x="-3885395" y="-4516423"/>
            <a:ext cx="16381577" cy="13560851"/>
            <a:chOff x="-3885395" y="-4516423"/>
            <a:chExt cx="16381577" cy="13560851"/>
          </a:xfrm>
        </p:grpSpPr>
        <p:sp>
          <p:nvSpPr>
            <p:cNvPr id="803" name="Google Shape;803;p17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7859125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5" name="Google Shape;805;p17"/>
            <p:cNvGrpSpPr/>
            <p:nvPr/>
          </p:nvGrpSpPr>
          <p:grpSpPr>
            <a:xfrm rot="-6582615">
              <a:off x="7513280" y="-3907016"/>
              <a:ext cx="4373527" cy="4373487"/>
              <a:chOff x="2499100" y="1489300"/>
              <a:chExt cx="2736100" cy="2736075"/>
            </a:xfrm>
          </p:grpSpPr>
          <p:sp>
            <p:nvSpPr>
              <p:cNvPr id="806" name="Google Shape;806;p17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7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7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7"/>
            <p:cNvGrpSpPr/>
            <p:nvPr/>
          </p:nvGrpSpPr>
          <p:grpSpPr>
            <a:xfrm rot="-6582615">
              <a:off x="-3276020" y="4061534"/>
              <a:ext cx="4373527" cy="4373487"/>
              <a:chOff x="2499100" y="1489300"/>
              <a:chExt cx="2736100" cy="2736075"/>
            </a:xfrm>
          </p:grpSpPr>
          <p:sp>
            <p:nvSpPr>
              <p:cNvPr id="835" name="Google Shape;835;p17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2"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oogle Shape;1137;p22"/>
          <p:cNvGrpSpPr/>
          <p:nvPr/>
        </p:nvGrpSpPr>
        <p:grpSpPr>
          <a:xfrm>
            <a:off x="-3885395" y="-4516423"/>
            <a:ext cx="16381577" cy="13560851"/>
            <a:chOff x="-3885395" y="-4516423"/>
            <a:chExt cx="16381577" cy="13560851"/>
          </a:xfrm>
        </p:grpSpPr>
        <p:sp>
          <p:nvSpPr>
            <p:cNvPr id="1138" name="Google Shape;1138;p22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859125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0" name="Google Shape;1140;p22"/>
            <p:cNvGrpSpPr/>
            <p:nvPr/>
          </p:nvGrpSpPr>
          <p:grpSpPr>
            <a:xfrm rot="-6582615">
              <a:off x="7513280" y="-3907016"/>
              <a:ext cx="4373527" cy="4373487"/>
              <a:chOff x="2499100" y="1489300"/>
              <a:chExt cx="2736100" cy="2736075"/>
            </a:xfrm>
          </p:grpSpPr>
          <p:sp>
            <p:nvSpPr>
              <p:cNvPr id="1141" name="Google Shape;1141;p2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9" name="Google Shape;1169;p22"/>
            <p:cNvGrpSpPr/>
            <p:nvPr/>
          </p:nvGrpSpPr>
          <p:grpSpPr>
            <a:xfrm rot="-6582615">
              <a:off x="-3276020" y="4061534"/>
              <a:ext cx="4373527" cy="4373487"/>
              <a:chOff x="2499100" y="1489300"/>
              <a:chExt cx="2736100" cy="2736075"/>
            </a:xfrm>
          </p:grpSpPr>
          <p:sp>
            <p:nvSpPr>
              <p:cNvPr id="1170" name="Google Shape;1170;p2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8" name="Google Shape;1198;p22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9" name="Google Shape;1199;p22"/>
          <p:cNvSpPr txBox="1">
            <a:spLocks noGrp="1"/>
          </p:cNvSpPr>
          <p:nvPr>
            <p:ph type="title" idx="2"/>
          </p:nvPr>
        </p:nvSpPr>
        <p:spPr>
          <a:xfrm>
            <a:off x="3400872" y="2294700"/>
            <a:ext cx="2342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0" name="Google Shape;1200;p22"/>
          <p:cNvSpPr txBox="1">
            <a:spLocks noGrp="1"/>
          </p:cNvSpPr>
          <p:nvPr>
            <p:ph type="title" idx="3"/>
          </p:nvPr>
        </p:nvSpPr>
        <p:spPr>
          <a:xfrm>
            <a:off x="3400834" y="2750100"/>
            <a:ext cx="2342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01" name="Google Shape;1201;p22"/>
          <p:cNvSpPr txBox="1">
            <a:spLocks noGrp="1"/>
          </p:cNvSpPr>
          <p:nvPr>
            <p:ph type="title" idx="4"/>
          </p:nvPr>
        </p:nvSpPr>
        <p:spPr>
          <a:xfrm>
            <a:off x="768171" y="2294700"/>
            <a:ext cx="2342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2" name="Google Shape;1202;p22"/>
          <p:cNvSpPr txBox="1">
            <a:spLocks noGrp="1"/>
          </p:cNvSpPr>
          <p:nvPr>
            <p:ph type="title" idx="5"/>
          </p:nvPr>
        </p:nvSpPr>
        <p:spPr>
          <a:xfrm>
            <a:off x="768125" y="2750100"/>
            <a:ext cx="2342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03" name="Google Shape;1203;p22"/>
          <p:cNvSpPr txBox="1">
            <a:spLocks noGrp="1"/>
          </p:cNvSpPr>
          <p:nvPr>
            <p:ph type="title" idx="6"/>
          </p:nvPr>
        </p:nvSpPr>
        <p:spPr>
          <a:xfrm>
            <a:off x="6033480" y="2294700"/>
            <a:ext cx="2342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4" name="Google Shape;1204;p22"/>
          <p:cNvSpPr txBox="1">
            <a:spLocks noGrp="1"/>
          </p:cNvSpPr>
          <p:nvPr>
            <p:ph type="title" idx="7"/>
          </p:nvPr>
        </p:nvSpPr>
        <p:spPr>
          <a:xfrm>
            <a:off x="6033543" y="2750100"/>
            <a:ext cx="2342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8" r:id="rId9"/>
    <p:sldLayoutId id="2147483669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4"/>
          <p:cNvSpPr txBox="1">
            <a:spLocks noGrp="1"/>
          </p:cNvSpPr>
          <p:nvPr>
            <p:ph type="ctrTitle"/>
          </p:nvPr>
        </p:nvSpPr>
        <p:spPr>
          <a:xfrm>
            <a:off x="1184744" y="695002"/>
            <a:ext cx="6563806" cy="23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 dirty="0">
                <a:solidFill>
                  <a:schemeClr val="accent2"/>
                </a:solidFill>
              </a:rPr>
              <a:t>SEUPD@CLEF: TEAM CLOSE </a:t>
            </a:r>
            <a:r>
              <a:rPr lang="it-IT" sz="3400" dirty="0" err="1">
                <a:solidFill>
                  <a:schemeClr val="dk2"/>
                </a:solidFill>
              </a:rPr>
              <a:t>Temporal</a:t>
            </a:r>
            <a:r>
              <a:rPr lang="it-IT" sz="3400" dirty="0">
                <a:solidFill>
                  <a:schemeClr val="dk2"/>
                </a:solidFill>
              </a:rPr>
              <a:t> </a:t>
            </a:r>
            <a:r>
              <a:rPr lang="it-IT" sz="3400" dirty="0" err="1">
                <a:solidFill>
                  <a:schemeClr val="dk2"/>
                </a:solidFill>
              </a:rPr>
              <a:t>persistance</a:t>
            </a:r>
            <a:r>
              <a:rPr lang="it-IT" sz="3400" dirty="0">
                <a:solidFill>
                  <a:schemeClr val="dk2"/>
                </a:solidFill>
              </a:rPr>
              <a:t> of IR systems’ performance</a:t>
            </a:r>
          </a:p>
        </p:txBody>
      </p:sp>
      <p:sp>
        <p:nvSpPr>
          <p:cNvPr id="1684" name="Google Shape;1684;p34"/>
          <p:cNvSpPr txBox="1">
            <a:spLocks noGrp="1"/>
          </p:cNvSpPr>
          <p:nvPr>
            <p:ph type="subTitle" idx="1"/>
          </p:nvPr>
        </p:nvSpPr>
        <p:spPr>
          <a:xfrm>
            <a:off x="1395450" y="3448620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Gianluca Antolini          Nicola </a:t>
            </a:r>
            <a:r>
              <a:rPr lang="en" sz="1600" dirty="0" err="1"/>
              <a:t>Boscolo</a:t>
            </a:r>
            <a:r>
              <a:rPr lang="en" sz="1600" dirty="0"/>
              <a:t> </a:t>
            </a:r>
            <a:r>
              <a:rPr lang="en" sz="1600" dirty="0" err="1"/>
              <a:t>Cegion</a:t>
            </a:r>
            <a:r>
              <a:rPr lang="en" sz="1600" dirty="0"/>
              <a:t>          </a:t>
            </a:r>
            <a:r>
              <a:rPr lang="en" sz="1600" dirty="0" err="1"/>
              <a:t>Mirco</a:t>
            </a:r>
            <a:r>
              <a:rPr lang="en" sz="1600" dirty="0"/>
              <a:t> </a:t>
            </a:r>
            <a:r>
              <a:rPr lang="en" sz="1600" dirty="0" err="1"/>
              <a:t>Cazzaro</a:t>
            </a: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 Marco Martinelli     	          </a:t>
            </a:r>
            <a:r>
              <a:rPr lang="en" sz="1600" dirty="0" err="1"/>
              <a:t>Seyedreza</a:t>
            </a:r>
            <a:r>
              <a:rPr lang="en" sz="1600" dirty="0"/>
              <a:t> </a:t>
            </a:r>
            <a:r>
              <a:rPr lang="en" sz="1600" dirty="0" err="1"/>
              <a:t>Safavi</a:t>
            </a:r>
            <a:r>
              <a:rPr lang="en" sz="1600" dirty="0"/>
              <a:t>               Farzad </a:t>
            </a:r>
            <a:r>
              <a:rPr lang="en" sz="1600" dirty="0" err="1"/>
              <a:t>Shami</a:t>
            </a:r>
            <a:endParaRPr sz="16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D84D18-CFF1-708C-D5FF-76419CDDDC5C}"/>
              </a:ext>
            </a:extLst>
          </p:cNvPr>
          <p:cNvSpPr txBox="1"/>
          <p:nvPr/>
        </p:nvSpPr>
        <p:spPr>
          <a:xfrm>
            <a:off x="2884776" y="4584612"/>
            <a:ext cx="47252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100" dirty="0" err="1">
                <a:solidFill>
                  <a:srgbClr val="565656"/>
                </a:solidFill>
                <a:effectLst/>
                <a:latin typeface="Lato" panose="020F0502020204030204" pitchFamily="34" charset="0"/>
              </a:rPr>
              <a:t>Search</a:t>
            </a:r>
            <a:r>
              <a:rPr lang="it-IT" sz="1100" dirty="0">
                <a:solidFill>
                  <a:srgbClr val="565656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it-IT" sz="1100" dirty="0" err="1">
                <a:solidFill>
                  <a:srgbClr val="565656"/>
                </a:solidFill>
                <a:effectLst/>
                <a:latin typeface="Lato" panose="020F0502020204030204" pitchFamily="34" charset="0"/>
              </a:rPr>
              <a:t>Engines</a:t>
            </a:r>
            <a:r>
              <a:rPr lang="it-IT" sz="1100" dirty="0">
                <a:solidFill>
                  <a:srgbClr val="565656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it-IT" sz="1100" dirty="0" err="1">
                <a:solidFill>
                  <a:srgbClr val="565656"/>
                </a:solidFill>
                <a:effectLst/>
                <a:latin typeface="Lato" panose="020F0502020204030204" pitchFamily="34" charset="0"/>
              </a:rPr>
              <a:t>a.y</a:t>
            </a:r>
            <a:r>
              <a:rPr lang="it-IT" sz="1100" dirty="0">
                <a:solidFill>
                  <a:srgbClr val="565656"/>
                </a:solidFill>
                <a:effectLst/>
                <a:latin typeface="Lato" panose="020F0502020204030204" pitchFamily="34" charset="0"/>
              </a:rPr>
              <a:t>. 2022/2023</a:t>
            </a:r>
          </a:p>
          <a:p>
            <a:pPr algn="r"/>
            <a:r>
              <a:rPr lang="it-IT" sz="1100" dirty="0">
                <a:solidFill>
                  <a:srgbClr val="565656"/>
                </a:solidFill>
                <a:effectLst/>
                <a:latin typeface="Lato" panose="020F0502020204030204" pitchFamily="34" charset="0"/>
              </a:rPr>
              <a:t>Master Degree in Computer Engineering </a:t>
            </a:r>
            <a:endParaRPr lang="it-IT" sz="1100" dirty="0">
              <a:effectLst/>
            </a:endParaRPr>
          </a:p>
        </p:txBody>
      </p:sp>
      <p:pic>
        <p:nvPicPr>
          <p:cNvPr id="5" name="Immagine 4" descr="Immagine che contiene emblema, simbolo, Carattere, logo&#10;&#10;Descrizione generata automaticamente">
            <a:extLst>
              <a:ext uri="{FF2B5EF4-FFF2-40B4-BE49-F238E27FC236}">
                <a16:creationId xmlns:a16="http://schemas.microsoft.com/office/drawing/2014/main" id="{44E2A35A-D100-1C72-C829-7951F52A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09" y="202197"/>
            <a:ext cx="758103" cy="767128"/>
          </a:xfrm>
          <a:prstGeom prst="rect">
            <a:avLst/>
          </a:prstGeom>
        </p:spPr>
      </p:pic>
      <p:pic>
        <p:nvPicPr>
          <p:cNvPr id="7" name="Immagine 6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4ABDE7F1-4976-40BD-02F4-91C2D271C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651" y="93872"/>
            <a:ext cx="1053379" cy="751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GSON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4936945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endParaRPr lang="it-IT" sz="1600" b="0" i="0" u="none" strike="noStrike" dirty="0">
              <a:solidFill>
                <a:srgbClr val="374151"/>
              </a:solidFill>
              <a:effectLst/>
              <a:latin typeface="DM Sans" pitchFamily="2" charset="77"/>
            </a:endParaRPr>
          </a:p>
          <a:p>
            <a:pPr marL="152400" indent="0" algn="l">
              <a:buNone/>
            </a:pP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Integration of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Gson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Library to parse a JSON file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containing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query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expansions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(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later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explained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).</a:t>
            </a:r>
          </a:p>
          <a:p>
            <a:pPr marL="152400" indent="0" algn="l">
              <a:buNone/>
            </a:pPr>
            <a:endParaRPr lang="it-IT" sz="1600" dirty="0">
              <a:solidFill>
                <a:srgbClr val="374151"/>
              </a:solidFill>
              <a:latin typeface="DM Sans" pitchFamily="2" charset="77"/>
            </a:endParaRPr>
          </a:p>
          <a:p>
            <a:pPr marL="152400" indent="0" algn="l">
              <a:buNone/>
            </a:pP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Advantages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:</a:t>
            </a: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Efficient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parsing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of JSON files.</a:t>
            </a: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Seamless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conversion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of JSON data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into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Java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objects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.</a:t>
            </a: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rgbClr val="374151"/>
                </a:solidFill>
                <a:latin typeface="DM Sans" pitchFamily="2" charset="77"/>
              </a:rPr>
              <a:t>Effortless</a:t>
            </a:r>
            <a:r>
              <a:rPr lang="it-IT" sz="1600" dirty="0">
                <a:solidFill>
                  <a:srgbClr val="374151"/>
                </a:solidFill>
                <a:latin typeface="DM Sans" pitchFamily="2" charset="77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manipulation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and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integration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of the query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expansions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into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the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application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.</a:t>
            </a: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374151"/>
              </a:solidFill>
              <a:latin typeface="DM Sans" pitchFamily="2" charset="77"/>
            </a:endParaRPr>
          </a:p>
          <a:p>
            <a:pPr marL="152400" indent="0" algn="l">
              <a:buNone/>
            </a:pPr>
            <a:r>
              <a:rPr lang="it-IT" sz="1600" dirty="0">
                <a:solidFill>
                  <a:srgbClr val="374151"/>
                </a:solidFill>
                <a:latin typeface="DM Sans" pitchFamily="2" charset="77"/>
              </a:rPr>
              <a:t>	</a:t>
            </a:r>
            <a:r>
              <a:rPr lang="it-IT" sz="1600" dirty="0" err="1">
                <a:solidFill>
                  <a:srgbClr val="374151"/>
                </a:solidFill>
                <a:latin typeface="DM Sans" pitchFamily="2" charset="77"/>
              </a:rPr>
              <a:t>This</a:t>
            </a:r>
            <a:r>
              <a:rPr lang="it-IT" sz="1600" dirty="0">
                <a:solidFill>
                  <a:srgbClr val="374151"/>
                </a:solidFill>
                <a:latin typeface="DM Sans" pitchFamily="2" charset="77"/>
              </a:rPr>
              <a:t> </a:t>
            </a:r>
            <a:r>
              <a:rPr lang="it-IT" sz="1600" dirty="0" err="1">
                <a:solidFill>
                  <a:srgbClr val="374151"/>
                </a:solidFill>
                <a:latin typeface="DM Sans" pitchFamily="2" charset="77"/>
              </a:rPr>
              <a:t>ensured</a:t>
            </a:r>
            <a:r>
              <a:rPr lang="it-IT" sz="1600" dirty="0">
                <a:solidFill>
                  <a:srgbClr val="374151"/>
                </a:solidFill>
                <a:latin typeface="DM Sans" pitchFamily="2" charset="77"/>
              </a:rPr>
              <a:t> an overall </a:t>
            </a:r>
            <a:r>
              <a:rPr lang="it-IT" sz="1600" dirty="0" err="1">
                <a:solidFill>
                  <a:srgbClr val="374151"/>
                </a:solidFill>
                <a:latin typeface="DM Sans" pitchFamily="2" charset="77"/>
              </a:rPr>
              <a:t>increase</a:t>
            </a:r>
            <a:r>
              <a:rPr lang="it-IT" sz="1600" dirty="0">
                <a:solidFill>
                  <a:srgbClr val="374151"/>
                </a:solidFill>
                <a:latin typeface="DM Sans" pitchFamily="2" charset="77"/>
              </a:rPr>
              <a:t> in the 	</a:t>
            </a:r>
            <a:r>
              <a:rPr lang="it-IT" sz="1600" dirty="0" err="1">
                <a:solidFill>
                  <a:srgbClr val="374151"/>
                </a:solidFill>
                <a:latin typeface="DM Sans" pitchFamily="2" charset="77"/>
              </a:rPr>
              <a:t>system’s</a:t>
            </a:r>
            <a:r>
              <a:rPr lang="it-IT" sz="1600" dirty="0">
                <a:solidFill>
                  <a:srgbClr val="374151"/>
                </a:solidFill>
                <a:latin typeface="DM Sans" pitchFamily="2" charset="77"/>
              </a:rPr>
              <a:t> performance</a:t>
            </a:r>
          </a:p>
          <a:p>
            <a:pPr marL="152400" indent="0" algn="l">
              <a:buNone/>
            </a:pP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	</a:t>
            </a:r>
          </a:p>
        </p:txBody>
      </p:sp>
      <p:pic>
        <p:nvPicPr>
          <p:cNvPr id="4" name="Immagine 3" descr="Immagine che contiene Elementi grafici, diagramma, logo, design&#10;&#10;Descrizione generata automaticamente">
            <a:extLst>
              <a:ext uri="{FF2B5EF4-FFF2-40B4-BE49-F238E27FC236}">
                <a16:creationId xmlns:a16="http://schemas.microsoft.com/office/drawing/2014/main" id="{C1B4BB85-7BFD-29E7-103B-D4D3434A9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720" y="1183624"/>
            <a:ext cx="2776251" cy="27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INDEXER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GB" sz="1600" dirty="0">
                <a:latin typeface="DM Sans" pitchFamily="2" charset="0"/>
              </a:rPr>
              <a:t>Invokes Parser and Analyzer, processes the documents with both, and then indexes them as a </a:t>
            </a:r>
            <a:r>
              <a:rPr lang="en-GB" sz="1600" dirty="0" err="1">
                <a:latin typeface="DM Sans" pitchFamily="2" charset="0"/>
              </a:rPr>
              <a:t>ParsedTextDocument</a:t>
            </a:r>
            <a:r>
              <a:rPr lang="en-GB" sz="1600" dirty="0">
                <a:latin typeface="DM Sans" pitchFamily="2" charset="0"/>
              </a:rPr>
              <a:t> objects (defined in the Parser).</a:t>
            </a:r>
          </a:p>
          <a:p>
            <a:pPr marL="152400" indent="0">
              <a:buNone/>
            </a:pPr>
            <a:endParaRPr lang="en-GB" sz="1600" dirty="0">
              <a:latin typeface="DM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baseline="0" dirty="0">
                <a:latin typeface="DM Sans" pitchFamily="2" charset="0"/>
              </a:rPr>
              <a:t>  It takes the following inputs:</a:t>
            </a:r>
            <a:br>
              <a:rPr lang="en-GB" sz="1600" b="0" i="0" u="none" strike="noStrike" baseline="0" dirty="0">
                <a:latin typeface="DM Sans" pitchFamily="2" charset="0"/>
              </a:rPr>
            </a:br>
            <a:endParaRPr lang="en-GB" sz="1600" dirty="0">
              <a:latin typeface="DM Sans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       • </a:t>
            </a:r>
            <a:r>
              <a:rPr lang="en-GB" sz="1600" b="0" i="0" u="none" strike="noStrike" baseline="0" dirty="0">
                <a:latin typeface="DM Sans" pitchFamily="2" charset="0"/>
              </a:rPr>
              <a:t>Analyzer                        </a:t>
            </a: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• D</a:t>
            </a:r>
            <a:r>
              <a:rPr lang="en-GB" sz="1600" dirty="0" err="1">
                <a:latin typeface="DM Sans" pitchFamily="2" charset="0"/>
              </a:rPr>
              <a:t>ocsPath</a:t>
            </a:r>
            <a:r>
              <a:rPr lang="en-GB" sz="1600" dirty="0">
                <a:latin typeface="DM Sans" pitchFamily="2" charset="0"/>
              </a:rPr>
              <a:t>               </a:t>
            </a: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• </a:t>
            </a:r>
            <a:r>
              <a:rPr lang="en-GB" sz="1600" dirty="0" err="1">
                <a:solidFill>
                  <a:schemeClr val="tx1"/>
                </a:solidFill>
                <a:latin typeface="DM Sans" pitchFamily="2" charset="0"/>
              </a:rPr>
              <a:t>D</a:t>
            </a:r>
            <a:r>
              <a:rPr lang="en-GB" sz="1600" dirty="0" err="1">
                <a:latin typeface="DM Sans" pitchFamily="2" charset="0"/>
              </a:rPr>
              <a:t>pCls</a:t>
            </a:r>
            <a:endParaRPr lang="en-GB" sz="1600" b="0" i="0" u="none" strike="noStrike" baseline="0" dirty="0">
              <a:latin typeface="DM Sans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       • </a:t>
            </a:r>
            <a:r>
              <a:rPr lang="en-GB" sz="1600" dirty="0">
                <a:solidFill>
                  <a:schemeClr val="tx1"/>
                </a:solidFill>
                <a:latin typeface="DM Sans" pitchFamily="2" charset="0"/>
              </a:rPr>
              <a:t>S</a:t>
            </a:r>
            <a:r>
              <a:rPr lang="en-GB" sz="1600" b="0" i="0" u="none" strike="noStrike" baseline="0" dirty="0">
                <a:latin typeface="DM Sans" pitchFamily="2" charset="0"/>
              </a:rPr>
              <a:t>imilarity                       </a:t>
            </a: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• </a:t>
            </a:r>
            <a:r>
              <a:rPr lang="en-GB" sz="1600" dirty="0">
                <a:latin typeface="DM Sans" pitchFamily="2" charset="0"/>
              </a:rPr>
              <a:t>Extension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       • </a:t>
            </a:r>
            <a:r>
              <a:rPr lang="en-GB" sz="1600" dirty="0" err="1">
                <a:latin typeface="DM Sans" pitchFamily="2" charset="0"/>
              </a:rPr>
              <a:t>RamBufferSizeMB</a:t>
            </a:r>
            <a:r>
              <a:rPr lang="en-GB" sz="1600" dirty="0">
                <a:latin typeface="DM Sans" pitchFamily="2" charset="0"/>
              </a:rPr>
              <a:t>         </a:t>
            </a: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• </a:t>
            </a:r>
            <a:r>
              <a:rPr lang="en-GB" sz="1600" dirty="0" err="1">
                <a:solidFill>
                  <a:schemeClr val="tx1"/>
                </a:solidFill>
                <a:latin typeface="DM Sans" pitchFamily="2" charset="0"/>
              </a:rPr>
              <a:t>C</a:t>
            </a:r>
            <a:r>
              <a:rPr lang="en-GB" sz="1600" dirty="0" err="1">
                <a:latin typeface="DM Sans" pitchFamily="2" charset="0"/>
              </a:rPr>
              <a:t>harsetName</a:t>
            </a:r>
            <a:endParaRPr lang="en-GB" sz="1600" dirty="0">
              <a:latin typeface="DM Sans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       • </a:t>
            </a:r>
            <a:r>
              <a:rPr lang="en-GB" sz="1600" dirty="0" err="1">
                <a:solidFill>
                  <a:schemeClr val="tx1"/>
                </a:solidFill>
                <a:latin typeface="DM Sans" pitchFamily="2" charset="0"/>
              </a:rPr>
              <a:t>I</a:t>
            </a:r>
            <a:r>
              <a:rPr lang="en-GB" sz="1600" dirty="0" err="1">
                <a:latin typeface="DM Sans" pitchFamily="2" charset="0"/>
              </a:rPr>
              <a:t>ndexPath</a:t>
            </a:r>
            <a:r>
              <a:rPr lang="en-GB" sz="1600" dirty="0">
                <a:latin typeface="DM Sans" pitchFamily="2" charset="0"/>
              </a:rPr>
              <a:t>                      </a:t>
            </a: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• </a:t>
            </a:r>
            <a:r>
              <a:rPr lang="en-GB" sz="1600" dirty="0" err="1">
                <a:solidFill>
                  <a:schemeClr val="tx1"/>
                </a:solidFill>
                <a:latin typeface="DM Sans" pitchFamily="2" charset="0"/>
              </a:rPr>
              <a:t>E</a:t>
            </a:r>
            <a:r>
              <a:rPr lang="en-GB" sz="1600" dirty="0" err="1">
                <a:latin typeface="DM Sans" pitchFamily="2" charset="0"/>
              </a:rPr>
              <a:t>xpectedDocs</a:t>
            </a:r>
            <a:endParaRPr lang="en-GB" sz="1600" dirty="0">
              <a:latin typeface="DM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2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5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SEARCHER</a:t>
            </a:r>
            <a:endParaRPr dirty="0"/>
          </a:p>
        </p:txBody>
      </p:sp>
      <p:sp>
        <p:nvSpPr>
          <p:cNvPr id="2113" name="Google Shape;2113;p53"/>
          <p:cNvSpPr txBox="1">
            <a:spLocks noGrp="1"/>
          </p:cNvSpPr>
          <p:nvPr>
            <p:ph type="title" idx="4294967295"/>
          </p:nvPr>
        </p:nvSpPr>
        <p:spPr>
          <a:xfrm>
            <a:off x="930622" y="1867814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 Expansion</a:t>
            </a:r>
            <a:endParaRPr sz="1800" b="1" dirty="0"/>
          </a:p>
        </p:txBody>
      </p:sp>
      <p:sp>
        <p:nvSpPr>
          <p:cNvPr id="2115" name="Google Shape;2115;p53"/>
          <p:cNvSpPr txBox="1">
            <a:spLocks noGrp="1"/>
          </p:cNvSpPr>
          <p:nvPr>
            <p:ph type="title" idx="4294967295"/>
          </p:nvPr>
        </p:nvSpPr>
        <p:spPr>
          <a:xfrm>
            <a:off x="6183675" y="2894817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Query Boosting</a:t>
            </a:r>
            <a:endParaRPr sz="1800" b="1" dirty="0"/>
          </a:p>
        </p:txBody>
      </p:sp>
      <p:sp>
        <p:nvSpPr>
          <p:cNvPr id="2117" name="Google Shape;2117;p53"/>
          <p:cNvSpPr txBox="1">
            <a:spLocks noGrp="1"/>
          </p:cNvSpPr>
          <p:nvPr>
            <p:ph type="title" idx="4294967295"/>
          </p:nvPr>
        </p:nvSpPr>
        <p:spPr>
          <a:xfrm>
            <a:off x="186117" y="3752257"/>
            <a:ext cx="2774283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/>
              <a:t>Docume</a:t>
            </a:r>
            <a:r>
              <a:rPr lang="it-IT" sz="1800" dirty="0"/>
              <a:t>nt</a:t>
            </a:r>
            <a:r>
              <a:rPr lang="en" sz="1800" dirty="0"/>
              <a:t> </a:t>
            </a:r>
            <a:br>
              <a:rPr lang="en" sz="1800" dirty="0"/>
            </a:br>
            <a:r>
              <a:rPr lang="en" sz="1800" dirty="0"/>
              <a:t>Re-Ranking</a:t>
            </a:r>
            <a:endParaRPr sz="1800" b="1" dirty="0"/>
          </a:p>
        </p:txBody>
      </p:sp>
      <p:sp>
        <p:nvSpPr>
          <p:cNvPr id="2119" name="Google Shape;2119;p53"/>
          <p:cNvSpPr/>
          <p:nvPr/>
        </p:nvSpPr>
        <p:spPr>
          <a:xfrm>
            <a:off x="3564600" y="2446445"/>
            <a:ext cx="2014800" cy="20148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53"/>
          <p:cNvSpPr/>
          <p:nvPr/>
        </p:nvSpPr>
        <p:spPr>
          <a:xfrm>
            <a:off x="3873675" y="2740041"/>
            <a:ext cx="1427700" cy="14277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53"/>
          <p:cNvSpPr/>
          <p:nvPr/>
        </p:nvSpPr>
        <p:spPr>
          <a:xfrm>
            <a:off x="4182413" y="3064282"/>
            <a:ext cx="779400" cy="7794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53"/>
          <p:cNvSpPr/>
          <p:nvPr/>
        </p:nvSpPr>
        <p:spPr>
          <a:xfrm>
            <a:off x="4922500" y="3157707"/>
            <a:ext cx="1261088" cy="343014"/>
          </a:xfrm>
          <a:custGeom>
            <a:avLst/>
            <a:gdLst/>
            <a:ahLst/>
            <a:cxnLst/>
            <a:rect l="l" t="t" r="r" b="b"/>
            <a:pathLst>
              <a:path w="101394" h="23386" extrusionOk="0">
                <a:moveTo>
                  <a:pt x="101394" y="744"/>
                </a:moveTo>
                <a:cubicBezTo>
                  <a:pt x="95789" y="950"/>
                  <a:pt x="80167" y="-1729"/>
                  <a:pt x="67761" y="1980"/>
                </a:cubicBezTo>
                <a:cubicBezTo>
                  <a:pt x="55355" y="5690"/>
                  <a:pt x="38250" y="20734"/>
                  <a:pt x="26956" y="23001"/>
                </a:cubicBezTo>
                <a:cubicBezTo>
                  <a:pt x="15663" y="25268"/>
                  <a:pt x="4493" y="16819"/>
                  <a:pt x="0" y="15582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2123" name="Google Shape;2123;p53"/>
          <p:cNvSpPr/>
          <p:nvPr/>
        </p:nvSpPr>
        <p:spPr>
          <a:xfrm rot="4626605">
            <a:off x="3412062" y="3406405"/>
            <a:ext cx="403002" cy="1291496"/>
          </a:xfrm>
          <a:custGeom>
            <a:avLst/>
            <a:gdLst/>
            <a:ahLst/>
            <a:cxnLst/>
            <a:rect l="l" t="t" r="r" b="b"/>
            <a:pathLst>
              <a:path w="14344" h="34622" extrusionOk="0">
                <a:moveTo>
                  <a:pt x="0" y="34622"/>
                </a:moveTo>
                <a:cubicBezTo>
                  <a:pt x="1360" y="33056"/>
                  <a:pt x="6883" y="29346"/>
                  <a:pt x="8161" y="25224"/>
                </a:cubicBezTo>
                <a:cubicBezTo>
                  <a:pt x="9439" y="21102"/>
                  <a:pt x="6637" y="14096"/>
                  <a:pt x="7667" y="9892"/>
                </a:cubicBezTo>
                <a:cubicBezTo>
                  <a:pt x="8698" y="5688"/>
                  <a:pt x="13231" y="1649"/>
                  <a:pt x="14344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2124" name="Google Shape;2124;p53"/>
          <p:cNvSpPr/>
          <p:nvPr/>
        </p:nvSpPr>
        <p:spPr>
          <a:xfrm rot="10800000">
            <a:off x="2960309" y="2311263"/>
            <a:ext cx="1107666" cy="374194"/>
          </a:xfrm>
          <a:custGeom>
            <a:avLst/>
            <a:gdLst/>
            <a:ahLst/>
            <a:cxnLst/>
            <a:rect l="l" t="t" r="r" b="b"/>
            <a:pathLst>
              <a:path w="73943" h="30183" extrusionOk="0">
                <a:moveTo>
                  <a:pt x="0" y="8173"/>
                </a:moveTo>
                <a:cubicBezTo>
                  <a:pt x="2185" y="6813"/>
                  <a:pt x="6883" y="301"/>
                  <a:pt x="13107" y="12"/>
                </a:cubicBezTo>
                <a:cubicBezTo>
                  <a:pt x="19331" y="-276"/>
                  <a:pt x="28770" y="4752"/>
                  <a:pt x="37343" y="6442"/>
                </a:cubicBezTo>
                <a:cubicBezTo>
                  <a:pt x="45916" y="8132"/>
                  <a:pt x="58446" y="6195"/>
                  <a:pt x="64546" y="10152"/>
                </a:cubicBezTo>
                <a:cubicBezTo>
                  <a:pt x="70646" y="14109"/>
                  <a:pt x="72377" y="26845"/>
                  <a:pt x="73943" y="3018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3" name="Google Shape;1690;p35">
            <a:extLst>
              <a:ext uri="{FF2B5EF4-FFF2-40B4-BE49-F238E27FC236}">
                <a16:creationId xmlns:a16="http://schemas.microsoft.com/office/drawing/2014/main" id="{A757AD75-3843-1245-BBA3-70BE90C8CCFB}"/>
              </a:ext>
            </a:extLst>
          </p:cNvPr>
          <p:cNvSpPr txBox="1">
            <a:spLocks/>
          </p:cNvSpPr>
          <p:nvPr/>
        </p:nvSpPr>
        <p:spPr>
          <a:xfrm>
            <a:off x="930622" y="1135583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>
                <a:latin typeface="DM Sans" pitchFamily="2" charset="77"/>
              </a:rPr>
              <a:t>Retrieve relevant information by </a:t>
            </a:r>
            <a:r>
              <a:rPr lang="en-GB" sz="1600" dirty="0" err="1">
                <a:latin typeface="DM Sans" pitchFamily="2" charset="77"/>
              </a:rPr>
              <a:t>analyzing</a:t>
            </a:r>
            <a:r>
              <a:rPr lang="en-GB" sz="1600" dirty="0">
                <a:latin typeface="DM Sans" pitchFamily="2" charset="77"/>
              </a:rPr>
              <a:t> user queries and searching through indexed documents, returning a ranked list of matching documents.</a:t>
            </a:r>
          </a:p>
        </p:txBody>
      </p:sp>
      <p:grpSp>
        <p:nvGrpSpPr>
          <p:cNvPr id="7" name="Google Shape;11792;p80">
            <a:extLst>
              <a:ext uri="{FF2B5EF4-FFF2-40B4-BE49-F238E27FC236}">
                <a16:creationId xmlns:a16="http://schemas.microsoft.com/office/drawing/2014/main" id="{0090D618-898C-1D68-7AF9-549267516F7A}"/>
              </a:ext>
            </a:extLst>
          </p:cNvPr>
          <p:cNvGrpSpPr>
            <a:grpSpLocks noChangeAspect="1"/>
          </p:cNvGrpSpPr>
          <p:nvPr/>
        </p:nvGrpSpPr>
        <p:grpSpPr>
          <a:xfrm>
            <a:off x="4384938" y="3271076"/>
            <a:ext cx="396000" cy="365538"/>
            <a:chOff x="-37534750" y="2668075"/>
            <a:chExt cx="332400" cy="319900"/>
          </a:xfrm>
          <a:solidFill>
            <a:schemeClr val="accent6">
              <a:lumMod val="50000"/>
            </a:schemeClr>
          </a:solidFill>
        </p:grpSpPr>
        <p:sp>
          <p:nvSpPr>
            <p:cNvPr id="8" name="Google Shape;11793;p80">
              <a:extLst>
                <a:ext uri="{FF2B5EF4-FFF2-40B4-BE49-F238E27FC236}">
                  <a16:creationId xmlns:a16="http://schemas.microsoft.com/office/drawing/2014/main" id="{E65620B2-3BC5-2E02-63FA-2D9A7F8B2200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94;p80">
              <a:extLst>
                <a:ext uri="{FF2B5EF4-FFF2-40B4-BE49-F238E27FC236}">
                  <a16:creationId xmlns:a16="http://schemas.microsoft.com/office/drawing/2014/main" id="{9ECDF88F-FB61-7441-C49A-E7DBC897E1FB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262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QUERY EXPANSION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GB" sz="1600" dirty="0">
                <a:solidFill>
                  <a:schemeClr val="tx1"/>
                </a:solidFill>
                <a:latin typeface="DM Sans" pitchFamily="2" charset="77"/>
              </a:rPr>
              <a:t>During the search function, Query Expansion performed by generating new queries from the original ones. </a:t>
            </a:r>
          </a:p>
          <a:p>
            <a:pPr marL="152400" indent="0">
              <a:buNone/>
            </a:pPr>
            <a:endParaRPr lang="en-GB" sz="1600" dirty="0">
              <a:solidFill>
                <a:schemeClr val="tx1"/>
              </a:solidFill>
              <a:latin typeface="DM Sans" pitchFamily="2" charset="77"/>
            </a:endParaRPr>
          </a:p>
          <a:p>
            <a:pPr marL="152400" indent="0">
              <a:buNone/>
            </a:pPr>
            <a:r>
              <a:rPr lang="en-GB" sz="1600" dirty="0">
                <a:solidFill>
                  <a:schemeClr val="tx1"/>
                </a:solidFill>
                <a:latin typeface="DM Sans" pitchFamily="2" charset="77"/>
              </a:rPr>
              <a:t>Python script that utilizes </a:t>
            </a:r>
            <a:r>
              <a:rPr lang="en-GB" sz="1600" dirty="0" err="1">
                <a:solidFill>
                  <a:schemeClr val="tx1"/>
                </a:solidFill>
                <a:latin typeface="DM Sans" pitchFamily="2" charset="77"/>
              </a:rPr>
              <a:t>OpenAI's</a:t>
            </a:r>
            <a:r>
              <a:rPr lang="en-GB" sz="1600" dirty="0">
                <a:solidFill>
                  <a:schemeClr val="tx1"/>
                </a:solidFill>
                <a:latin typeface="DM Sans" pitchFamily="2" charset="77"/>
              </a:rPr>
              <a:t> Text Completion Endpoints to generate expanded terms for each query. </a:t>
            </a:r>
          </a:p>
          <a:p>
            <a:pPr marL="152400" indent="0">
              <a:buNone/>
            </a:pPr>
            <a:r>
              <a:rPr lang="en-GB" sz="1600" dirty="0">
                <a:solidFill>
                  <a:schemeClr val="tx1"/>
                </a:solidFill>
                <a:latin typeface="DM Sans" pitchFamily="2" charset="77"/>
              </a:rPr>
              <a:t>Expansions stored in a .</a:t>
            </a:r>
            <a:r>
              <a:rPr lang="en-GB" sz="1600" dirty="0" err="1">
                <a:solidFill>
                  <a:schemeClr val="tx1"/>
                </a:solidFill>
                <a:latin typeface="DM Sans" pitchFamily="2" charset="77"/>
              </a:rPr>
              <a:t>json</a:t>
            </a:r>
            <a:r>
              <a:rPr lang="en-GB" sz="1600" dirty="0">
                <a:solidFill>
                  <a:schemeClr val="tx1"/>
                </a:solidFill>
                <a:latin typeface="DM Sans" pitchFamily="2" charset="77"/>
              </a:rPr>
              <a:t> file called "result." </a:t>
            </a:r>
          </a:p>
          <a:p>
            <a:pPr marL="152400" indent="0">
              <a:buNone/>
            </a:pPr>
            <a:r>
              <a:rPr lang="en-GB" sz="1600" dirty="0">
                <a:solidFill>
                  <a:schemeClr val="tx1"/>
                </a:solidFill>
                <a:latin typeface="DM Sans" pitchFamily="2" charset="77"/>
              </a:rPr>
              <a:t>We used the DaVinci model with a temperature parameter of 0.6 for optimal results.</a:t>
            </a:r>
            <a:endParaRPr lang="it-IT" sz="1600" dirty="0">
              <a:solidFill>
                <a:schemeClr val="tx1"/>
              </a:solidFill>
              <a:latin typeface="DM Sans" pitchFamily="2" charset="77"/>
            </a:endParaRPr>
          </a:p>
          <a:p>
            <a:pPr marL="152400" indent="0">
              <a:buNone/>
            </a:pPr>
            <a:endParaRPr lang="it-IT" sz="1600" dirty="0">
              <a:effectLst/>
              <a:latin typeface="LMRoman10"/>
            </a:endParaRPr>
          </a:p>
          <a:p>
            <a:pPr marL="152400" indent="0">
              <a:buNone/>
            </a:pPr>
            <a:endParaRPr lang="it-IT" sz="1600" i="1" dirty="0">
              <a:latin typeface="DM Sans" pitchFamily="2" charset="7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DM Sans" pitchFamily="2" charset="77"/>
            </a:endParaRPr>
          </a:p>
        </p:txBody>
      </p:sp>
      <p:pic>
        <p:nvPicPr>
          <p:cNvPr id="3" name="Immagine 2" descr="Immagine che contiene Carattere, Elementi grafici, nero, schermata&#10;&#10;Descrizione generata automaticamente">
            <a:extLst>
              <a:ext uri="{FF2B5EF4-FFF2-40B4-BE49-F238E27FC236}">
                <a16:creationId xmlns:a16="http://schemas.microsoft.com/office/drawing/2014/main" id="{67D536D9-150F-CDC1-A6A7-DA3028FBF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59" y="3422930"/>
            <a:ext cx="3335595" cy="8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8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QUERY BOOSTING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DM Sans" pitchFamily="2" charset="77"/>
              </a:rPr>
              <a:t>To assign higher relevance to specific query terms or queries.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DM Sans" pitchFamily="2" charset="7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chemeClr val="tx1"/>
                </a:solidFill>
                <a:latin typeface="DM Sans" pitchFamily="2" charset="0"/>
              </a:rPr>
              <a:t>Our</a:t>
            </a: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DM Sans" pitchFamily="2" charset="0"/>
              </a:rPr>
              <a:t>approach</a:t>
            </a: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DM Sans" pitchFamily="2" charset="0"/>
              </a:rPr>
              <a:t>consists</a:t>
            </a: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 of</a:t>
            </a:r>
            <a:r>
              <a:rPr lang="en-GB" sz="1600" dirty="0">
                <a:latin typeface="DM Sans" pitchFamily="2" charset="77"/>
              </a:rPr>
              <a:t> constructing </a:t>
            </a:r>
            <a:r>
              <a:rPr lang="en-GB" sz="1600" dirty="0" err="1">
                <a:latin typeface="DM Sans" pitchFamily="2" charset="77"/>
              </a:rPr>
              <a:t>BooleanQueries</a:t>
            </a:r>
            <a:r>
              <a:rPr lang="en-GB" sz="1600" dirty="0">
                <a:latin typeface="DM Sans" pitchFamily="2" charset="77"/>
              </a:rPr>
              <a:t> in the search function: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	• </a:t>
            </a:r>
            <a:r>
              <a:rPr lang="en-GB" sz="1600" dirty="0">
                <a:latin typeface="DM Sans" pitchFamily="2" charset="77"/>
              </a:rPr>
              <a:t>Each query has query expansions added with SHOULD clause.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	• </a:t>
            </a:r>
            <a:r>
              <a:rPr lang="en-GB" sz="1600" dirty="0">
                <a:latin typeface="DM Sans" pitchFamily="2" charset="77"/>
              </a:rPr>
              <a:t>A main query with the MUST clause.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	• </a:t>
            </a:r>
            <a:r>
              <a:rPr lang="en-GB" sz="1600" dirty="0">
                <a:latin typeface="DM Sans" pitchFamily="2" charset="77"/>
              </a:rPr>
              <a:t>Main query boosted using Lucene's </a:t>
            </a:r>
            <a:r>
              <a:rPr lang="en-GB" sz="1600" dirty="0" err="1">
                <a:latin typeface="DM Sans" pitchFamily="2" charset="77"/>
              </a:rPr>
              <a:t>BoostQuery</a:t>
            </a:r>
            <a:r>
              <a:rPr lang="en-GB" sz="1600" dirty="0">
                <a:latin typeface="DM Sans" pitchFamily="2" charset="77"/>
              </a:rPr>
              <a:t> with tuned boost 	value * number of expansions.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tx1"/>
                </a:solidFill>
                <a:latin typeface="DM Sans" pitchFamily="2" charset="0"/>
              </a:rPr>
              <a:t>	• </a:t>
            </a:r>
            <a:r>
              <a:rPr lang="en-GB" sz="1600" dirty="0">
                <a:latin typeface="DM Sans" pitchFamily="2" charset="77"/>
              </a:rPr>
              <a:t>Boost value fine-tuned to 14.68 through a trial and error for 	parameter optimization.</a:t>
            </a:r>
            <a:endParaRPr sz="1600" dirty="0"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7155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DOCUMENT RE-RANKING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2806061" y="1069635"/>
            <a:ext cx="5261699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1"/>
                </a:solidFill>
                <a:latin typeface="DM Sans" pitchFamily="2" charset="0"/>
              </a:rPr>
              <a:t>• </a:t>
            </a:r>
            <a:r>
              <a:rPr lang="en-GB" dirty="0">
                <a:latin typeface="DM Sans" pitchFamily="2" charset="77"/>
              </a:rPr>
              <a:t>Rank documents retrieved by the Searcher using all-MiniLM-L6-v2, a 384-dimensional Sentence Transformer model.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1"/>
                </a:solidFill>
                <a:latin typeface="DM Sans" pitchFamily="2" charset="0"/>
              </a:rPr>
              <a:t>• </a:t>
            </a:r>
            <a:r>
              <a:rPr lang="en-GB" dirty="0">
                <a:latin typeface="DM Sans" pitchFamily="2" charset="77"/>
              </a:rPr>
              <a:t>Initialize Re-Ranker in the Searcher's constructor and create a predictor for inference.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1"/>
                </a:solidFill>
                <a:latin typeface="DM Sans" pitchFamily="2" charset="0"/>
              </a:rPr>
              <a:t>• </a:t>
            </a:r>
            <a:r>
              <a:rPr lang="en-GB" dirty="0">
                <a:latin typeface="DM Sans" pitchFamily="2" charset="77"/>
              </a:rPr>
              <a:t>During search function, embeddings created for documents using predictor, similarity calculated between query and documents.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1"/>
                </a:solidFill>
                <a:latin typeface="DM Sans" pitchFamily="2" charset="0"/>
              </a:rPr>
              <a:t>• </a:t>
            </a:r>
            <a:r>
              <a:rPr lang="en-GB" dirty="0">
                <a:latin typeface="DM Sans" pitchFamily="2" charset="77"/>
              </a:rPr>
              <a:t>Scores multiplied by document's BM25Similarity and cosine similarity.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1"/>
                </a:solidFill>
                <a:latin typeface="DM Sans" pitchFamily="2" charset="0"/>
              </a:rPr>
              <a:t>• </a:t>
            </a:r>
            <a:r>
              <a:rPr lang="en-GB" dirty="0">
                <a:latin typeface="DM Sans" pitchFamily="2" charset="77"/>
              </a:rPr>
              <a:t>Tested parameter combinations and determined that multiplying document's score by BM25Similarity with cosine similarity yields the best results.</a:t>
            </a:r>
            <a:endParaRPr dirty="0">
              <a:latin typeface="DM Sans" pitchFamily="2" charset="77"/>
            </a:endParaRPr>
          </a:p>
        </p:txBody>
      </p:sp>
      <p:pic>
        <p:nvPicPr>
          <p:cNvPr id="3" name="Immagine 2" descr="Immagine che contiene schermata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E5A1B82E-A6EA-D6D1-8D6D-85B36D3A0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10" t="-410" r="21960" b="-1"/>
          <a:stretch/>
        </p:blipFill>
        <p:spPr>
          <a:xfrm>
            <a:off x="687823" y="1637470"/>
            <a:ext cx="1755972" cy="173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4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DOCUMENT RE-RANKING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1484812" y="3794360"/>
            <a:ext cx="6174223" cy="492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DM Sans" pitchFamily="2" charset="77"/>
              </a:rPr>
              <a:t>Re-Ranking </a:t>
            </a:r>
            <a:r>
              <a:rPr lang="it-IT" sz="1600" dirty="0" err="1">
                <a:latin typeface="DM Sans" pitchFamily="2" charset="77"/>
              </a:rPr>
              <a:t>performed</a:t>
            </a:r>
            <a:r>
              <a:rPr lang="it-IT" sz="1600" dirty="0">
                <a:latin typeface="DM Sans" pitchFamily="2" charset="77"/>
              </a:rPr>
              <a:t> on a sample of 50 queries (MAP scores).</a:t>
            </a:r>
            <a:endParaRPr sz="1600" dirty="0">
              <a:latin typeface="DM Sans" pitchFamily="2" charset="77"/>
            </a:endParaRPr>
          </a:p>
        </p:txBody>
      </p:sp>
      <p:pic>
        <p:nvPicPr>
          <p:cNvPr id="3" name="Immagine 2" descr="Immagine che contiene schermata, Diagramma, linea, Carattere&#10;&#10;Descrizione generata automaticamente">
            <a:extLst>
              <a:ext uri="{FF2B5EF4-FFF2-40B4-BE49-F238E27FC236}">
                <a16:creationId xmlns:a16="http://schemas.microsoft.com/office/drawing/2014/main" id="{2C536DB3-56FB-6C42-1060-302F4559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097" y="1349139"/>
            <a:ext cx="4285655" cy="244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1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1"/>
                </a:solidFill>
              </a:rPr>
              <a:t>04</a:t>
            </a:r>
            <a:r>
              <a:rPr lang="it-IT" dirty="0"/>
              <a:t> RESULTS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it-IT" sz="1400" dirty="0">
              <a:solidFill>
                <a:schemeClr val="tx1"/>
              </a:solidFill>
              <a:latin typeface="DM Sans" pitchFamily="2" charset="77"/>
            </a:endParaRPr>
          </a:p>
          <a:p>
            <a:pPr marL="152400" indent="0">
              <a:buNone/>
            </a:pPr>
            <a:endParaRPr lang="it-IT" sz="1400" dirty="0">
              <a:effectLst/>
              <a:latin typeface="LMRoman10"/>
            </a:endParaRPr>
          </a:p>
          <a:p>
            <a:pPr marL="152400" indent="0">
              <a:buNone/>
            </a:pPr>
            <a:endParaRPr lang="it-IT" i="1" dirty="0">
              <a:latin typeface="DM Sans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DM Sans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29211B-38FF-9425-8CEF-CE8900FF2719}"/>
              </a:ext>
            </a:extLst>
          </p:cNvPr>
          <p:cNvSpPr txBox="1"/>
          <p:nvPr/>
        </p:nvSpPr>
        <p:spPr>
          <a:xfrm>
            <a:off x="1715593" y="962043"/>
            <a:ext cx="571265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>
              <a:solidFill>
                <a:schemeClr val="tx1"/>
              </a:solidFill>
              <a:latin typeface="DM Sans" pitchFamily="2" charset="0"/>
            </a:endParaRPr>
          </a:p>
          <a:p>
            <a:pPr algn="ctr"/>
            <a:r>
              <a:rPr lang="it-IT" dirty="0">
                <a:solidFill>
                  <a:schemeClr val="tx1"/>
                </a:solidFill>
                <a:latin typeface="DM Sans" pitchFamily="2" charset="0"/>
              </a:rPr>
              <a:t>The following slides </a:t>
            </a:r>
            <a:r>
              <a:rPr lang="it-IT" dirty="0" err="1">
                <a:solidFill>
                  <a:schemeClr val="tx1"/>
                </a:solidFill>
                <a:latin typeface="DM Sans" pitchFamily="2" charset="0"/>
              </a:rPr>
              <a:t>provide</a:t>
            </a:r>
            <a:r>
              <a:rPr lang="it-IT" dirty="0">
                <a:solidFill>
                  <a:schemeClr val="tx1"/>
                </a:solidFill>
                <a:latin typeface="DM Sans" pitchFamily="2" charset="0"/>
              </a:rPr>
              <a:t> the </a:t>
            </a:r>
            <a:r>
              <a:rPr lang="it-IT" dirty="0" err="1">
                <a:solidFill>
                  <a:schemeClr val="tx1"/>
                </a:solidFill>
                <a:latin typeface="DM Sans" pitchFamily="2" charset="0"/>
              </a:rPr>
              <a:t>results</a:t>
            </a:r>
            <a:r>
              <a:rPr lang="it-IT" dirty="0">
                <a:solidFill>
                  <a:schemeClr val="tx1"/>
                </a:solidFill>
                <a:latin typeface="DM Sans" pitchFamily="2" charset="0"/>
              </a:rPr>
              <a:t> of </a:t>
            </a:r>
            <a:r>
              <a:rPr lang="it-IT" dirty="0" err="1">
                <a:solidFill>
                  <a:schemeClr val="tx1"/>
                </a:solidFill>
                <a:latin typeface="DM Sans" pitchFamily="2" charset="0"/>
              </a:rPr>
              <a:t>our</a:t>
            </a:r>
            <a:r>
              <a:rPr lang="it-IT" dirty="0">
                <a:solidFill>
                  <a:schemeClr val="tx1"/>
                </a:solidFill>
                <a:latin typeface="DM Sans" pitchFamily="2" charset="0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DM Sans" pitchFamily="2" charset="0"/>
              </a:rPr>
              <a:t>best</a:t>
            </a:r>
            <a:r>
              <a:rPr lang="it-IT" dirty="0">
                <a:solidFill>
                  <a:schemeClr val="tx1"/>
                </a:solidFill>
                <a:latin typeface="DM Sans" pitchFamily="2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DM Sans" pitchFamily="2" charset="0"/>
              </a:rPr>
              <a:t>performing</a:t>
            </a:r>
            <a:r>
              <a:rPr lang="it-IT" dirty="0">
                <a:solidFill>
                  <a:schemeClr val="tx1"/>
                </a:solidFill>
                <a:latin typeface="DM Sans" pitchFamily="2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DM Sans" pitchFamily="2" charset="0"/>
              </a:rPr>
              <a:t>runs</a:t>
            </a:r>
            <a:r>
              <a:rPr lang="it-IT" dirty="0">
                <a:solidFill>
                  <a:schemeClr val="tx1"/>
                </a:solidFill>
                <a:latin typeface="DM Sans" pitchFamily="2" charset="0"/>
              </a:rPr>
              <a:t>, with </a:t>
            </a:r>
            <a:r>
              <a:rPr lang="it-IT" dirty="0" err="1">
                <a:solidFill>
                  <a:schemeClr val="tx1"/>
                </a:solidFill>
                <a:latin typeface="DM Sans" pitchFamily="2" charset="0"/>
              </a:rPr>
              <a:t>both</a:t>
            </a:r>
            <a:r>
              <a:rPr lang="it-IT" dirty="0">
                <a:solidFill>
                  <a:schemeClr val="tx1"/>
                </a:solidFill>
                <a:latin typeface="DM Sans" pitchFamily="2" charset="0"/>
              </a:rPr>
              <a:t> French and English dataset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Immagine 2" descr="Immagine che contiene testo, numero, Carattere, ricevuta&#10;&#10;Descrizione generata automaticamente">
            <a:extLst>
              <a:ext uri="{FF2B5EF4-FFF2-40B4-BE49-F238E27FC236}">
                <a16:creationId xmlns:a16="http://schemas.microsoft.com/office/drawing/2014/main" id="{2BFE1FD8-0701-5F6E-1BBA-F1E74B41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39" y="1723593"/>
            <a:ext cx="6826769" cy="21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0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RESULTS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it-IT" sz="1400" dirty="0">
              <a:solidFill>
                <a:schemeClr val="tx1"/>
              </a:solidFill>
              <a:latin typeface="DM Sans" pitchFamily="2" charset="77"/>
            </a:endParaRPr>
          </a:p>
          <a:p>
            <a:pPr marL="152400" indent="0">
              <a:buNone/>
            </a:pPr>
            <a:endParaRPr lang="it-IT" sz="1400" dirty="0">
              <a:effectLst/>
              <a:latin typeface="LMRoman10"/>
            </a:endParaRPr>
          </a:p>
          <a:p>
            <a:pPr marL="152400" indent="0">
              <a:buNone/>
            </a:pPr>
            <a:endParaRPr lang="it-IT" i="1" dirty="0">
              <a:latin typeface="DM Sans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DM Sa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23CDD-52A3-6157-6E62-DC9E233C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842" y="1327662"/>
            <a:ext cx="5518165" cy="31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7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RESULTS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it-IT" sz="1400" dirty="0">
              <a:solidFill>
                <a:schemeClr val="tx1"/>
              </a:solidFill>
              <a:latin typeface="DM Sans" pitchFamily="2" charset="77"/>
            </a:endParaRPr>
          </a:p>
          <a:p>
            <a:pPr marL="152400" indent="0">
              <a:buNone/>
            </a:pPr>
            <a:endParaRPr lang="it-IT" sz="1400" dirty="0">
              <a:effectLst/>
              <a:latin typeface="LMRoman10"/>
            </a:endParaRPr>
          </a:p>
          <a:p>
            <a:pPr marL="152400" indent="0">
              <a:buNone/>
            </a:pPr>
            <a:endParaRPr lang="it-IT" i="1" dirty="0">
              <a:latin typeface="DM Sans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DM Sans" pitchFamily="2" charset="77"/>
            </a:endParaRPr>
          </a:p>
        </p:txBody>
      </p:sp>
      <p:pic>
        <p:nvPicPr>
          <p:cNvPr id="3" name="Immagine 2" descr="Immagine che contiene testo, documento, numero, menu&#10;&#10;Descrizione generata automaticamente">
            <a:extLst>
              <a:ext uri="{FF2B5EF4-FFF2-40B4-BE49-F238E27FC236}">
                <a16:creationId xmlns:a16="http://schemas.microsoft.com/office/drawing/2014/main" id="{D2CC3297-61FF-E31B-783C-BA3978C5C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42"/>
          <a:stretch/>
        </p:blipFill>
        <p:spPr>
          <a:xfrm>
            <a:off x="2765017" y="943740"/>
            <a:ext cx="3613699" cy="3693600"/>
          </a:xfrm>
          <a:prstGeom prst="rect">
            <a:avLst/>
          </a:prstGeom>
        </p:spPr>
      </p:pic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4B2E566-5911-C1E0-6A4F-DA5F84E7FC26}"/>
              </a:ext>
            </a:extLst>
          </p:cNvPr>
          <p:cNvSpPr/>
          <p:nvPr/>
        </p:nvSpPr>
        <p:spPr>
          <a:xfrm>
            <a:off x="3075709" y="1557251"/>
            <a:ext cx="2931621" cy="144087"/>
          </a:xfrm>
          <a:prstGeom prst="parallelogram">
            <a:avLst/>
          </a:prstGeom>
          <a:solidFill>
            <a:srgbClr val="CE022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Parallelogramma 34">
            <a:extLst>
              <a:ext uri="{FF2B5EF4-FFF2-40B4-BE49-F238E27FC236}">
                <a16:creationId xmlns:a16="http://schemas.microsoft.com/office/drawing/2014/main" id="{4D8998C1-FAFD-84CA-7936-1478087ACB12}"/>
              </a:ext>
            </a:extLst>
          </p:cNvPr>
          <p:cNvSpPr/>
          <p:nvPr/>
        </p:nvSpPr>
        <p:spPr>
          <a:xfrm>
            <a:off x="3075709" y="1759526"/>
            <a:ext cx="2931621" cy="144087"/>
          </a:xfrm>
          <a:prstGeom prst="parallelogram">
            <a:avLst/>
          </a:prstGeom>
          <a:solidFill>
            <a:srgbClr val="CE022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CE7481F-1245-985A-0FD7-94EA9731F423}"/>
              </a:ext>
            </a:extLst>
          </p:cNvPr>
          <p:cNvSpPr/>
          <p:nvPr/>
        </p:nvSpPr>
        <p:spPr>
          <a:xfrm>
            <a:off x="3075708" y="3854334"/>
            <a:ext cx="2931621" cy="144087"/>
          </a:xfrm>
          <a:prstGeom prst="parallelogram">
            <a:avLst/>
          </a:prstGeom>
          <a:solidFill>
            <a:srgbClr val="CE022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782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3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96" name="Google Shape;1696;p36"/>
          <p:cNvSpPr txBox="1">
            <a:spLocks noGrp="1"/>
          </p:cNvSpPr>
          <p:nvPr>
            <p:ph type="title" idx="2"/>
          </p:nvPr>
        </p:nvSpPr>
        <p:spPr>
          <a:xfrm>
            <a:off x="614619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97" name="Google Shape;1697;p36"/>
          <p:cNvSpPr txBox="1">
            <a:spLocks noGrp="1"/>
          </p:cNvSpPr>
          <p:nvPr>
            <p:ph type="title" idx="3"/>
          </p:nvPr>
        </p:nvSpPr>
        <p:spPr>
          <a:xfrm>
            <a:off x="614619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698" name="Google Shape;1698;p36"/>
          <p:cNvSpPr txBox="1">
            <a:spLocks noGrp="1"/>
          </p:cNvSpPr>
          <p:nvPr>
            <p:ph type="title" idx="4"/>
          </p:nvPr>
        </p:nvSpPr>
        <p:spPr>
          <a:xfrm>
            <a:off x="614619" y="2068066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Problem, task &amp; goal, collection</a:t>
            </a:r>
            <a:endParaRPr dirty="0"/>
          </a:p>
        </p:txBody>
      </p:sp>
      <p:sp>
        <p:nvSpPr>
          <p:cNvPr id="1699" name="Google Shape;1699;p36"/>
          <p:cNvSpPr txBox="1">
            <a:spLocks noGrp="1"/>
          </p:cNvSpPr>
          <p:nvPr>
            <p:ph type="title" idx="5"/>
          </p:nvPr>
        </p:nvSpPr>
        <p:spPr>
          <a:xfrm>
            <a:off x="3303675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0" name="Google Shape;1700;p36"/>
          <p:cNvSpPr txBox="1">
            <a:spLocks noGrp="1"/>
          </p:cNvSpPr>
          <p:nvPr>
            <p:ph type="title" idx="6"/>
          </p:nvPr>
        </p:nvSpPr>
        <p:spPr>
          <a:xfrm>
            <a:off x="3303675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COLLECTION</a:t>
            </a:r>
            <a:endParaRPr dirty="0"/>
          </a:p>
        </p:txBody>
      </p:sp>
      <p:sp>
        <p:nvSpPr>
          <p:cNvPr id="1701" name="Google Shape;1701;p36"/>
          <p:cNvSpPr txBox="1">
            <a:spLocks noGrp="1"/>
          </p:cNvSpPr>
          <p:nvPr>
            <p:ph type="title" idx="7"/>
          </p:nvPr>
        </p:nvSpPr>
        <p:spPr>
          <a:xfrm>
            <a:off x="3303675" y="2068066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of the provided data</a:t>
            </a:r>
            <a:endParaRPr dirty="0"/>
          </a:p>
        </p:txBody>
      </p:sp>
      <p:sp>
        <p:nvSpPr>
          <p:cNvPr id="1702" name="Google Shape;1702;p36"/>
          <p:cNvSpPr txBox="1">
            <a:spLocks noGrp="1"/>
          </p:cNvSpPr>
          <p:nvPr>
            <p:ph type="title" idx="8"/>
          </p:nvPr>
        </p:nvSpPr>
        <p:spPr>
          <a:xfrm>
            <a:off x="614619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3" name="Google Shape;1703;p36"/>
          <p:cNvSpPr txBox="1">
            <a:spLocks noGrp="1"/>
          </p:cNvSpPr>
          <p:nvPr>
            <p:ph type="title" idx="9"/>
          </p:nvPr>
        </p:nvSpPr>
        <p:spPr>
          <a:xfrm>
            <a:off x="614619" y="3175627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704" name="Google Shape;1704;p36"/>
          <p:cNvSpPr txBox="1">
            <a:spLocks noGrp="1"/>
          </p:cNvSpPr>
          <p:nvPr>
            <p:ph type="title" idx="13"/>
          </p:nvPr>
        </p:nvSpPr>
        <p:spPr>
          <a:xfrm>
            <a:off x="614619" y="3581572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Evaluation </a:t>
            </a:r>
            <a:r>
              <a:rPr lang="it-IT" dirty="0" err="1"/>
              <a:t>measures</a:t>
            </a:r>
            <a:r>
              <a:rPr lang="it-IT" dirty="0"/>
              <a:t> and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1705" name="Google Shape;1705;p36"/>
          <p:cNvSpPr txBox="1">
            <a:spLocks noGrp="1"/>
          </p:cNvSpPr>
          <p:nvPr>
            <p:ph type="title" idx="14"/>
          </p:nvPr>
        </p:nvSpPr>
        <p:spPr>
          <a:xfrm>
            <a:off x="3303675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06" name="Google Shape;1706;p36"/>
          <p:cNvSpPr txBox="1">
            <a:spLocks noGrp="1"/>
          </p:cNvSpPr>
          <p:nvPr>
            <p:ph type="title" idx="15"/>
          </p:nvPr>
        </p:nvSpPr>
        <p:spPr>
          <a:xfrm>
            <a:off x="3303675" y="3175627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dirty="0"/>
              <a:t>CONCLUSIONS</a:t>
            </a:r>
            <a:endParaRPr dirty="0"/>
          </a:p>
        </p:txBody>
      </p:sp>
      <p:sp>
        <p:nvSpPr>
          <p:cNvPr id="1707" name="Google Shape;1707;p36"/>
          <p:cNvSpPr txBox="1">
            <a:spLocks noGrp="1"/>
          </p:cNvSpPr>
          <p:nvPr>
            <p:ph type="title" idx="16"/>
          </p:nvPr>
        </p:nvSpPr>
        <p:spPr>
          <a:xfrm>
            <a:off x="3303675" y="3581572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Conclusions</a:t>
            </a:r>
            <a:r>
              <a:rPr lang="it-IT" dirty="0"/>
              <a:t> and future work</a:t>
            </a:r>
          </a:p>
        </p:txBody>
      </p:sp>
      <p:sp>
        <p:nvSpPr>
          <p:cNvPr id="1708" name="Google Shape;1708;p36"/>
          <p:cNvSpPr txBox="1">
            <a:spLocks noGrp="1"/>
          </p:cNvSpPr>
          <p:nvPr>
            <p:ph type="title" idx="17"/>
          </p:nvPr>
        </p:nvSpPr>
        <p:spPr>
          <a:xfrm>
            <a:off x="6045975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9" name="Google Shape;1709;p36"/>
          <p:cNvSpPr txBox="1">
            <a:spLocks noGrp="1"/>
          </p:cNvSpPr>
          <p:nvPr>
            <p:ph type="title" idx="18"/>
          </p:nvPr>
        </p:nvSpPr>
        <p:spPr>
          <a:xfrm>
            <a:off x="6045975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OUR SYSTEM</a:t>
            </a:r>
          </a:p>
        </p:txBody>
      </p:sp>
      <p:sp>
        <p:nvSpPr>
          <p:cNvPr id="1710" name="Google Shape;1710;p36"/>
          <p:cNvSpPr txBox="1">
            <a:spLocks noGrp="1"/>
          </p:cNvSpPr>
          <p:nvPr>
            <p:ph type="title" idx="19"/>
          </p:nvPr>
        </p:nvSpPr>
        <p:spPr>
          <a:xfrm>
            <a:off x="6045974" y="2068066"/>
            <a:ext cx="2822603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Detailed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system: Parser, Analyzer, </a:t>
            </a:r>
            <a:r>
              <a:rPr lang="it-IT" dirty="0" err="1"/>
              <a:t>Searcher</a:t>
            </a:r>
            <a:r>
              <a:rPr lang="it-IT" dirty="0"/>
              <a:t> and </a:t>
            </a:r>
            <a:r>
              <a:rPr lang="it-IT" dirty="0" err="1"/>
              <a:t>Indexer</a:t>
            </a: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RESULTS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it-IT" sz="1400" dirty="0">
              <a:solidFill>
                <a:schemeClr val="tx1"/>
              </a:solidFill>
              <a:latin typeface="DM Sans" pitchFamily="2" charset="77"/>
            </a:endParaRPr>
          </a:p>
          <a:p>
            <a:pPr marL="152400" indent="0">
              <a:buNone/>
            </a:pPr>
            <a:endParaRPr lang="it-IT" sz="1400" dirty="0">
              <a:effectLst/>
              <a:latin typeface="LMRoman10"/>
            </a:endParaRPr>
          </a:p>
          <a:p>
            <a:pPr marL="152400" indent="0">
              <a:buNone/>
            </a:pPr>
            <a:endParaRPr lang="it-IT" i="1" dirty="0">
              <a:latin typeface="DM Sans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DM Sa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3AFFF-27DE-59F2-B7D6-F20E2481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94" y="1156915"/>
            <a:ext cx="4522261" cy="1165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73F70-22BB-1788-A266-2149DDDBA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692" y="2502731"/>
            <a:ext cx="4500466" cy="227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7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Statistical Analysis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it-IT" sz="1400" dirty="0">
              <a:solidFill>
                <a:schemeClr val="tx1"/>
              </a:solidFill>
              <a:latin typeface="DM Sans" pitchFamily="2" charset="77"/>
            </a:endParaRPr>
          </a:p>
          <a:p>
            <a:pPr marL="152400" indent="0">
              <a:buNone/>
            </a:pPr>
            <a:endParaRPr lang="it-IT" sz="1400" dirty="0">
              <a:effectLst/>
              <a:latin typeface="LMRoman10"/>
            </a:endParaRPr>
          </a:p>
          <a:p>
            <a:pPr marL="152400" indent="0">
              <a:buNone/>
            </a:pPr>
            <a:endParaRPr lang="it-IT" i="1" dirty="0">
              <a:latin typeface="DM Sans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DM Sans" pitchFamily="2" charset="77"/>
            </a:endParaRPr>
          </a:p>
        </p:txBody>
      </p:sp>
      <p:pic>
        <p:nvPicPr>
          <p:cNvPr id="2" name="Picture 13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6200B33D-1ED3-DF55-A66D-E143CB81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80" y="949325"/>
            <a:ext cx="2398494" cy="1924718"/>
          </a:xfrm>
          <a:prstGeom prst="rect">
            <a:avLst/>
          </a:prstGeom>
        </p:spPr>
      </p:pic>
      <p:pic>
        <p:nvPicPr>
          <p:cNvPr id="3" name="Picture 14" descr="A picture containing diagram, screenshot, text, plot&#10;&#10;Description automatically generated">
            <a:extLst>
              <a:ext uri="{FF2B5EF4-FFF2-40B4-BE49-F238E27FC236}">
                <a16:creationId xmlns:a16="http://schemas.microsoft.com/office/drawing/2014/main" id="{00254C19-5685-9999-65D3-E2DB77222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314" y="949325"/>
            <a:ext cx="2398494" cy="1924718"/>
          </a:xfrm>
          <a:prstGeom prst="rect">
            <a:avLst/>
          </a:prstGeom>
        </p:spPr>
      </p:pic>
      <p:pic>
        <p:nvPicPr>
          <p:cNvPr id="5" name="Picture 15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B45023F1-5A15-2D75-E185-418835F70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580" y="2876299"/>
            <a:ext cx="2398494" cy="1924718"/>
          </a:xfrm>
          <a:prstGeom prst="rect">
            <a:avLst/>
          </a:prstGeom>
        </p:spPr>
      </p:pic>
      <p:pic>
        <p:nvPicPr>
          <p:cNvPr id="6" name="Picture 16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EC4EB4A9-F724-26D5-1D3A-818168DB6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314" y="2948585"/>
            <a:ext cx="2398494" cy="19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Statistical Analysis</a:t>
            </a:r>
            <a:endParaRPr dirty="0"/>
          </a:p>
        </p:txBody>
      </p:sp>
      <p:pic>
        <p:nvPicPr>
          <p:cNvPr id="9" name="Picture 8" descr="A picture containing text, diagram, screenshot, parallel&#10;&#10;Description automatically generated">
            <a:extLst>
              <a:ext uri="{FF2B5EF4-FFF2-40B4-BE49-F238E27FC236}">
                <a16:creationId xmlns:a16="http://schemas.microsoft.com/office/drawing/2014/main" id="{F1AE2AF0-313E-7D8F-2D2E-927735679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95" y="1252013"/>
            <a:ext cx="3028115" cy="2275674"/>
          </a:xfrm>
          <a:prstGeom prst="rect">
            <a:avLst/>
          </a:prstGeom>
        </p:spPr>
      </p:pic>
      <p:pic>
        <p:nvPicPr>
          <p:cNvPr id="17" name="Picture 1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23CABD55-A895-B4FE-7E1E-3B8846729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79" y="1252012"/>
            <a:ext cx="3029331" cy="2275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9ED73-E534-06DC-4EB8-6D082CB01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2" y="3949140"/>
            <a:ext cx="3711347" cy="625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42895-A83B-9B4C-5FA6-8DF312114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016" y="3929138"/>
            <a:ext cx="3656036" cy="6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8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Statistical Analysis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it-IT" sz="1400" dirty="0">
              <a:solidFill>
                <a:schemeClr val="tx1"/>
              </a:solidFill>
              <a:latin typeface="DM Sans" pitchFamily="2" charset="77"/>
            </a:endParaRPr>
          </a:p>
          <a:p>
            <a:pPr marL="152400" indent="0">
              <a:buNone/>
            </a:pPr>
            <a:endParaRPr lang="it-IT" sz="1400" dirty="0">
              <a:effectLst/>
              <a:latin typeface="LMRoman10"/>
            </a:endParaRPr>
          </a:p>
          <a:p>
            <a:pPr marL="152400" indent="0">
              <a:buNone/>
            </a:pPr>
            <a:endParaRPr lang="it-IT" i="1" dirty="0">
              <a:latin typeface="DM Sans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DM Sans" pitchFamily="2" charset="77"/>
            </a:endParaRPr>
          </a:p>
        </p:txBody>
      </p:sp>
      <p:pic>
        <p:nvPicPr>
          <p:cNvPr id="13" name="Picture 12" descr="A picture containing text, diagram, screenshot, parallel&#10;&#10;Description automatically generated">
            <a:extLst>
              <a:ext uri="{FF2B5EF4-FFF2-40B4-BE49-F238E27FC236}">
                <a16:creationId xmlns:a16="http://schemas.microsoft.com/office/drawing/2014/main" id="{CE206D9C-02A5-91FE-363B-A1BE63E82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664" y="1191157"/>
            <a:ext cx="3028115" cy="2275674"/>
          </a:xfrm>
          <a:prstGeom prst="rect">
            <a:avLst/>
          </a:prstGeom>
        </p:spPr>
      </p:pic>
      <p:pic>
        <p:nvPicPr>
          <p:cNvPr id="21" name="Picture 20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88223CBA-C518-7E3C-69EC-B0D5EAD4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14" y="1191157"/>
            <a:ext cx="3028115" cy="22756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8D1B7F-0F5B-29A6-9BB8-95272066B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45" y="3946898"/>
            <a:ext cx="3931255" cy="6722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94B2D9-F78D-0592-2B70-5A57799B9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984" y="3946898"/>
            <a:ext cx="4055477" cy="6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5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Statistical Analysis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it-IT" sz="1400" dirty="0">
              <a:solidFill>
                <a:schemeClr val="tx1"/>
              </a:solidFill>
              <a:latin typeface="DM Sans" pitchFamily="2" charset="77"/>
            </a:endParaRPr>
          </a:p>
          <a:p>
            <a:pPr marL="152400" indent="0">
              <a:buNone/>
            </a:pPr>
            <a:endParaRPr lang="it-IT" sz="1400" dirty="0">
              <a:effectLst/>
              <a:latin typeface="LMRoman10"/>
            </a:endParaRPr>
          </a:p>
          <a:p>
            <a:pPr marL="152400" indent="0">
              <a:buNone/>
            </a:pPr>
            <a:endParaRPr lang="it-IT" i="1" dirty="0">
              <a:latin typeface="DM Sans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DM Sans" pitchFamily="2" charset="77"/>
            </a:endParaRPr>
          </a:p>
        </p:txBody>
      </p:sp>
      <p:pic>
        <p:nvPicPr>
          <p:cNvPr id="7" name="Picture 6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A9C62648-7A5C-E9BE-5DE5-C88AC4DC5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809" y="1161022"/>
            <a:ext cx="3031774" cy="2275675"/>
          </a:xfrm>
          <a:prstGeom prst="rect">
            <a:avLst/>
          </a:prstGeom>
        </p:spPr>
      </p:pic>
      <p:pic>
        <p:nvPicPr>
          <p:cNvPr id="15" name="Picture 1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2B5CD65B-DF00-A1C1-3381-34ABDAF49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86" y="1161022"/>
            <a:ext cx="3029355" cy="2275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3F96B7-24FC-8390-B208-2B683FC4C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64" y="3949799"/>
            <a:ext cx="3923201" cy="312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35952F-6A05-20D1-AA09-52732DAAF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837" y="3949799"/>
            <a:ext cx="3885718" cy="3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42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Statistical Analysis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it-IT" sz="1400" dirty="0">
              <a:solidFill>
                <a:schemeClr val="tx1"/>
              </a:solidFill>
              <a:latin typeface="DM Sans" pitchFamily="2" charset="77"/>
            </a:endParaRPr>
          </a:p>
          <a:p>
            <a:pPr marL="152400" indent="0">
              <a:buNone/>
            </a:pPr>
            <a:endParaRPr lang="it-IT" sz="1400" dirty="0">
              <a:effectLst/>
              <a:latin typeface="LMRoman10"/>
            </a:endParaRPr>
          </a:p>
          <a:p>
            <a:pPr marL="152400" indent="0">
              <a:buNone/>
            </a:pPr>
            <a:endParaRPr lang="it-IT" i="1" dirty="0">
              <a:latin typeface="DM Sans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DM Sans" pitchFamily="2" charset="77"/>
            </a:endParaRPr>
          </a:p>
        </p:txBody>
      </p:sp>
      <p:pic>
        <p:nvPicPr>
          <p:cNvPr id="11" name="Picture 10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B3B7B3DA-7D19-8A50-AA0B-BEACF8438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206" y="1256981"/>
            <a:ext cx="3025696" cy="2275675"/>
          </a:xfrm>
          <a:prstGeom prst="rect">
            <a:avLst/>
          </a:prstGeom>
        </p:spPr>
      </p:pic>
      <p:pic>
        <p:nvPicPr>
          <p:cNvPr id="19" name="Picture 1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1BB2D258-86FF-0F29-0AE3-69216BDCB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99" y="1256981"/>
            <a:ext cx="3030568" cy="2275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A59BD4-D349-C428-7696-976371048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67" y="3937836"/>
            <a:ext cx="3862433" cy="304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C0BBDF-F7D4-A5E1-638E-62B7B888C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613" y="3937836"/>
            <a:ext cx="3944882" cy="3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79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50"/>
          <p:cNvSpPr/>
          <p:nvPr/>
        </p:nvSpPr>
        <p:spPr>
          <a:xfrm>
            <a:off x="3678491" y="1827982"/>
            <a:ext cx="1786868" cy="1786868"/>
          </a:xfrm>
          <a:prstGeom prst="ellipse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accent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081" name="Google Shape;2081;p50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1"/>
                </a:solidFill>
              </a:rPr>
              <a:t>05</a:t>
            </a:r>
            <a:r>
              <a:rPr lang="it-IT" dirty="0"/>
              <a:t> CONCLUSIONS</a:t>
            </a:r>
            <a:br>
              <a:rPr lang="it-IT" dirty="0"/>
            </a:br>
            <a:r>
              <a:rPr lang="en-GB" sz="1800" b="1" i="0" u="none" strike="noStrike" baseline="0" dirty="0">
                <a:latin typeface="LMSans10-Bold"/>
              </a:rPr>
              <a:t>&amp; FUTURE WORK</a:t>
            </a:r>
            <a:endParaRPr lang="en-GB" dirty="0"/>
          </a:p>
        </p:txBody>
      </p:sp>
      <p:sp>
        <p:nvSpPr>
          <p:cNvPr id="2082" name="Google Shape;2082;p50"/>
          <p:cNvSpPr txBox="1">
            <a:spLocks noGrp="1"/>
          </p:cNvSpPr>
          <p:nvPr>
            <p:ph type="title" idx="2"/>
          </p:nvPr>
        </p:nvSpPr>
        <p:spPr>
          <a:xfrm>
            <a:off x="5726123" y="1037750"/>
            <a:ext cx="3538527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Enhancing Query Expansion</a:t>
            </a:r>
            <a:endParaRPr sz="1400" dirty="0"/>
          </a:p>
        </p:txBody>
      </p:sp>
      <p:sp>
        <p:nvSpPr>
          <p:cNvPr id="2083" name="Google Shape;2083;p50"/>
          <p:cNvSpPr txBox="1">
            <a:spLocks noGrp="1"/>
          </p:cNvSpPr>
          <p:nvPr>
            <p:ph type="title" idx="3"/>
          </p:nvPr>
        </p:nvSpPr>
        <p:spPr>
          <a:xfrm>
            <a:off x="5726075" y="1493150"/>
            <a:ext cx="2518800" cy="1024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Better </a:t>
            </a:r>
            <a:r>
              <a:rPr lang="en-GB" dirty="0" err="1"/>
              <a:t>ChatGPT</a:t>
            </a:r>
            <a:r>
              <a:rPr lang="en-GB" dirty="0"/>
              <a:t> prompts and explore alternative Large Language Models techniques.</a:t>
            </a:r>
            <a:endParaRPr dirty="0"/>
          </a:p>
        </p:txBody>
      </p:sp>
      <p:sp>
        <p:nvSpPr>
          <p:cNvPr id="2084" name="Google Shape;2084;p50"/>
          <p:cNvSpPr txBox="1">
            <a:spLocks noGrp="1"/>
          </p:cNvSpPr>
          <p:nvPr>
            <p:ph type="title" idx="4"/>
          </p:nvPr>
        </p:nvSpPr>
        <p:spPr>
          <a:xfrm>
            <a:off x="546100" y="1037750"/>
            <a:ext cx="2871825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Improving Re-ranking</a:t>
            </a:r>
            <a:endParaRPr sz="1400" dirty="0"/>
          </a:p>
        </p:txBody>
      </p:sp>
      <p:sp>
        <p:nvSpPr>
          <p:cNvPr id="2085" name="Google Shape;2085;p50"/>
          <p:cNvSpPr txBox="1">
            <a:spLocks noGrp="1"/>
          </p:cNvSpPr>
          <p:nvPr>
            <p:ph type="title" idx="5"/>
          </p:nvPr>
        </p:nvSpPr>
        <p:spPr>
          <a:xfrm>
            <a:off x="899075" y="1493149"/>
            <a:ext cx="2518800" cy="1024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DM Sans" pitchFamily="2" charset="77"/>
              </a:rPr>
              <a:t>Diversify scores, explore BERT models, fine-tune SBERT for relevance and document retrieval enhancement.</a:t>
            </a:r>
            <a:br>
              <a:rPr lang="en-GB" sz="1400" dirty="0">
                <a:latin typeface="DM Sans" pitchFamily="2" charset="77"/>
              </a:rPr>
            </a:br>
            <a:br>
              <a:rPr lang="en-GB" sz="1400" dirty="0">
                <a:latin typeface="DM Sans" pitchFamily="2" charset="77"/>
              </a:rPr>
            </a:br>
            <a:br>
              <a:rPr lang="en-GB" sz="1400" dirty="0">
                <a:latin typeface="DM Sans" pitchFamily="2" charset="77"/>
              </a:rPr>
            </a:br>
            <a:br>
              <a:rPr lang="en-GB" sz="1400" dirty="0">
                <a:latin typeface="DM Sans" pitchFamily="2" charset="77"/>
              </a:rPr>
            </a:br>
            <a:endParaRPr lang="en-GB" sz="1400" dirty="0">
              <a:latin typeface="DM Sans" pitchFamily="2" charset="77"/>
            </a:endParaRPr>
          </a:p>
        </p:txBody>
      </p:sp>
      <p:sp>
        <p:nvSpPr>
          <p:cNvPr id="2086" name="Google Shape;2086;p50"/>
          <p:cNvSpPr txBox="1">
            <a:spLocks noGrp="1"/>
          </p:cNvSpPr>
          <p:nvPr>
            <p:ph type="title" idx="6"/>
          </p:nvPr>
        </p:nvSpPr>
        <p:spPr>
          <a:xfrm>
            <a:off x="5726124" y="2899100"/>
            <a:ext cx="4046526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Vector-based Document Indexing</a:t>
            </a:r>
            <a:endParaRPr sz="1400" dirty="0"/>
          </a:p>
        </p:txBody>
      </p:sp>
      <p:sp>
        <p:nvSpPr>
          <p:cNvPr id="2087" name="Google Shape;2087;p50"/>
          <p:cNvSpPr txBox="1">
            <a:spLocks noGrp="1"/>
          </p:cNvSpPr>
          <p:nvPr>
            <p:ph type="title" idx="7"/>
          </p:nvPr>
        </p:nvSpPr>
        <p:spPr>
          <a:xfrm>
            <a:off x="5726075" y="3354500"/>
            <a:ext cx="25188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Investigate indexing documents as vectors for faster re-ranking, sacrificing one score in the process.</a:t>
            </a:r>
            <a:br>
              <a:rPr lang="en-GB" dirty="0"/>
            </a:br>
            <a:endParaRPr lang="en-GB" dirty="0"/>
          </a:p>
        </p:txBody>
      </p:sp>
      <p:sp>
        <p:nvSpPr>
          <p:cNvPr id="2088" name="Google Shape;2088;p50"/>
          <p:cNvSpPr txBox="1">
            <a:spLocks noGrp="1"/>
          </p:cNvSpPr>
          <p:nvPr>
            <p:ph type="title" idx="8"/>
          </p:nvPr>
        </p:nvSpPr>
        <p:spPr>
          <a:xfrm>
            <a:off x="-1022350" y="2899100"/>
            <a:ext cx="4440275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Utilizing Document Links</a:t>
            </a:r>
            <a:endParaRPr sz="1400" dirty="0"/>
          </a:p>
        </p:txBody>
      </p:sp>
      <p:sp>
        <p:nvSpPr>
          <p:cNvPr id="2089" name="Google Shape;2089;p50"/>
          <p:cNvSpPr txBox="1">
            <a:spLocks noGrp="1"/>
          </p:cNvSpPr>
          <p:nvPr>
            <p:ph type="title" idx="9"/>
          </p:nvPr>
        </p:nvSpPr>
        <p:spPr>
          <a:xfrm>
            <a:off x="899075" y="3354500"/>
            <a:ext cx="2518800" cy="110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Enhance search results with link details and domain authority from URL keywords.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2090" name="Google Shape;2090;p50"/>
          <p:cNvSpPr/>
          <p:nvPr/>
        </p:nvSpPr>
        <p:spPr>
          <a:xfrm>
            <a:off x="3494125" y="1395072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I</a:t>
            </a:r>
            <a:endParaRPr sz="4000" b="1" dirty="0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091" name="Google Shape;2091;p50"/>
          <p:cNvSpPr/>
          <p:nvPr/>
        </p:nvSpPr>
        <p:spPr>
          <a:xfrm>
            <a:off x="3494125" y="3120497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U</a:t>
            </a:r>
            <a:endParaRPr sz="4000" b="1" dirty="0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092" name="Google Shape;2092;p50"/>
          <p:cNvSpPr/>
          <p:nvPr/>
        </p:nvSpPr>
        <p:spPr>
          <a:xfrm>
            <a:off x="4724425" y="1395072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E</a:t>
            </a:r>
            <a:endParaRPr sz="4000" b="1" dirty="0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093" name="Google Shape;2093;p50"/>
          <p:cNvSpPr/>
          <p:nvPr/>
        </p:nvSpPr>
        <p:spPr>
          <a:xfrm>
            <a:off x="4724425" y="3120497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V</a:t>
            </a:r>
            <a:endParaRPr sz="4000" b="1" dirty="0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38;p66">
            <a:extLst>
              <a:ext uri="{FF2B5EF4-FFF2-40B4-BE49-F238E27FC236}">
                <a16:creationId xmlns:a16="http://schemas.microsoft.com/office/drawing/2014/main" id="{2BA8B90D-62B4-CCCF-E408-6CAE12466BE0}"/>
              </a:ext>
            </a:extLst>
          </p:cNvPr>
          <p:cNvSpPr txBox="1">
            <a:spLocks/>
          </p:cNvSpPr>
          <p:nvPr/>
        </p:nvSpPr>
        <p:spPr>
          <a:xfrm>
            <a:off x="2288000" y="1601660"/>
            <a:ext cx="4568100" cy="11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mine"/>
              <a:buNone/>
              <a:defRPr sz="65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mine"/>
              <a:buNone/>
              <a:defRPr sz="48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mine"/>
              <a:buNone/>
              <a:defRPr sz="48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mine"/>
              <a:buNone/>
              <a:defRPr sz="48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mine"/>
              <a:buNone/>
              <a:defRPr sz="48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mine"/>
              <a:buNone/>
              <a:defRPr sz="48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mine"/>
              <a:buNone/>
              <a:defRPr sz="48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mine"/>
              <a:buNone/>
              <a:defRPr sz="48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mine"/>
              <a:buNone/>
              <a:defRPr sz="48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en-GB" dirty="0"/>
              <a:t>THANKS!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9BF8C-EE0B-B0A8-08B7-050AD9128E45}"/>
              </a:ext>
            </a:extLst>
          </p:cNvPr>
          <p:cNvSpPr txBox="1"/>
          <p:nvPr/>
        </p:nvSpPr>
        <p:spPr>
          <a:xfrm>
            <a:off x="626036" y="2699877"/>
            <a:ext cx="8268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 you have 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64"/>
          <p:cNvSpPr txBox="1">
            <a:spLocks noGrp="1"/>
          </p:cNvSpPr>
          <p:nvPr>
            <p:ph type="title" idx="2"/>
          </p:nvPr>
        </p:nvSpPr>
        <p:spPr>
          <a:xfrm>
            <a:off x="3400872" y="2116676"/>
            <a:ext cx="2342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</a:t>
            </a:r>
            <a:endParaRPr dirty="0"/>
          </a:p>
        </p:txBody>
      </p:sp>
      <p:sp>
        <p:nvSpPr>
          <p:cNvPr id="2476" name="Google Shape;2476;p64"/>
          <p:cNvSpPr txBox="1">
            <a:spLocks noGrp="1"/>
          </p:cNvSpPr>
          <p:nvPr>
            <p:ph type="title" idx="3"/>
          </p:nvPr>
        </p:nvSpPr>
        <p:spPr>
          <a:xfrm>
            <a:off x="3400834" y="2572076"/>
            <a:ext cx="2342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DM Sans"/>
              <a:buNone/>
            </a:pPr>
            <a:r>
              <a:rPr lang="en" sz="1400" dirty="0"/>
              <a:t>Develop an efficient IR system and training it using </a:t>
            </a:r>
            <a:r>
              <a:rPr lang="en" sz="1400" i="1" dirty="0" err="1"/>
              <a:t>Qwant</a:t>
            </a:r>
            <a:r>
              <a:rPr lang="en" sz="1400" dirty="0"/>
              <a:t> training data (French &amp; English):</a:t>
            </a:r>
            <a:br>
              <a:rPr lang="en" sz="1400" dirty="0"/>
            </a:br>
            <a:r>
              <a:rPr lang="it-IT" sz="1400" dirty="0"/>
              <a:t>u</a:t>
            </a:r>
            <a:r>
              <a:rPr lang="en" sz="1400" dirty="0"/>
              <a:t>ser searches</a:t>
            </a:r>
            <a:br>
              <a:rPr lang="en" sz="1400" dirty="0"/>
            </a:br>
            <a:r>
              <a:rPr lang="it-IT" sz="1400" dirty="0" err="1"/>
              <a:t>w</a:t>
            </a:r>
            <a:r>
              <a:rPr lang="en" sz="1400" dirty="0"/>
              <a:t>eb documents</a:t>
            </a:r>
          </a:p>
        </p:txBody>
      </p:sp>
      <p:sp>
        <p:nvSpPr>
          <p:cNvPr id="2477" name="Google Shape;2477;p64"/>
          <p:cNvSpPr txBox="1">
            <a:spLocks noGrp="1"/>
          </p:cNvSpPr>
          <p:nvPr>
            <p:ph type="title" idx="4"/>
          </p:nvPr>
        </p:nvSpPr>
        <p:spPr>
          <a:xfrm>
            <a:off x="768171" y="2116676"/>
            <a:ext cx="2342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/>
              <a:t>PROBLEM</a:t>
            </a:r>
          </a:p>
        </p:txBody>
      </p:sp>
      <p:sp>
        <p:nvSpPr>
          <p:cNvPr id="2478" name="Google Shape;2478;p64"/>
          <p:cNvSpPr txBox="1">
            <a:spLocks noGrp="1"/>
          </p:cNvSpPr>
          <p:nvPr>
            <p:ph type="title" idx="5"/>
          </p:nvPr>
        </p:nvSpPr>
        <p:spPr>
          <a:xfrm>
            <a:off x="768125" y="2572076"/>
            <a:ext cx="2342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Performance of IR systems can deteriorate over time because web contents and user search preferences change.</a:t>
            </a:r>
          </a:p>
        </p:txBody>
      </p:sp>
      <p:sp>
        <p:nvSpPr>
          <p:cNvPr id="2479" name="Google Shape;2479;p64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01</a:t>
            </a:r>
            <a:r>
              <a:rPr lang="en" dirty="0"/>
              <a:t> INTRODUCTION</a:t>
            </a:r>
            <a:endParaRPr dirty="0"/>
          </a:p>
        </p:txBody>
      </p:sp>
      <p:sp>
        <p:nvSpPr>
          <p:cNvPr id="2480" name="Google Shape;2480;p64"/>
          <p:cNvSpPr txBox="1">
            <a:spLocks noGrp="1"/>
          </p:cNvSpPr>
          <p:nvPr>
            <p:ph type="title" idx="6"/>
          </p:nvPr>
        </p:nvSpPr>
        <p:spPr>
          <a:xfrm>
            <a:off x="6033480" y="2116676"/>
            <a:ext cx="2342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2481" name="Google Shape;2481;p64"/>
          <p:cNvSpPr txBox="1">
            <a:spLocks noGrp="1"/>
          </p:cNvSpPr>
          <p:nvPr>
            <p:ph type="title" idx="7"/>
          </p:nvPr>
        </p:nvSpPr>
        <p:spPr>
          <a:xfrm>
            <a:off x="6033543" y="2572076"/>
            <a:ext cx="2342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Test and </a:t>
            </a:r>
            <a:r>
              <a:rPr lang="it-IT" sz="1400" dirty="0" err="1"/>
              <a:t>measure</a:t>
            </a:r>
            <a:r>
              <a:rPr lang="it-IT" sz="1400" dirty="0"/>
              <a:t> the </a:t>
            </a:r>
            <a:r>
              <a:rPr lang="it-IT" sz="1400" dirty="0" err="1"/>
              <a:t>system’s</a:t>
            </a:r>
            <a:r>
              <a:rPr lang="it-IT" sz="1400" dirty="0"/>
              <a:t> performance, </a:t>
            </a:r>
            <a:r>
              <a:rPr lang="it-IT" sz="1400" dirty="0" err="1"/>
              <a:t>ensuring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doesn’t</a:t>
            </a:r>
            <a:r>
              <a:rPr lang="it-IT" sz="1400" dirty="0"/>
              <a:t> </a:t>
            </a:r>
            <a:r>
              <a:rPr lang="it-IT" sz="1400" dirty="0" err="1"/>
              <a:t>decline</a:t>
            </a:r>
            <a:r>
              <a:rPr lang="it-IT" sz="1400" dirty="0"/>
              <a:t> with data coming from </a:t>
            </a:r>
            <a:r>
              <a:rPr lang="it-IT" sz="1400" dirty="0" err="1"/>
              <a:t>different</a:t>
            </a:r>
            <a:r>
              <a:rPr lang="it-IT" sz="1400" dirty="0"/>
              <a:t>/</a:t>
            </a:r>
            <a:r>
              <a:rPr lang="it-IT" sz="1400" dirty="0" err="1"/>
              <a:t>distant</a:t>
            </a:r>
            <a:r>
              <a:rPr lang="it-IT" sz="1400" dirty="0"/>
              <a:t> </a:t>
            </a:r>
            <a:r>
              <a:rPr lang="it-IT" sz="1400" dirty="0" err="1"/>
              <a:t>timestamps</a:t>
            </a:r>
            <a:endParaRPr lang="it-IT" sz="1400" dirty="0"/>
          </a:p>
        </p:txBody>
      </p:sp>
      <p:sp>
        <p:nvSpPr>
          <p:cNvPr id="2" name="Google Shape;1867;p40">
            <a:extLst>
              <a:ext uri="{FF2B5EF4-FFF2-40B4-BE49-F238E27FC236}">
                <a16:creationId xmlns:a16="http://schemas.microsoft.com/office/drawing/2014/main" id="{2794E297-485B-23DD-2D85-43D52C105C5E}"/>
              </a:ext>
            </a:extLst>
          </p:cNvPr>
          <p:cNvSpPr/>
          <p:nvPr/>
        </p:nvSpPr>
        <p:spPr>
          <a:xfrm>
            <a:off x="7035094" y="1719062"/>
            <a:ext cx="380308" cy="430873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</a:endParaRPr>
          </a:p>
        </p:txBody>
      </p:sp>
      <p:grpSp>
        <p:nvGrpSpPr>
          <p:cNvPr id="3" name="Google Shape;12434;p82">
            <a:extLst>
              <a:ext uri="{FF2B5EF4-FFF2-40B4-BE49-F238E27FC236}">
                <a16:creationId xmlns:a16="http://schemas.microsoft.com/office/drawing/2014/main" id="{F1CAE7F0-E0ED-523E-C12D-BF10382D054B}"/>
              </a:ext>
            </a:extLst>
          </p:cNvPr>
          <p:cNvGrpSpPr/>
          <p:nvPr/>
        </p:nvGrpSpPr>
        <p:grpSpPr>
          <a:xfrm>
            <a:off x="1684415" y="1686694"/>
            <a:ext cx="464387" cy="435207"/>
            <a:chOff x="-33676975" y="2275050"/>
            <a:chExt cx="295375" cy="293000"/>
          </a:xfrm>
          <a:solidFill>
            <a:schemeClr val="accent6">
              <a:lumMod val="50000"/>
            </a:schemeClr>
          </a:solidFill>
        </p:grpSpPr>
        <p:sp>
          <p:nvSpPr>
            <p:cNvPr id="4" name="Google Shape;12435;p82">
              <a:extLst>
                <a:ext uri="{FF2B5EF4-FFF2-40B4-BE49-F238E27FC236}">
                  <a16:creationId xmlns:a16="http://schemas.microsoft.com/office/drawing/2014/main" id="{3573FC5F-7DF4-AB09-59AC-ED0D7E79F9CF}"/>
                </a:ext>
              </a:extLst>
            </p:cNvPr>
            <p:cNvSpPr/>
            <p:nvPr/>
          </p:nvSpPr>
          <p:spPr>
            <a:xfrm>
              <a:off x="-33502125" y="2309700"/>
              <a:ext cx="52800" cy="67750"/>
            </a:xfrm>
            <a:custGeom>
              <a:avLst/>
              <a:gdLst/>
              <a:ahLst/>
              <a:cxnLst/>
              <a:rect l="l" t="t" r="r" b="b"/>
              <a:pathLst>
                <a:path w="2112" h="2710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Google Shape;12436;p82">
              <a:extLst>
                <a:ext uri="{FF2B5EF4-FFF2-40B4-BE49-F238E27FC236}">
                  <a16:creationId xmlns:a16="http://schemas.microsoft.com/office/drawing/2014/main" id="{08A1AE9B-2DB6-D5B7-4379-94862CBE70B4}"/>
                </a:ext>
              </a:extLst>
            </p:cNvPr>
            <p:cNvSpPr/>
            <p:nvPr/>
          </p:nvSpPr>
          <p:spPr>
            <a:xfrm>
              <a:off x="-33484800" y="23955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Google Shape;12437;p82">
              <a:extLst>
                <a:ext uri="{FF2B5EF4-FFF2-40B4-BE49-F238E27FC236}">
                  <a16:creationId xmlns:a16="http://schemas.microsoft.com/office/drawing/2014/main" id="{2103CC82-60A0-3B91-1FB9-5B49E9130EE2}"/>
                </a:ext>
              </a:extLst>
            </p:cNvPr>
            <p:cNvSpPr/>
            <p:nvPr/>
          </p:nvSpPr>
          <p:spPr>
            <a:xfrm>
              <a:off x="-33676975" y="2275050"/>
              <a:ext cx="295375" cy="293000"/>
            </a:xfrm>
            <a:custGeom>
              <a:avLst/>
              <a:gdLst/>
              <a:ahLst/>
              <a:cxnLst/>
              <a:rect l="l" t="t" r="r" b="b"/>
              <a:pathLst>
                <a:path w="11815" h="11720" extrusionOk="0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" name="Google Shape;12940;p83">
            <a:extLst>
              <a:ext uri="{FF2B5EF4-FFF2-40B4-BE49-F238E27FC236}">
                <a16:creationId xmlns:a16="http://schemas.microsoft.com/office/drawing/2014/main" id="{BE987A38-19C0-DA72-EF7D-A8BECCFEC3AB}"/>
              </a:ext>
            </a:extLst>
          </p:cNvPr>
          <p:cNvGrpSpPr/>
          <p:nvPr/>
        </p:nvGrpSpPr>
        <p:grpSpPr>
          <a:xfrm>
            <a:off x="4327293" y="1739013"/>
            <a:ext cx="428176" cy="367462"/>
            <a:chOff x="-45664625" y="2352225"/>
            <a:chExt cx="300125" cy="263875"/>
          </a:xfrm>
          <a:solidFill>
            <a:schemeClr val="accent6">
              <a:lumMod val="50000"/>
            </a:schemeClr>
          </a:solidFill>
        </p:grpSpPr>
        <p:sp>
          <p:nvSpPr>
            <p:cNvPr id="8" name="Google Shape;12941;p83">
              <a:extLst>
                <a:ext uri="{FF2B5EF4-FFF2-40B4-BE49-F238E27FC236}">
                  <a16:creationId xmlns:a16="http://schemas.microsoft.com/office/drawing/2014/main" id="{27210FBD-CEDF-B74B-AD81-542B1BFA2966}"/>
                </a:ext>
              </a:extLst>
            </p:cNvPr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42;p83">
              <a:extLst>
                <a:ext uri="{FF2B5EF4-FFF2-40B4-BE49-F238E27FC236}">
                  <a16:creationId xmlns:a16="http://schemas.microsoft.com/office/drawing/2014/main" id="{1277E278-C24A-9B9A-6EDB-C7E825825F20}"/>
                </a:ext>
              </a:extLst>
            </p:cNvPr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43;p83">
              <a:extLst>
                <a:ext uri="{FF2B5EF4-FFF2-40B4-BE49-F238E27FC236}">
                  <a16:creationId xmlns:a16="http://schemas.microsoft.com/office/drawing/2014/main" id="{64360135-D99E-F77D-B0B4-3CE9A2271F6D}"/>
                </a:ext>
              </a:extLst>
            </p:cNvPr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44;p83">
              <a:extLst>
                <a:ext uri="{FF2B5EF4-FFF2-40B4-BE49-F238E27FC236}">
                  <a16:creationId xmlns:a16="http://schemas.microsoft.com/office/drawing/2014/main" id="{B908102C-0AAA-F313-69FE-2D36A2D0A727}"/>
                </a:ext>
              </a:extLst>
            </p:cNvPr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45;p83">
              <a:extLst>
                <a:ext uri="{FF2B5EF4-FFF2-40B4-BE49-F238E27FC236}">
                  <a16:creationId xmlns:a16="http://schemas.microsoft.com/office/drawing/2014/main" id="{7819A7B3-BF99-273A-E3C0-CA4B5B9247BD}"/>
                </a:ext>
              </a:extLst>
            </p:cNvPr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46;p83">
              <a:extLst>
                <a:ext uri="{FF2B5EF4-FFF2-40B4-BE49-F238E27FC236}">
                  <a16:creationId xmlns:a16="http://schemas.microsoft.com/office/drawing/2014/main" id="{72DDEE29-90F6-293E-5224-9687D44AE84A}"/>
                </a:ext>
              </a:extLst>
            </p:cNvPr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47;p83">
              <a:extLst>
                <a:ext uri="{FF2B5EF4-FFF2-40B4-BE49-F238E27FC236}">
                  <a16:creationId xmlns:a16="http://schemas.microsoft.com/office/drawing/2014/main" id="{5D6C877C-E60F-529E-EF39-5E4856B9FFB2}"/>
                </a:ext>
              </a:extLst>
            </p:cNvPr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246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37"/>
          <p:cNvSpPr/>
          <p:nvPr/>
        </p:nvSpPr>
        <p:spPr>
          <a:xfrm>
            <a:off x="1573025" y="1506689"/>
            <a:ext cx="1833900" cy="18339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37"/>
          <p:cNvSpPr txBox="1">
            <a:spLocks noGrp="1"/>
          </p:cNvSpPr>
          <p:nvPr>
            <p:ph type="title"/>
          </p:nvPr>
        </p:nvSpPr>
        <p:spPr>
          <a:xfrm>
            <a:off x="3638309" y="485723"/>
            <a:ext cx="3768300" cy="6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02</a:t>
            </a:r>
            <a:r>
              <a:rPr lang="en" dirty="0">
                <a:solidFill>
                  <a:schemeClr val="accent2"/>
                </a:solidFill>
              </a:rPr>
              <a:t> COLLECTION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720" name="Google Shape;1720;p37"/>
          <p:cNvSpPr txBox="1">
            <a:spLocks noGrp="1"/>
          </p:cNvSpPr>
          <p:nvPr>
            <p:ph type="subTitle" idx="1"/>
          </p:nvPr>
        </p:nvSpPr>
        <p:spPr>
          <a:xfrm>
            <a:off x="3528139" y="1384112"/>
            <a:ext cx="3768300" cy="3460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Data Source: </a:t>
            </a:r>
            <a:r>
              <a:rPr lang="it-IT" b="0" i="1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Qwant</a:t>
            </a:r>
            <a:r>
              <a:rPr lang="it-IT" b="0" i="1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b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(</a:t>
            </a:r>
            <a:r>
              <a:rPr lang="it-IT" b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search</a:t>
            </a:r>
            <a:r>
              <a:rPr lang="it-IT" b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b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engine</a:t>
            </a:r>
            <a:r>
              <a:rPr lang="it-IT" b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)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search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logs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Queries: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Filtered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for spam and low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document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count</a:t>
            </a:r>
            <a:endParaRPr lang="it-IT" b="0" i="0" u="none" strike="noStrike" dirty="0">
              <a:solidFill>
                <a:srgbClr val="374151"/>
              </a:solidFill>
              <a:effectLst/>
              <a:latin typeface="DM Sans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Documents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: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Relevant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documents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extracted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from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SERPs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, non-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relevant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documents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randomly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sampled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from </a:t>
            </a:r>
            <a:r>
              <a:rPr lang="it-IT" b="0" i="1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Qwant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index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Relevance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Estimates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: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Obtained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through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user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implicit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feedback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using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a click model</a:t>
            </a:r>
          </a:p>
        </p:txBody>
      </p:sp>
      <p:grpSp>
        <p:nvGrpSpPr>
          <p:cNvPr id="5" name="Google Shape;12971;p83">
            <a:extLst>
              <a:ext uri="{FF2B5EF4-FFF2-40B4-BE49-F238E27FC236}">
                <a16:creationId xmlns:a16="http://schemas.microsoft.com/office/drawing/2014/main" id="{71ECB163-E360-CB3B-B4D6-FD381D6DDFA9}"/>
              </a:ext>
            </a:extLst>
          </p:cNvPr>
          <p:cNvGrpSpPr>
            <a:grpSpLocks noChangeAspect="1"/>
          </p:cNvGrpSpPr>
          <p:nvPr/>
        </p:nvGrpSpPr>
        <p:grpSpPr>
          <a:xfrm>
            <a:off x="2067765" y="1883639"/>
            <a:ext cx="1080000" cy="1080000"/>
            <a:chOff x="-47159525" y="2342000"/>
            <a:chExt cx="300900" cy="300875"/>
          </a:xfrm>
          <a:solidFill>
            <a:srgbClr val="C00000"/>
          </a:solidFill>
        </p:grpSpPr>
        <p:sp>
          <p:nvSpPr>
            <p:cNvPr id="6" name="Google Shape;12972;p83">
              <a:extLst>
                <a:ext uri="{FF2B5EF4-FFF2-40B4-BE49-F238E27FC236}">
                  <a16:creationId xmlns:a16="http://schemas.microsoft.com/office/drawing/2014/main" id="{E62BB9D8-D97B-BF85-BB17-869B8B658AB0}"/>
                </a:ext>
              </a:extLst>
            </p:cNvPr>
            <p:cNvSpPr/>
            <p:nvPr/>
          </p:nvSpPr>
          <p:spPr>
            <a:xfrm>
              <a:off x="-47122500" y="2376650"/>
              <a:ext cx="123675" cy="125250"/>
            </a:xfrm>
            <a:custGeom>
              <a:avLst/>
              <a:gdLst/>
              <a:ahLst/>
              <a:cxnLst/>
              <a:rect l="l" t="t" r="r" b="b"/>
              <a:pathLst>
                <a:path w="4947" h="5010" extrusionOk="0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3;p83">
              <a:extLst>
                <a:ext uri="{FF2B5EF4-FFF2-40B4-BE49-F238E27FC236}">
                  <a16:creationId xmlns:a16="http://schemas.microsoft.com/office/drawing/2014/main" id="{F33F71F5-E4E2-F0AD-45A3-A5B526449CCF}"/>
                </a:ext>
              </a:extLst>
            </p:cNvPr>
            <p:cNvSpPr/>
            <p:nvPr/>
          </p:nvSpPr>
          <p:spPr>
            <a:xfrm>
              <a:off x="-47159525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4;p83">
              <a:extLst>
                <a:ext uri="{FF2B5EF4-FFF2-40B4-BE49-F238E27FC236}">
                  <a16:creationId xmlns:a16="http://schemas.microsoft.com/office/drawing/2014/main" id="{2CBDDB83-B960-87F8-D2A9-6B056E32D411}"/>
                </a:ext>
              </a:extLst>
            </p:cNvPr>
            <p:cNvSpPr/>
            <p:nvPr/>
          </p:nvSpPr>
          <p:spPr>
            <a:xfrm>
              <a:off x="-46946075" y="25373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5;p83">
              <a:extLst>
                <a:ext uri="{FF2B5EF4-FFF2-40B4-BE49-F238E27FC236}">
                  <a16:creationId xmlns:a16="http://schemas.microsoft.com/office/drawing/2014/main" id="{63EEBB40-3B77-E28D-E9B5-CEB91E962628}"/>
                </a:ext>
              </a:extLst>
            </p:cNvPr>
            <p:cNvSpPr/>
            <p:nvPr/>
          </p:nvSpPr>
          <p:spPr>
            <a:xfrm>
              <a:off x="-47122500" y="253732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6;p83">
              <a:extLst>
                <a:ext uri="{FF2B5EF4-FFF2-40B4-BE49-F238E27FC236}">
                  <a16:creationId xmlns:a16="http://schemas.microsoft.com/office/drawing/2014/main" id="{09D1B7B6-4A0F-4A25-FEE7-95263FEF1720}"/>
                </a:ext>
              </a:extLst>
            </p:cNvPr>
            <p:cNvSpPr/>
            <p:nvPr/>
          </p:nvSpPr>
          <p:spPr>
            <a:xfrm>
              <a:off x="-47122500" y="257277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37"/>
          <p:cNvSpPr/>
          <p:nvPr/>
        </p:nvSpPr>
        <p:spPr>
          <a:xfrm>
            <a:off x="1573025" y="1506689"/>
            <a:ext cx="1833900" cy="18339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37"/>
          <p:cNvSpPr txBox="1">
            <a:spLocks noGrp="1"/>
          </p:cNvSpPr>
          <p:nvPr>
            <p:ph type="title"/>
          </p:nvPr>
        </p:nvSpPr>
        <p:spPr>
          <a:xfrm>
            <a:off x="3638309" y="485723"/>
            <a:ext cx="3768300" cy="6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COLLECTION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720" name="Google Shape;1720;p37"/>
          <p:cNvSpPr txBox="1">
            <a:spLocks noGrp="1"/>
          </p:cNvSpPr>
          <p:nvPr>
            <p:ph type="subTitle" idx="1"/>
          </p:nvPr>
        </p:nvSpPr>
        <p:spPr>
          <a:xfrm>
            <a:off x="3528139" y="1207840"/>
            <a:ext cx="3768300" cy="3460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Training Data: 672 queries with 9,656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assessments</a:t>
            </a:r>
            <a:endParaRPr lang="it-IT" b="0" i="0" u="none" strike="noStrike" dirty="0">
              <a:solidFill>
                <a:srgbClr val="374151"/>
              </a:solidFill>
              <a:effectLst/>
              <a:latin typeface="DM Sans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Heldout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Data: 98 queries with 1,420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assessments</a:t>
            </a:r>
            <a:endParaRPr lang="it-IT" b="0" i="0" u="none" strike="noStrike" dirty="0">
              <a:solidFill>
                <a:srgbClr val="374151"/>
              </a:solidFill>
              <a:effectLst/>
              <a:latin typeface="DM Sans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Document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Corpus: 1,570,734 web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Relevance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Distribution: 73% non-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relevant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, 21%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relevant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, 6%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highly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relevant</a:t>
            </a:r>
            <a:endParaRPr lang="it-IT" b="0" i="0" u="none" strike="noStrike" dirty="0">
              <a:solidFill>
                <a:srgbClr val="374151"/>
              </a:solidFill>
              <a:effectLst/>
              <a:latin typeface="DM Sans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Test </a:t>
            </a:r>
            <a:r>
              <a:rPr lang="it-IT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Collections</a:t>
            </a:r>
            <a:r>
              <a:rPr lang="it-IT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sz="14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Short-</a:t>
            </a:r>
            <a:r>
              <a:rPr lang="it-IT" sz="14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term</a:t>
            </a:r>
            <a:r>
              <a:rPr lang="it-IT" sz="14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sz="14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Persistence</a:t>
            </a:r>
            <a:r>
              <a:rPr lang="it-IT" sz="14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Sub-task: 1,593,376 </a:t>
            </a:r>
            <a:r>
              <a:rPr lang="it-IT" sz="14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documents</a:t>
            </a:r>
            <a:r>
              <a:rPr lang="it-IT" sz="14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, 882 queries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sz="14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Long-</a:t>
            </a:r>
            <a:r>
              <a:rPr lang="it-IT" sz="14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term</a:t>
            </a:r>
            <a:r>
              <a:rPr lang="it-IT" sz="14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sz="14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Persistence</a:t>
            </a:r>
            <a:r>
              <a:rPr lang="it-IT" sz="14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Sub-task: 1,081,334 </a:t>
            </a:r>
            <a:r>
              <a:rPr lang="it-IT" sz="14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documents</a:t>
            </a:r>
            <a:r>
              <a:rPr lang="it-IT" sz="14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, 923 queries</a:t>
            </a:r>
          </a:p>
        </p:txBody>
      </p:sp>
      <p:grpSp>
        <p:nvGrpSpPr>
          <p:cNvPr id="5" name="Google Shape;12971;p83">
            <a:extLst>
              <a:ext uri="{FF2B5EF4-FFF2-40B4-BE49-F238E27FC236}">
                <a16:creationId xmlns:a16="http://schemas.microsoft.com/office/drawing/2014/main" id="{71ECB163-E360-CB3B-B4D6-FD381D6DDFA9}"/>
              </a:ext>
            </a:extLst>
          </p:cNvPr>
          <p:cNvGrpSpPr>
            <a:grpSpLocks noChangeAspect="1"/>
          </p:cNvGrpSpPr>
          <p:nvPr/>
        </p:nvGrpSpPr>
        <p:grpSpPr>
          <a:xfrm>
            <a:off x="2067765" y="1883639"/>
            <a:ext cx="1080000" cy="1080000"/>
            <a:chOff x="-47159525" y="2342000"/>
            <a:chExt cx="300900" cy="300875"/>
          </a:xfrm>
          <a:solidFill>
            <a:srgbClr val="C00000"/>
          </a:solidFill>
        </p:grpSpPr>
        <p:sp>
          <p:nvSpPr>
            <p:cNvPr id="6" name="Google Shape;12972;p83">
              <a:extLst>
                <a:ext uri="{FF2B5EF4-FFF2-40B4-BE49-F238E27FC236}">
                  <a16:creationId xmlns:a16="http://schemas.microsoft.com/office/drawing/2014/main" id="{E62BB9D8-D97B-BF85-BB17-869B8B658AB0}"/>
                </a:ext>
              </a:extLst>
            </p:cNvPr>
            <p:cNvSpPr/>
            <p:nvPr/>
          </p:nvSpPr>
          <p:spPr>
            <a:xfrm>
              <a:off x="-47122500" y="2376650"/>
              <a:ext cx="123675" cy="125250"/>
            </a:xfrm>
            <a:custGeom>
              <a:avLst/>
              <a:gdLst/>
              <a:ahLst/>
              <a:cxnLst/>
              <a:rect l="l" t="t" r="r" b="b"/>
              <a:pathLst>
                <a:path w="4947" h="5010" extrusionOk="0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3;p83">
              <a:extLst>
                <a:ext uri="{FF2B5EF4-FFF2-40B4-BE49-F238E27FC236}">
                  <a16:creationId xmlns:a16="http://schemas.microsoft.com/office/drawing/2014/main" id="{F33F71F5-E4E2-F0AD-45A3-A5B526449CCF}"/>
                </a:ext>
              </a:extLst>
            </p:cNvPr>
            <p:cNvSpPr/>
            <p:nvPr/>
          </p:nvSpPr>
          <p:spPr>
            <a:xfrm>
              <a:off x="-47159525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4;p83">
              <a:extLst>
                <a:ext uri="{FF2B5EF4-FFF2-40B4-BE49-F238E27FC236}">
                  <a16:creationId xmlns:a16="http://schemas.microsoft.com/office/drawing/2014/main" id="{2CBDDB83-B960-87F8-D2A9-6B056E32D411}"/>
                </a:ext>
              </a:extLst>
            </p:cNvPr>
            <p:cNvSpPr/>
            <p:nvPr/>
          </p:nvSpPr>
          <p:spPr>
            <a:xfrm>
              <a:off x="-46946075" y="25373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5;p83">
              <a:extLst>
                <a:ext uri="{FF2B5EF4-FFF2-40B4-BE49-F238E27FC236}">
                  <a16:creationId xmlns:a16="http://schemas.microsoft.com/office/drawing/2014/main" id="{63EEBB40-3B77-E28D-E9B5-CEB91E962628}"/>
                </a:ext>
              </a:extLst>
            </p:cNvPr>
            <p:cNvSpPr/>
            <p:nvPr/>
          </p:nvSpPr>
          <p:spPr>
            <a:xfrm>
              <a:off x="-47122500" y="253732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6;p83">
              <a:extLst>
                <a:ext uri="{FF2B5EF4-FFF2-40B4-BE49-F238E27FC236}">
                  <a16:creationId xmlns:a16="http://schemas.microsoft.com/office/drawing/2014/main" id="{09D1B7B6-4A0F-4A25-FEE7-95263FEF1720}"/>
                </a:ext>
              </a:extLst>
            </p:cNvPr>
            <p:cNvSpPr/>
            <p:nvPr/>
          </p:nvSpPr>
          <p:spPr>
            <a:xfrm>
              <a:off x="-47122500" y="257277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887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54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03</a:t>
            </a:r>
            <a:r>
              <a:rPr lang="en" dirty="0">
                <a:solidFill>
                  <a:schemeClr val="accent2"/>
                </a:solidFill>
              </a:rPr>
              <a:t> OUR SYSTEM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131" name="Google Shape;2131;p54"/>
          <p:cNvSpPr txBox="1">
            <a:spLocks noGrp="1"/>
          </p:cNvSpPr>
          <p:nvPr>
            <p:ph type="title" idx="4294967295"/>
          </p:nvPr>
        </p:nvSpPr>
        <p:spPr>
          <a:xfrm>
            <a:off x="561000" y="124840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Analyzer</a:t>
            </a:r>
            <a:endParaRPr sz="1800" b="1" dirty="0"/>
          </a:p>
        </p:txBody>
      </p:sp>
      <p:sp>
        <p:nvSpPr>
          <p:cNvPr id="2132" name="Google Shape;2132;p54"/>
          <p:cNvSpPr txBox="1">
            <a:spLocks noGrp="1"/>
          </p:cNvSpPr>
          <p:nvPr>
            <p:ph type="title" idx="4294967295"/>
          </p:nvPr>
        </p:nvSpPr>
        <p:spPr>
          <a:xfrm>
            <a:off x="412694" y="1816823"/>
            <a:ext cx="2319106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Analyzing parsed documents using techniques such as tokenization, stemming, …</a:t>
            </a:r>
            <a:endParaRPr sz="1400" b="0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33" name="Google Shape;2133;p54"/>
          <p:cNvSpPr txBox="1">
            <a:spLocks noGrp="1"/>
          </p:cNvSpPr>
          <p:nvPr>
            <p:ph type="title" idx="4294967295"/>
          </p:nvPr>
        </p:nvSpPr>
        <p:spPr>
          <a:xfrm>
            <a:off x="5000400" y="128886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Searcher</a:t>
            </a:r>
            <a:endParaRPr sz="1800" b="1" dirty="0"/>
          </a:p>
        </p:txBody>
      </p:sp>
      <p:sp>
        <p:nvSpPr>
          <p:cNvPr id="2134" name="Google Shape;2134;p54"/>
          <p:cNvSpPr txBox="1">
            <a:spLocks noGrp="1"/>
          </p:cNvSpPr>
          <p:nvPr>
            <p:ph type="title" idx="4294967295"/>
          </p:nvPr>
        </p:nvSpPr>
        <p:spPr>
          <a:xfrm>
            <a:off x="4778809" y="1816823"/>
            <a:ext cx="2392391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Searching through indexed documents, retrieving and ranking them based on relevance</a:t>
            </a:r>
            <a:endParaRPr sz="1400" b="0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35" name="Google Shape;2135;p54"/>
          <p:cNvSpPr txBox="1">
            <a:spLocks noGrp="1"/>
          </p:cNvSpPr>
          <p:nvPr>
            <p:ph type="title" idx="4294967295"/>
          </p:nvPr>
        </p:nvSpPr>
        <p:spPr>
          <a:xfrm>
            <a:off x="1972800" y="308122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Parser</a:t>
            </a:r>
            <a:endParaRPr sz="1800" b="1" dirty="0"/>
          </a:p>
        </p:txBody>
      </p:sp>
      <p:sp>
        <p:nvSpPr>
          <p:cNvPr id="2136" name="Google Shape;2136;p54"/>
          <p:cNvSpPr txBox="1">
            <a:spLocks noGrp="1"/>
          </p:cNvSpPr>
          <p:nvPr>
            <p:ph type="title" idx="4294967295"/>
          </p:nvPr>
        </p:nvSpPr>
        <p:spPr>
          <a:xfrm>
            <a:off x="1972800" y="3601153"/>
            <a:ext cx="2170800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Pre-processing the documents by cleaning them and removing noise</a:t>
            </a:r>
            <a:endParaRPr sz="1400" b="0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37" name="Google Shape;2137;p54"/>
          <p:cNvSpPr txBox="1">
            <a:spLocks noGrp="1"/>
          </p:cNvSpPr>
          <p:nvPr>
            <p:ph type="title" idx="4294967295"/>
          </p:nvPr>
        </p:nvSpPr>
        <p:spPr>
          <a:xfrm>
            <a:off x="6379600" y="295984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Indexer</a:t>
            </a:r>
            <a:endParaRPr sz="1800" b="1" dirty="0"/>
          </a:p>
        </p:txBody>
      </p:sp>
      <p:sp>
        <p:nvSpPr>
          <p:cNvPr id="2138" name="Google Shape;2138;p54"/>
          <p:cNvSpPr txBox="1">
            <a:spLocks noGrp="1"/>
          </p:cNvSpPr>
          <p:nvPr>
            <p:ph type="title" idx="4294967295"/>
          </p:nvPr>
        </p:nvSpPr>
        <p:spPr>
          <a:xfrm>
            <a:off x="6379600" y="3462223"/>
            <a:ext cx="2378810" cy="743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Indexing documents keeping necessary fields (id, body, preparing them for the search phase </a:t>
            </a:r>
            <a:endParaRPr sz="1400" b="0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39" name="Google Shape;2139;p54"/>
          <p:cNvSpPr/>
          <p:nvPr/>
        </p:nvSpPr>
        <p:spPr>
          <a:xfrm>
            <a:off x="825975" y="3152050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54"/>
          <p:cNvSpPr/>
          <p:nvPr/>
        </p:nvSpPr>
        <p:spPr>
          <a:xfrm>
            <a:off x="3029450" y="1488000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54"/>
          <p:cNvSpPr/>
          <p:nvPr/>
        </p:nvSpPr>
        <p:spPr>
          <a:xfrm>
            <a:off x="5232850" y="3152125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54"/>
          <p:cNvSpPr/>
          <p:nvPr/>
        </p:nvSpPr>
        <p:spPr>
          <a:xfrm>
            <a:off x="7436250" y="1488000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54"/>
          <p:cNvSpPr/>
          <p:nvPr/>
        </p:nvSpPr>
        <p:spPr>
          <a:xfrm>
            <a:off x="1641641" y="2411400"/>
            <a:ext cx="1511372" cy="734251"/>
          </a:xfrm>
          <a:custGeom>
            <a:avLst/>
            <a:gdLst/>
            <a:ahLst/>
            <a:cxnLst/>
            <a:rect l="l" t="t" r="r" b="b"/>
            <a:pathLst>
              <a:path w="50556" h="24561" extrusionOk="0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2144" name="Google Shape;2144;p54"/>
          <p:cNvSpPr/>
          <p:nvPr/>
        </p:nvSpPr>
        <p:spPr>
          <a:xfrm>
            <a:off x="6042190" y="2411388"/>
            <a:ext cx="1511372" cy="734251"/>
          </a:xfrm>
          <a:custGeom>
            <a:avLst/>
            <a:gdLst/>
            <a:ahLst/>
            <a:cxnLst/>
            <a:rect l="l" t="t" r="r" b="b"/>
            <a:pathLst>
              <a:path w="50556" h="24561" extrusionOk="0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2145" name="Google Shape;2145;p54"/>
          <p:cNvSpPr/>
          <p:nvPr/>
        </p:nvSpPr>
        <p:spPr>
          <a:xfrm rot="10800000" flipH="1">
            <a:off x="3800000" y="2411399"/>
            <a:ext cx="1511372" cy="734251"/>
          </a:xfrm>
          <a:custGeom>
            <a:avLst/>
            <a:gdLst/>
            <a:ahLst/>
            <a:cxnLst/>
            <a:rect l="l" t="t" r="r" b="b"/>
            <a:pathLst>
              <a:path w="50556" h="24561" extrusionOk="0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sp>
      <p:grpSp>
        <p:nvGrpSpPr>
          <p:cNvPr id="3" name="Google Shape;11792;p80">
            <a:extLst>
              <a:ext uri="{FF2B5EF4-FFF2-40B4-BE49-F238E27FC236}">
                <a16:creationId xmlns:a16="http://schemas.microsoft.com/office/drawing/2014/main" id="{4ECDA968-8278-CAA5-D841-8B6740813147}"/>
              </a:ext>
            </a:extLst>
          </p:cNvPr>
          <p:cNvGrpSpPr>
            <a:grpSpLocks/>
          </p:cNvGrpSpPr>
          <p:nvPr/>
        </p:nvGrpSpPr>
        <p:grpSpPr>
          <a:xfrm>
            <a:off x="7643100" y="1730849"/>
            <a:ext cx="468000" cy="432000"/>
            <a:chOff x="-37534750" y="2668075"/>
            <a:chExt cx="332400" cy="319900"/>
          </a:xfrm>
          <a:solidFill>
            <a:schemeClr val="accent6">
              <a:lumMod val="50000"/>
            </a:schemeClr>
          </a:solidFill>
        </p:grpSpPr>
        <p:sp>
          <p:nvSpPr>
            <p:cNvPr id="4" name="Google Shape;11793;p80">
              <a:extLst>
                <a:ext uri="{FF2B5EF4-FFF2-40B4-BE49-F238E27FC236}">
                  <a16:creationId xmlns:a16="http://schemas.microsoft.com/office/drawing/2014/main" id="{8C2FCEDD-BFEC-F07C-69A1-0735CFF0AAB6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794;p80">
              <a:extLst>
                <a:ext uri="{FF2B5EF4-FFF2-40B4-BE49-F238E27FC236}">
                  <a16:creationId xmlns:a16="http://schemas.microsoft.com/office/drawing/2014/main" id="{593AE503-B3C1-BBA9-C2CA-EEC2EEC83A8A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2839;p83">
            <a:extLst>
              <a:ext uri="{FF2B5EF4-FFF2-40B4-BE49-F238E27FC236}">
                <a16:creationId xmlns:a16="http://schemas.microsoft.com/office/drawing/2014/main" id="{9DCBA950-A67A-7FB7-2427-3F4980493E32}"/>
              </a:ext>
            </a:extLst>
          </p:cNvPr>
          <p:cNvGrpSpPr>
            <a:grpSpLocks noChangeAspect="1"/>
          </p:cNvGrpSpPr>
          <p:nvPr/>
        </p:nvGrpSpPr>
        <p:grpSpPr>
          <a:xfrm>
            <a:off x="5421700" y="3330665"/>
            <a:ext cx="504000" cy="504000"/>
            <a:chOff x="-46772025" y="2701925"/>
            <a:chExt cx="300900" cy="300900"/>
          </a:xfrm>
          <a:solidFill>
            <a:schemeClr val="accent6">
              <a:lumMod val="50000"/>
            </a:schemeClr>
          </a:solidFill>
        </p:grpSpPr>
        <p:sp>
          <p:nvSpPr>
            <p:cNvPr id="7" name="Google Shape;12840;p83">
              <a:extLst>
                <a:ext uri="{FF2B5EF4-FFF2-40B4-BE49-F238E27FC236}">
                  <a16:creationId xmlns:a16="http://schemas.microsoft.com/office/drawing/2014/main" id="{4EF7F78C-F74E-A2AC-1E16-C4E09AAE92A8}"/>
                </a:ext>
              </a:extLst>
            </p:cNvPr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841;p83">
              <a:extLst>
                <a:ext uri="{FF2B5EF4-FFF2-40B4-BE49-F238E27FC236}">
                  <a16:creationId xmlns:a16="http://schemas.microsoft.com/office/drawing/2014/main" id="{659A9CE3-F1DF-709A-C202-240F8BD3EBC1}"/>
                </a:ext>
              </a:extLst>
            </p:cNvPr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1824;p80">
            <a:extLst>
              <a:ext uri="{FF2B5EF4-FFF2-40B4-BE49-F238E27FC236}">
                <a16:creationId xmlns:a16="http://schemas.microsoft.com/office/drawing/2014/main" id="{231917CB-1899-7314-A711-F20D93C0C52F}"/>
              </a:ext>
            </a:extLst>
          </p:cNvPr>
          <p:cNvSpPr>
            <a:spLocks noChangeAspect="1"/>
          </p:cNvSpPr>
          <p:nvPr/>
        </p:nvSpPr>
        <p:spPr>
          <a:xfrm>
            <a:off x="1007879" y="3336866"/>
            <a:ext cx="510272" cy="504000"/>
          </a:xfrm>
          <a:custGeom>
            <a:avLst/>
            <a:gdLst/>
            <a:ahLst/>
            <a:cxnLst/>
            <a:rect l="l" t="t" r="r" b="b"/>
            <a:pathLst>
              <a:path w="12855" h="12697" extrusionOk="0">
                <a:moveTo>
                  <a:pt x="8035" y="1032"/>
                </a:moveTo>
                <a:lnTo>
                  <a:pt x="11847" y="4844"/>
                </a:lnTo>
                <a:lnTo>
                  <a:pt x="7468" y="9223"/>
                </a:lnTo>
                <a:lnTo>
                  <a:pt x="3655" y="5380"/>
                </a:lnTo>
                <a:lnTo>
                  <a:pt x="8035" y="1032"/>
                </a:lnTo>
                <a:close/>
                <a:moveTo>
                  <a:pt x="3057" y="5978"/>
                </a:moveTo>
                <a:lnTo>
                  <a:pt x="6869" y="9790"/>
                </a:lnTo>
                <a:lnTo>
                  <a:pt x="4916" y="11775"/>
                </a:lnTo>
                <a:cubicBezTo>
                  <a:pt x="4837" y="11854"/>
                  <a:pt x="4727" y="11893"/>
                  <a:pt x="4616" y="11893"/>
                </a:cubicBezTo>
                <a:cubicBezTo>
                  <a:pt x="4506" y="11893"/>
                  <a:pt x="4396" y="11854"/>
                  <a:pt x="4317" y="11775"/>
                </a:cubicBezTo>
                <a:lnTo>
                  <a:pt x="1104" y="8530"/>
                </a:lnTo>
                <a:cubicBezTo>
                  <a:pt x="946" y="8372"/>
                  <a:pt x="946" y="8120"/>
                  <a:pt x="1104" y="7963"/>
                </a:cubicBezTo>
                <a:lnTo>
                  <a:pt x="3057" y="5978"/>
                </a:lnTo>
                <a:close/>
                <a:moveTo>
                  <a:pt x="7987" y="0"/>
                </a:moveTo>
                <a:cubicBezTo>
                  <a:pt x="7877" y="0"/>
                  <a:pt x="7767" y="39"/>
                  <a:pt x="7688" y="118"/>
                </a:cubicBezTo>
                <a:lnTo>
                  <a:pt x="442" y="7364"/>
                </a:lnTo>
                <a:cubicBezTo>
                  <a:pt x="1" y="7837"/>
                  <a:pt x="1" y="8625"/>
                  <a:pt x="442" y="9129"/>
                </a:cubicBezTo>
                <a:lnTo>
                  <a:pt x="3687" y="12342"/>
                </a:lnTo>
                <a:cubicBezTo>
                  <a:pt x="3923" y="12578"/>
                  <a:pt x="4238" y="12697"/>
                  <a:pt x="4557" y="12697"/>
                </a:cubicBezTo>
                <a:cubicBezTo>
                  <a:pt x="4876" y="12697"/>
                  <a:pt x="5199" y="12578"/>
                  <a:pt x="5451" y="12342"/>
                </a:cubicBezTo>
                <a:lnTo>
                  <a:pt x="12697" y="5096"/>
                </a:lnTo>
                <a:cubicBezTo>
                  <a:pt x="12855" y="4970"/>
                  <a:pt x="12855" y="4686"/>
                  <a:pt x="12697" y="4529"/>
                </a:cubicBezTo>
                <a:lnTo>
                  <a:pt x="8287" y="118"/>
                </a:lnTo>
                <a:cubicBezTo>
                  <a:pt x="8208" y="39"/>
                  <a:pt x="8098" y="0"/>
                  <a:pt x="7987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644;p79">
            <a:extLst>
              <a:ext uri="{FF2B5EF4-FFF2-40B4-BE49-F238E27FC236}">
                <a16:creationId xmlns:a16="http://schemas.microsoft.com/office/drawing/2014/main" id="{FD8500C0-7790-573A-6C92-880C6FD9BFF7}"/>
              </a:ext>
            </a:extLst>
          </p:cNvPr>
          <p:cNvSpPr>
            <a:spLocks noChangeAspect="1"/>
          </p:cNvSpPr>
          <p:nvPr/>
        </p:nvSpPr>
        <p:spPr>
          <a:xfrm>
            <a:off x="3233173" y="1702729"/>
            <a:ext cx="477436" cy="468000"/>
          </a:xfrm>
          <a:custGeom>
            <a:avLst/>
            <a:gdLst/>
            <a:ahLst/>
            <a:cxnLst/>
            <a:rect l="l" t="t" r="r" b="b"/>
            <a:pathLst>
              <a:path w="19787" h="19396" extrusionOk="0">
                <a:moveTo>
                  <a:pt x="16583" y="1203"/>
                </a:moveTo>
                <a:cubicBezTo>
                  <a:pt x="17017" y="1203"/>
                  <a:pt x="17451" y="1370"/>
                  <a:pt x="17782" y="1702"/>
                </a:cubicBezTo>
                <a:cubicBezTo>
                  <a:pt x="18446" y="2363"/>
                  <a:pt x="18446" y="3438"/>
                  <a:pt x="17782" y="4102"/>
                </a:cubicBezTo>
                <a:lnTo>
                  <a:pt x="16565" y="5319"/>
                </a:lnTo>
                <a:lnTo>
                  <a:pt x="14165" y="2918"/>
                </a:lnTo>
                <a:lnTo>
                  <a:pt x="15382" y="1702"/>
                </a:lnTo>
                <a:cubicBezTo>
                  <a:pt x="15714" y="1370"/>
                  <a:pt x="16149" y="1203"/>
                  <a:pt x="16583" y="1203"/>
                </a:cubicBezTo>
                <a:close/>
                <a:moveTo>
                  <a:pt x="13362" y="3719"/>
                </a:moveTo>
                <a:lnTo>
                  <a:pt x="14162" y="4519"/>
                </a:lnTo>
                <a:lnTo>
                  <a:pt x="4587" y="14096"/>
                </a:lnTo>
                <a:cubicBezTo>
                  <a:pt x="4255" y="13861"/>
                  <a:pt x="3884" y="13692"/>
                  <a:pt x="3488" y="13595"/>
                </a:cubicBezTo>
                <a:lnTo>
                  <a:pt x="13310" y="3770"/>
                </a:lnTo>
                <a:lnTo>
                  <a:pt x="13362" y="3719"/>
                </a:lnTo>
                <a:close/>
                <a:moveTo>
                  <a:pt x="14965" y="5322"/>
                </a:moveTo>
                <a:lnTo>
                  <a:pt x="15765" y="6122"/>
                </a:lnTo>
                <a:lnTo>
                  <a:pt x="15714" y="6173"/>
                </a:lnTo>
                <a:lnTo>
                  <a:pt x="5888" y="15996"/>
                </a:lnTo>
                <a:cubicBezTo>
                  <a:pt x="5792" y="15600"/>
                  <a:pt x="5623" y="15229"/>
                  <a:pt x="5387" y="14897"/>
                </a:cubicBezTo>
                <a:lnTo>
                  <a:pt x="14965" y="5322"/>
                </a:lnTo>
                <a:close/>
                <a:moveTo>
                  <a:pt x="2704" y="14631"/>
                </a:moveTo>
                <a:cubicBezTo>
                  <a:pt x="3925" y="14631"/>
                  <a:pt x="4911" y="15655"/>
                  <a:pt x="4850" y="16889"/>
                </a:cubicBezTo>
                <a:lnTo>
                  <a:pt x="3736" y="17249"/>
                </a:lnTo>
                <a:cubicBezTo>
                  <a:pt x="3449" y="16572"/>
                  <a:pt x="2911" y="16035"/>
                  <a:pt x="2235" y="15748"/>
                </a:cubicBezTo>
                <a:lnTo>
                  <a:pt x="2594" y="14634"/>
                </a:lnTo>
                <a:cubicBezTo>
                  <a:pt x="2631" y="14632"/>
                  <a:pt x="2667" y="14631"/>
                  <a:pt x="2704" y="14631"/>
                </a:cubicBezTo>
                <a:close/>
                <a:moveTo>
                  <a:pt x="1888" y="16835"/>
                </a:moveTo>
                <a:cubicBezTo>
                  <a:pt x="2217" y="17001"/>
                  <a:pt x="2483" y="17267"/>
                  <a:pt x="2649" y="17596"/>
                </a:cubicBezTo>
                <a:lnTo>
                  <a:pt x="1528" y="17955"/>
                </a:lnTo>
                <a:lnTo>
                  <a:pt x="1888" y="16835"/>
                </a:lnTo>
                <a:close/>
                <a:moveTo>
                  <a:pt x="16654" y="1"/>
                </a:moveTo>
                <a:cubicBezTo>
                  <a:pt x="15897" y="1"/>
                  <a:pt x="15141" y="302"/>
                  <a:pt x="14581" y="901"/>
                </a:cubicBezTo>
                <a:lnTo>
                  <a:pt x="11710" y="3770"/>
                </a:lnTo>
                <a:lnTo>
                  <a:pt x="1882" y="13601"/>
                </a:lnTo>
                <a:cubicBezTo>
                  <a:pt x="1861" y="13619"/>
                  <a:pt x="1842" y="13641"/>
                  <a:pt x="1827" y="13662"/>
                </a:cubicBezTo>
                <a:lnTo>
                  <a:pt x="1809" y="13677"/>
                </a:lnTo>
                <a:lnTo>
                  <a:pt x="1788" y="13695"/>
                </a:lnTo>
                <a:cubicBezTo>
                  <a:pt x="1782" y="13701"/>
                  <a:pt x="1773" y="13707"/>
                  <a:pt x="1767" y="13716"/>
                </a:cubicBezTo>
                <a:cubicBezTo>
                  <a:pt x="1761" y="13722"/>
                  <a:pt x="1755" y="13725"/>
                  <a:pt x="1752" y="13731"/>
                </a:cubicBezTo>
                <a:cubicBezTo>
                  <a:pt x="1746" y="13737"/>
                  <a:pt x="1737" y="13746"/>
                  <a:pt x="1728" y="13755"/>
                </a:cubicBezTo>
                <a:lnTo>
                  <a:pt x="1716" y="13773"/>
                </a:lnTo>
                <a:cubicBezTo>
                  <a:pt x="1710" y="13782"/>
                  <a:pt x="1704" y="13789"/>
                  <a:pt x="1698" y="13801"/>
                </a:cubicBezTo>
                <a:cubicBezTo>
                  <a:pt x="1688" y="13810"/>
                  <a:pt x="1688" y="13813"/>
                  <a:pt x="1685" y="13819"/>
                </a:cubicBezTo>
                <a:cubicBezTo>
                  <a:pt x="1679" y="13825"/>
                  <a:pt x="1673" y="13837"/>
                  <a:pt x="1667" y="13846"/>
                </a:cubicBezTo>
                <a:cubicBezTo>
                  <a:pt x="1661" y="13855"/>
                  <a:pt x="1658" y="13861"/>
                  <a:pt x="1655" y="13870"/>
                </a:cubicBezTo>
                <a:cubicBezTo>
                  <a:pt x="1652" y="13879"/>
                  <a:pt x="1646" y="13885"/>
                  <a:pt x="1643" y="13894"/>
                </a:cubicBezTo>
                <a:cubicBezTo>
                  <a:pt x="1640" y="13903"/>
                  <a:pt x="1634" y="13918"/>
                  <a:pt x="1631" y="13933"/>
                </a:cubicBezTo>
                <a:cubicBezTo>
                  <a:pt x="1631" y="13936"/>
                  <a:pt x="1625" y="13939"/>
                  <a:pt x="1625" y="13943"/>
                </a:cubicBezTo>
                <a:lnTo>
                  <a:pt x="1625" y="13949"/>
                </a:lnTo>
                <a:cubicBezTo>
                  <a:pt x="1625" y="13949"/>
                  <a:pt x="1625" y="13952"/>
                  <a:pt x="1625" y="13952"/>
                </a:cubicBezTo>
                <a:lnTo>
                  <a:pt x="118" y="18656"/>
                </a:lnTo>
                <a:cubicBezTo>
                  <a:pt x="1" y="19021"/>
                  <a:pt x="272" y="19393"/>
                  <a:pt x="656" y="19396"/>
                </a:cubicBezTo>
                <a:cubicBezTo>
                  <a:pt x="713" y="19396"/>
                  <a:pt x="771" y="19387"/>
                  <a:pt x="828" y="19368"/>
                </a:cubicBezTo>
                <a:lnTo>
                  <a:pt x="5538" y="17859"/>
                </a:lnTo>
                <a:lnTo>
                  <a:pt x="5547" y="17856"/>
                </a:lnTo>
                <a:cubicBezTo>
                  <a:pt x="5559" y="17853"/>
                  <a:pt x="5571" y="17847"/>
                  <a:pt x="5584" y="17844"/>
                </a:cubicBezTo>
                <a:lnTo>
                  <a:pt x="5599" y="17838"/>
                </a:lnTo>
                <a:cubicBezTo>
                  <a:pt x="5611" y="17832"/>
                  <a:pt x="5623" y="17826"/>
                  <a:pt x="5635" y="17819"/>
                </a:cubicBezTo>
                <a:cubicBezTo>
                  <a:pt x="5650" y="17810"/>
                  <a:pt x="5653" y="17810"/>
                  <a:pt x="5659" y="17804"/>
                </a:cubicBezTo>
                <a:cubicBezTo>
                  <a:pt x="5668" y="17798"/>
                  <a:pt x="5680" y="17792"/>
                  <a:pt x="5689" y="17786"/>
                </a:cubicBezTo>
                <a:cubicBezTo>
                  <a:pt x="5698" y="17780"/>
                  <a:pt x="5701" y="17777"/>
                  <a:pt x="5710" y="17771"/>
                </a:cubicBezTo>
                <a:lnTo>
                  <a:pt x="5728" y="17756"/>
                </a:lnTo>
                <a:lnTo>
                  <a:pt x="5750" y="17738"/>
                </a:lnTo>
                <a:cubicBezTo>
                  <a:pt x="5756" y="17732"/>
                  <a:pt x="5762" y="17726"/>
                  <a:pt x="5768" y="17720"/>
                </a:cubicBezTo>
                <a:cubicBezTo>
                  <a:pt x="5774" y="17714"/>
                  <a:pt x="5780" y="17708"/>
                  <a:pt x="5783" y="17702"/>
                </a:cubicBezTo>
                <a:lnTo>
                  <a:pt x="5798" y="17687"/>
                </a:lnTo>
                <a:cubicBezTo>
                  <a:pt x="5810" y="17678"/>
                  <a:pt x="5819" y="17669"/>
                  <a:pt x="5828" y="17659"/>
                </a:cubicBezTo>
                <a:lnTo>
                  <a:pt x="15714" y="7777"/>
                </a:lnTo>
                <a:lnTo>
                  <a:pt x="18582" y="4902"/>
                </a:lnTo>
                <a:cubicBezTo>
                  <a:pt x="19754" y="3809"/>
                  <a:pt x="19787" y="1961"/>
                  <a:pt x="18655" y="829"/>
                </a:cubicBezTo>
                <a:cubicBezTo>
                  <a:pt x="18102" y="276"/>
                  <a:pt x="17378" y="1"/>
                  <a:pt x="16654" y="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PARSER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it-IT" sz="1600" dirty="0">
                <a:solidFill>
                  <a:srgbClr val="374151"/>
                </a:solidFill>
                <a:latin typeface="DM Sans" pitchFamily="2" charset="77"/>
              </a:rPr>
              <a:t>C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ustom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ClefParser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class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implemented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to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remove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various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types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of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noises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present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 in the </a:t>
            </a:r>
            <a:r>
              <a:rPr lang="it-IT" sz="1600" b="0" i="0" u="none" strike="noStrike" dirty="0" err="1">
                <a:solidFill>
                  <a:srgbClr val="374151"/>
                </a:solidFill>
                <a:effectLst/>
                <a:latin typeface="DM Sans" pitchFamily="2" charset="77"/>
              </a:rPr>
              <a:t>documents</a:t>
            </a:r>
            <a:r>
              <a:rPr lang="it-IT" sz="1600" b="0" i="0" u="none" strike="noStrike" dirty="0">
                <a:solidFill>
                  <a:srgbClr val="374151"/>
                </a:solidFill>
                <a:effectLst/>
                <a:latin typeface="DM Sans" pitchFamily="2" charset="77"/>
              </a:rPr>
              <a:t>.</a:t>
            </a:r>
            <a:endParaRPr lang="it-IT" sz="1600" dirty="0">
              <a:solidFill>
                <a:srgbClr val="374151"/>
              </a:solidFill>
              <a:latin typeface="DM Sans" pitchFamily="2" charset="77"/>
            </a:endParaRPr>
          </a:p>
          <a:p>
            <a:pPr marL="152400" indent="0" algn="l">
              <a:buNone/>
            </a:pPr>
            <a:endParaRPr lang="it-IT" sz="1600" b="0" i="0" u="none" strike="noStrike" dirty="0">
              <a:solidFill>
                <a:srgbClr val="374151"/>
              </a:solidFill>
              <a:effectLst/>
              <a:latin typeface="DM Sans" pitchFamily="2" charset="77"/>
            </a:endParaRPr>
          </a:p>
          <a:p>
            <a:pPr marL="152400" indent="0" algn="l">
              <a:buNone/>
            </a:pPr>
            <a:r>
              <a:rPr lang="it-IT" sz="1600" dirty="0">
                <a:solidFill>
                  <a:srgbClr val="374151"/>
                </a:solidFill>
                <a:latin typeface="DM Sans" pitchFamily="2" charset="77"/>
              </a:rPr>
              <a:t>Trial and </a:t>
            </a:r>
            <a:r>
              <a:rPr lang="it-IT" sz="1600" dirty="0" err="1">
                <a:solidFill>
                  <a:srgbClr val="374151"/>
                </a:solidFill>
                <a:latin typeface="DM Sans" pitchFamily="2" charset="77"/>
              </a:rPr>
              <a:t>error</a:t>
            </a:r>
            <a:r>
              <a:rPr lang="it-IT" sz="1600" dirty="0">
                <a:solidFill>
                  <a:srgbClr val="374151"/>
                </a:solidFill>
                <a:latin typeface="DM Sans" pitchFamily="2" charset="77"/>
              </a:rPr>
              <a:t> workflow/</a:t>
            </a:r>
            <a:r>
              <a:rPr lang="it-IT" sz="1600" dirty="0" err="1">
                <a:solidFill>
                  <a:srgbClr val="374151"/>
                </a:solidFill>
                <a:latin typeface="DM Sans" pitchFamily="2" charset="77"/>
              </a:rPr>
              <a:t>methodology</a:t>
            </a:r>
            <a:r>
              <a:rPr lang="it-IT" sz="1600" dirty="0">
                <a:solidFill>
                  <a:srgbClr val="374151"/>
                </a:solidFill>
                <a:latin typeface="DM Sans" pitchFamily="2" charset="77"/>
              </a:rPr>
              <a:t> (</a:t>
            </a:r>
            <a:r>
              <a:rPr lang="it-IT" sz="1600" dirty="0" err="1">
                <a:solidFill>
                  <a:srgbClr val="374151"/>
                </a:solidFill>
                <a:latin typeface="DM Sans" pitchFamily="2" charset="77"/>
              </a:rPr>
              <a:t>considering</a:t>
            </a:r>
            <a:r>
              <a:rPr lang="it-IT" sz="1600" dirty="0">
                <a:solidFill>
                  <a:srgbClr val="374151"/>
                </a:solidFill>
                <a:latin typeface="DM Sans" pitchFamily="2" charset="77"/>
              </a:rPr>
              <a:t> </a:t>
            </a:r>
            <a:r>
              <a:rPr lang="it-IT" sz="1600" dirty="0" err="1">
                <a:solidFill>
                  <a:srgbClr val="374151"/>
                </a:solidFill>
                <a:latin typeface="DM Sans" pitchFamily="2" charset="77"/>
              </a:rPr>
              <a:t>improvements</a:t>
            </a:r>
            <a:r>
              <a:rPr lang="it-IT" sz="1600" dirty="0">
                <a:solidFill>
                  <a:srgbClr val="374151"/>
                </a:solidFill>
                <a:latin typeface="DM Sans" pitchFamily="2" charset="77"/>
              </a:rPr>
              <a:t> in </a:t>
            </a:r>
            <a:r>
              <a:rPr lang="it-IT" sz="1600" b="1" dirty="0">
                <a:solidFill>
                  <a:srgbClr val="374151"/>
                </a:solidFill>
                <a:latin typeface="DM Sans" pitchFamily="2" charset="77"/>
              </a:rPr>
              <a:t>MAP</a:t>
            </a:r>
            <a:r>
              <a:rPr lang="it-IT" sz="1600" dirty="0">
                <a:solidFill>
                  <a:srgbClr val="374151"/>
                </a:solidFill>
                <a:latin typeface="DM Sans" pitchFamily="2" charset="77"/>
              </a:rPr>
              <a:t>):</a:t>
            </a:r>
          </a:p>
          <a:p>
            <a:r>
              <a:rPr lang="it-IT" sz="1600" dirty="0" err="1">
                <a:effectLst/>
                <a:latin typeface="DM Sans" pitchFamily="2" charset="77"/>
              </a:rPr>
              <a:t>Examination</a:t>
            </a:r>
            <a:r>
              <a:rPr lang="it-IT" sz="1600" dirty="0">
                <a:effectLst/>
                <a:latin typeface="DM Sans" pitchFamily="2" charset="77"/>
              </a:rPr>
              <a:t> of large </a:t>
            </a:r>
            <a:r>
              <a:rPr lang="it-IT" sz="1600" dirty="0" err="1">
                <a:effectLst/>
                <a:latin typeface="DM Sans" pitchFamily="2" charset="77"/>
              </a:rPr>
              <a:t>statistical</a:t>
            </a:r>
            <a:r>
              <a:rPr lang="it-IT" sz="1600" dirty="0">
                <a:effectLst/>
                <a:latin typeface="DM Sans" pitchFamily="2" charset="77"/>
              </a:rPr>
              <a:t> sample size of </a:t>
            </a:r>
            <a:r>
              <a:rPr lang="it-IT" sz="1600" dirty="0" err="1">
                <a:effectLst/>
                <a:latin typeface="DM Sans" pitchFamily="2" charset="77"/>
              </a:rPr>
              <a:t>collection</a:t>
            </a:r>
            <a:r>
              <a:rPr lang="it-IT" sz="1600" dirty="0">
                <a:effectLst/>
                <a:latin typeface="DM Sans" pitchFamily="2" charset="77"/>
              </a:rPr>
              <a:t> </a:t>
            </a:r>
            <a:r>
              <a:rPr lang="it-IT" sz="1600" dirty="0" err="1">
                <a:effectLst/>
                <a:latin typeface="DM Sans" pitchFamily="2" charset="77"/>
              </a:rPr>
              <a:t>documents</a:t>
            </a:r>
            <a:r>
              <a:rPr lang="it-IT" sz="1600" dirty="0">
                <a:effectLst/>
                <a:latin typeface="DM Sans" pitchFamily="2" charset="77"/>
              </a:rPr>
              <a:t> in the </a:t>
            </a:r>
            <a:r>
              <a:rPr lang="it-IT" sz="1600" dirty="0" err="1">
                <a:effectLst/>
                <a:latin typeface="DM Sans" pitchFamily="2" charset="77"/>
              </a:rPr>
              <a:t>collection</a:t>
            </a:r>
            <a:r>
              <a:rPr lang="it-IT" sz="1600" dirty="0">
                <a:effectLst/>
                <a:latin typeface="DM Sans" pitchFamily="2" charset="77"/>
              </a:rPr>
              <a:t> to decide </a:t>
            </a:r>
            <a:r>
              <a:rPr lang="it-IT" sz="1600" dirty="0" err="1">
                <a:effectLst/>
                <a:latin typeface="DM Sans" pitchFamily="2" charset="77"/>
              </a:rPr>
              <a:t>types</a:t>
            </a:r>
            <a:r>
              <a:rPr lang="it-IT" sz="1600" dirty="0">
                <a:effectLst/>
                <a:latin typeface="DM Sans" pitchFamily="2" charset="77"/>
              </a:rPr>
              <a:t> of </a:t>
            </a:r>
            <a:r>
              <a:rPr lang="it-IT" sz="1600" dirty="0" err="1">
                <a:effectLst/>
                <a:latin typeface="DM Sans" pitchFamily="2" charset="77"/>
              </a:rPr>
              <a:t>noises</a:t>
            </a:r>
            <a:r>
              <a:rPr lang="it-IT" sz="1600" dirty="0">
                <a:effectLst/>
                <a:latin typeface="DM Sans" pitchFamily="2" charset="77"/>
              </a:rPr>
              <a:t> to be </a:t>
            </a:r>
            <a:r>
              <a:rPr lang="it-IT" sz="1600" dirty="0" err="1">
                <a:effectLst/>
                <a:latin typeface="DM Sans" pitchFamily="2" charset="77"/>
              </a:rPr>
              <a:t>removed</a:t>
            </a:r>
            <a:r>
              <a:rPr lang="it-IT" sz="1600" dirty="0">
                <a:effectLst/>
                <a:latin typeface="DM Sans" pitchFamily="2" charset="77"/>
              </a:rPr>
              <a:t>. </a:t>
            </a:r>
            <a:endParaRPr lang="it-IT" sz="1600" dirty="0">
              <a:latin typeface="DM Sans" pitchFamily="2" charset="77"/>
            </a:endParaRPr>
          </a:p>
          <a:p>
            <a:r>
              <a:rPr lang="it-IT" sz="1600" dirty="0" err="1">
                <a:latin typeface="DM Sans" pitchFamily="2" charset="77"/>
              </a:rPr>
              <a:t>Implementation</a:t>
            </a:r>
            <a:r>
              <a:rPr lang="it-IT" sz="1600" dirty="0">
                <a:latin typeface="DM Sans" pitchFamily="2" charset="77"/>
              </a:rPr>
              <a:t> and </a:t>
            </a:r>
            <a:r>
              <a:rPr lang="it-IT" sz="1600" dirty="0" err="1">
                <a:latin typeface="DM Sans" pitchFamily="2" charset="77"/>
              </a:rPr>
              <a:t>run</a:t>
            </a:r>
            <a:r>
              <a:rPr lang="it-IT" sz="1600" dirty="0">
                <a:latin typeface="DM Sans" pitchFamily="2" charset="77"/>
              </a:rPr>
              <a:t> of </a:t>
            </a:r>
            <a:r>
              <a:rPr lang="it-IT" sz="1600" dirty="0">
                <a:effectLst/>
                <a:latin typeface="DM Sans" pitchFamily="2" charset="77"/>
              </a:rPr>
              <a:t>the parser.</a:t>
            </a:r>
          </a:p>
          <a:p>
            <a:r>
              <a:rPr lang="it-IT" sz="1600" dirty="0" err="1">
                <a:latin typeface="DM Sans" pitchFamily="2" charset="77"/>
              </a:rPr>
              <a:t>R</a:t>
            </a:r>
            <a:r>
              <a:rPr lang="it-IT" sz="1600" dirty="0" err="1">
                <a:effectLst/>
                <a:latin typeface="DM Sans" pitchFamily="2" charset="77"/>
              </a:rPr>
              <a:t>esults</a:t>
            </a:r>
            <a:r>
              <a:rPr lang="it-IT" sz="1600" dirty="0">
                <a:effectLst/>
                <a:latin typeface="DM Sans" pitchFamily="2" charset="77"/>
              </a:rPr>
              <a:t> </a:t>
            </a:r>
            <a:r>
              <a:rPr lang="it-IT" sz="1600" dirty="0" err="1">
                <a:effectLst/>
                <a:latin typeface="DM Sans" pitchFamily="2" charset="77"/>
              </a:rPr>
              <a:t>stored</a:t>
            </a:r>
            <a:r>
              <a:rPr lang="it-IT" sz="1600" dirty="0">
                <a:effectLst/>
                <a:latin typeface="DM Sans" pitchFamily="2" charset="77"/>
              </a:rPr>
              <a:t> and sample of </a:t>
            </a:r>
            <a:r>
              <a:rPr lang="it-IT" sz="1600" dirty="0" err="1">
                <a:effectLst/>
                <a:latin typeface="DM Sans" pitchFamily="2" charset="77"/>
              </a:rPr>
              <a:t>parsed</a:t>
            </a:r>
            <a:r>
              <a:rPr lang="it-IT" sz="1600" dirty="0">
                <a:effectLst/>
                <a:latin typeface="DM Sans" pitchFamily="2" charset="77"/>
              </a:rPr>
              <a:t> </a:t>
            </a:r>
            <a:r>
              <a:rPr lang="it-IT" sz="1600" dirty="0" err="1">
                <a:effectLst/>
                <a:latin typeface="DM Sans" pitchFamily="2" charset="77"/>
              </a:rPr>
              <a:t>documents</a:t>
            </a:r>
            <a:r>
              <a:rPr lang="it-IT" sz="1600" dirty="0">
                <a:effectLst/>
                <a:latin typeface="DM Sans" pitchFamily="2" charset="77"/>
              </a:rPr>
              <a:t> </a:t>
            </a:r>
            <a:r>
              <a:rPr lang="it-IT" sz="1600" dirty="0" err="1">
                <a:effectLst/>
                <a:latin typeface="DM Sans" pitchFamily="2" charset="77"/>
              </a:rPr>
              <a:t>analyzed</a:t>
            </a:r>
            <a:r>
              <a:rPr lang="it-IT" sz="1600" dirty="0">
                <a:effectLst/>
                <a:latin typeface="DM Sans" pitchFamily="2" charset="77"/>
              </a:rPr>
              <a:t> to </a:t>
            </a:r>
            <a:r>
              <a:rPr lang="it-IT" sz="1600" dirty="0" err="1">
                <a:effectLst/>
                <a:latin typeface="DM Sans" pitchFamily="2" charset="77"/>
              </a:rPr>
              <a:t>restart</a:t>
            </a:r>
            <a:r>
              <a:rPr lang="it-IT" sz="1600" dirty="0">
                <a:effectLst/>
                <a:latin typeface="DM Sans" pitchFamily="2" charset="77"/>
              </a:rPr>
              <a:t> the procedure. </a:t>
            </a:r>
          </a:p>
          <a:p>
            <a:pPr marL="152400" indent="0">
              <a:buNone/>
            </a:pPr>
            <a:endParaRPr lang="it-IT" sz="1600" dirty="0">
              <a:latin typeface="DM Sans" pitchFamily="2" charset="77"/>
            </a:endParaRPr>
          </a:p>
          <a:p>
            <a:pPr marL="152400" indent="0">
              <a:buNone/>
            </a:pPr>
            <a:r>
              <a:rPr lang="it-IT" sz="1600" dirty="0" err="1">
                <a:latin typeface="DM Sans" pitchFamily="2" charset="77"/>
              </a:rPr>
              <a:t>Final</a:t>
            </a:r>
            <a:r>
              <a:rPr lang="it-IT" sz="1600" dirty="0">
                <a:latin typeface="DM Sans" pitchFamily="2" charset="77"/>
              </a:rPr>
              <a:t> </a:t>
            </a:r>
            <a:r>
              <a:rPr lang="it-IT" sz="1600" dirty="0" err="1">
                <a:latin typeface="DM Sans" pitchFamily="2" charset="77"/>
              </a:rPr>
              <a:t>Parsed</a:t>
            </a:r>
            <a:r>
              <a:rPr lang="it-IT" sz="1600" dirty="0">
                <a:latin typeface="DM Sans" pitchFamily="2" charset="77"/>
              </a:rPr>
              <a:t> </a:t>
            </a:r>
            <a:r>
              <a:rPr lang="it-IT" sz="1600" dirty="0" err="1">
                <a:latin typeface="DM Sans" pitchFamily="2" charset="77"/>
              </a:rPr>
              <a:t>Document</a:t>
            </a:r>
            <a:r>
              <a:rPr lang="it-IT" sz="1600" dirty="0">
                <a:latin typeface="DM Sans" pitchFamily="2" charset="77"/>
              </a:rPr>
              <a:t> </a:t>
            </a:r>
            <a:r>
              <a:rPr lang="it-IT" sz="1600" dirty="0" err="1">
                <a:latin typeface="DM Sans" pitchFamily="2" charset="77"/>
              </a:rPr>
              <a:t>structure</a:t>
            </a:r>
            <a:r>
              <a:rPr lang="it-IT" sz="1600" dirty="0">
                <a:latin typeface="DM Sans" pitchFamily="2" charset="77"/>
              </a:rPr>
              <a:t>:</a:t>
            </a:r>
          </a:p>
          <a:p>
            <a:pPr marL="152400" indent="0" algn="l">
              <a:buNone/>
            </a:pPr>
            <a:endParaRPr lang="it-IT" sz="1600" dirty="0">
              <a:solidFill>
                <a:srgbClr val="374151"/>
              </a:solidFill>
              <a:latin typeface="DM Sans" pitchFamily="2" charset="77"/>
            </a:endParaRPr>
          </a:p>
          <a:p>
            <a:pPr marL="152400" indent="0" algn="l">
              <a:buNone/>
            </a:pPr>
            <a:endParaRPr lang="it-IT" sz="1600" b="0" i="0" u="none" strike="noStrike" dirty="0">
              <a:solidFill>
                <a:srgbClr val="374151"/>
              </a:solidFill>
              <a:effectLst/>
              <a:latin typeface="DM Sans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DM Sans" pitchFamily="2" charset="77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56A843-7F6D-1E17-BA05-68DBF8451182}"/>
              </a:ext>
            </a:extLst>
          </p:cNvPr>
          <p:cNvSpPr txBox="1"/>
          <p:nvPr/>
        </p:nvSpPr>
        <p:spPr>
          <a:xfrm>
            <a:off x="4197427" y="3437263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i="1" dirty="0">
                <a:latin typeface="DM Sans" pitchFamily="2" charset="77"/>
              </a:rPr>
              <a:t>id</a:t>
            </a:r>
            <a:r>
              <a:rPr lang="it-IT" dirty="0">
                <a:latin typeface="DM Sans" pitchFamily="2" charset="77"/>
              </a:rPr>
              <a:t> : </a:t>
            </a:r>
            <a:r>
              <a:rPr lang="it-IT" dirty="0" err="1">
                <a:latin typeface="DM Sans" pitchFamily="2" charset="77"/>
              </a:rPr>
              <a:t>document</a:t>
            </a:r>
            <a:r>
              <a:rPr lang="it-IT" dirty="0">
                <a:latin typeface="DM Sans" pitchFamily="2" charset="77"/>
              </a:rPr>
              <a:t> </a:t>
            </a:r>
            <a:r>
              <a:rPr lang="it-IT" dirty="0" err="1">
                <a:latin typeface="DM Sans" pitchFamily="2" charset="77"/>
              </a:rPr>
              <a:t>identifier</a:t>
            </a:r>
            <a:endParaRPr lang="it-IT" dirty="0">
              <a:latin typeface="DM Sans" pitchFamily="2" charset="77"/>
            </a:endParaRPr>
          </a:p>
          <a:p>
            <a:pPr marL="285750" indent="-285750">
              <a:buFontTx/>
              <a:buChar char="-"/>
            </a:pPr>
            <a:r>
              <a:rPr lang="it-IT" i="1" dirty="0">
                <a:latin typeface="DM Sans" pitchFamily="2" charset="77"/>
              </a:rPr>
              <a:t>body</a:t>
            </a:r>
            <a:r>
              <a:rPr lang="it-IT" dirty="0">
                <a:latin typeface="DM Sans" pitchFamily="2" charset="77"/>
              </a:rPr>
              <a:t> : </a:t>
            </a:r>
            <a:r>
              <a:rPr lang="it-IT" dirty="0" err="1">
                <a:latin typeface="DM Sans" pitchFamily="2" charset="77"/>
              </a:rPr>
              <a:t>parsed</a:t>
            </a:r>
            <a:r>
              <a:rPr lang="it-IT" dirty="0">
                <a:latin typeface="DM Sans" pitchFamily="2" charset="77"/>
              </a:rPr>
              <a:t> </a:t>
            </a:r>
            <a:r>
              <a:rPr lang="it-IT" dirty="0" err="1">
                <a:latin typeface="DM Sans" pitchFamily="2" charset="77"/>
              </a:rPr>
              <a:t>content</a:t>
            </a:r>
            <a:r>
              <a:rPr lang="it-IT" dirty="0">
                <a:latin typeface="DM Sans" pitchFamily="2" charset="77"/>
              </a:rPr>
              <a:t> of </a:t>
            </a:r>
            <a:r>
              <a:rPr lang="it-IT" dirty="0" err="1">
                <a:latin typeface="DM Sans" pitchFamily="2" charset="77"/>
              </a:rPr>
              <a:t>document</a:t>
            </a:r>
            <a:endParaRPr lang="it-IT" dirty="0">
              <a:latin typeface="DM Sans" pitchFamily="2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PARSER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it-IT" sz="1600" dirty="0" err="1">
                <a:latin typeface="DM Sans" pitchFamily="2" charset="77"/>
              </a:rPr>
              <a:t>Types</a:t>
            </a:r>
            <a:r>
              <a:rPr lang="it-IT" sz="1600" dirty="0">
                <a:latin typeface="DM Sans" pitchFamily="2" charset="77"/>
              </a:rPr>
              <a:t> of </a:t>
            </a:r>
            <a:r>
              <a:rPr lang="it-IT" sz="1600" dirty="0" err="1">
                <a:latin typeface="DM Sans" pitchFamily="2" charset="77"/>
              </a:rPr>
              <a:t>noises</a:t>
            </a:r>
            <a:r>
              <a:rPr lang="it-IT" sz="1600" dirty="0">
                <a:latin typeface="DM Sans" pitchFamily="2" charset="77"/>
              </a:rPr>
              <a:t> </a:t>
            </a:r>
            <a:r>
              <a:rPr lang="it-IT" sz="1600" dirty="0" err="1">
                <a:latin typeface="DM Sans" pitchFamily="2" charset="77"/>
              </a:rPr>
              <a:t>identified</a:t>
            </a:r>
            <a:r>
              <a:rPr lang="it-IT" sz="1600" dirty="0">
                <a:latin typeface="DM Sans" pitchFamily="2" charset="77"/>
              </a:rPr>
              <a:t> and </a:t>
            </a:r>
            <a:r>
              <a:rPr lang="it-IT" sz="1600" b="1" dirty="0" err="1">
                <a:latin typeface="DM Sans" pitchFamily="2" charset="77"/>
              </a:rPr>
              <a:t>removed</a:t>
            </a:r>
            <a:r>
              <a:rPr lang="it-IT" sz="1600" dirty="0">
                <a:latin typeface="DM Sans" pitchFamily="2" charset="77"/>
              </a:rPr>
              <a:t>:</a:t>
            </a:r>
          </a:p>
          <a:p>
            <a:pPr marL="152400" indent="0">
              <a:buNone/>
            </a:pPr>
            <a:endParaRPr lang="it-IT" sz="1600" dirty="0">
              <a:latin typeface="DM Sans" pitchFamily="2" charset="77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it-IT" sz="1400" b="1" i="1" dirty="0">
                <a:effectLst/>
                <a:latin typeface="DM Sans" pitchFamily="2" charset="77"/>
              </a:rPr>
              <a:t>JavaScript </a:t>
            </a:r>
            <a:r>
              <a:rPr lang="it-IT" sz="1400" b="1" dirty="0">
                <a:effectLst/>
                <a:latin typeface="DM Sans" pitchFamily="2" charset="77"/>
              </a:rPr>
              <a:t>scripts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it-IT" sz="1400" b="1" i="1" dirty="0">
                <a:effectLst/>
                <a:latin typeface="DM Sans" pitchFamily="2" charset="77"/>
              </a:rPr>
              <a:t>HTTP </a:t>
            </a:r>
            <a:r>
              <a:rPr lang="it-IT" sz="1400" b="1" dirty="0">
                <a:effectLst/>
                <a:latin typeface="DM Sans" pitchFamily="2" charset="77"/>
              </a:rPr>
              <a:t>and </a:t>
            </a:r>
            <a:r>
              <a:rPr lang="it-IT" sz="1400" b="1" i="1" dirty="0">
                <a:effectLst/>
                <a:latin typeface="DM Sans" pitchFamily="2" charset="77"/>
              </a:rPr>
              <a:t>HTTPS </a:t>
            </a:r>
            <a:r>
              <a:rPr lang="it-IT" sz="1400" b="1" dirty="0" err="1">
                <a:effectLst/>
                <a:latin typeface="DM Sans" pitchFamily="2" charset="77"/>
              </a:rPr>
              <a:t>URIs</a:t>
            </a:r>
            <a:endParaRPr lang="it-IT" sz="1400" b="1" dirty="0">
              <a:effectLst/>
              <a:latin typeface="DM Sans" pitchFamily="2" charset="77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it-IT" sz="1400" i="1" dirty="0">
                <a:effectLst/>
                <a:latin typeface="DM Sans" pitchFamily="2" charset="77"/>
              </a:rPr>
              <a:t>HTML </a:t>
            </a:r>
            <a:r>
              <a:rPr lang="it-IT" sz="1400" dirty="0">
                <a:effectLst/>
                <a:latin typeface="DM Sans" pitchFamily="2" charset="77"/>
              </a:rPr>
              <a:t>tags and </a:t>
            </a:r>
            <a:r>
              <a:rPr lang="it-IT" sz="1400" i="1" dirty="0">
                <a:effectLst/>
                <a:latin typeface="DM Sans" pitchFamily="2" charset="77"/>
              </a:rPr>
              <a:t>CSS </a:t>
            </a:r>
            <a:r>
              <a:rPr lang="it-IT" sz="1400" dirty="0" err="1">
                <a:effectLst/>
                <a:latin typeface="DM Sans" pitchFamily="2" charset="77"/>
              </a:rPr>
              <a:t>stylesheets</a:t>
            </a:r>
            <a:endParaRPr lang="it-IT" sz="1400" dirty="0">
              <a:effectLst/>
              <a:latin typeface="DM Sans" pitchFamily="2" charset="77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it-IT" sz="1400" i="1" dirty="0">
                <a:effectLst/>
                <a:latin typeface="DM Sans" pitchFamily="2" charset="77"/>
              </a:rPr>
              <a:t>XML </a:t>
            </a:r>
            <a:r>
              <a:rPr lang="it-IT" sz="1400" dirty="0">
                <a:effectLst/>
                <a:latin typeface="DM Sans" pitchFamily="2" charset="77"/>
              </a:rPr>
              <a:t>and </a:t>
            </a:r>
            <a:r>
              <a:rPr lang="it-IT" sz="1400" i="1" dirty="0">
                <a:effectLst/>
                <a:latin typeface="DM Sans" pitchFamily="2" charset="77"/>
              </a:rPr>
              <a:t>JSON </a:t>
            </a:r>
            <a:r>
              <a:rPr lang="it-IT" sz="1400" dirty="0" err="1">
                <a:effectLst/>
                <a:latin typeface="DM Sans" pitchFamily="2" charset="77"/>
              </a:rPr>
              <a:t>codes</a:t>
            </a:r>
            <a:endParaRPr lang="it-IT" sz="1400" dirty="0">
              <a:effectLst/>
              <a:latin typeface="DM Sans" pitchFamily="2" charset="77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it-IT" sz="1400" dirty="0">
                <a:effectLst/>
                <a:latin typeface="DM Sans" pitchFamily="2" charset="77"/>
              </a:rPr>
              <a:t>Meta tags and </a:t>
            </a:r>
            <a:r>
              <a:rPr lang="it-IT" sz="1400" dirty="0" err="1">
                <a:effectLst/>
                <a:latin typeface="DM Sans" pitchFamily="2" charset="77"/>
              </a:rPr>
              <a:t>document</a:t>
            </a:r>
            <a:r>
              <a:rPr lang="it-IT" sz="1400" dirty="0">
                <a:effectLst/>
                <a:latin typeface="DM Sans" pitchFamily="2" charset="77"/>
              </a:rPr>
              <a:t> </a:t>
            </a:r>
            <a:r>
              <a:rPr lang="it-IT" sz="1400" dirty="0" err="1">
                <a:effectLst/>
                <a:latin typeface="DM Sans" pitchFamily="2" charset="77"/>
              </a:rPr>
              <a:t>properties</a:t>
            </a:r>
            <a:endParaRPr lang="it-IT" sz="1400" dirty="0">
              <a:effectLst/>
              <a:latin typeface="DM Sans" pitchFamily="2" charset="77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effectLst/>
                <a:latin typeface="DM Sans" pitchFamily="2" charset="77"/>
              </a:rPr>
              <a:t>Navigation</a:t>
            </a:r>
            <a:r>
              <a:rPr lang="it-IT" sz="1400" dirty="0">
                <a:effectLst/>
                <a:latin typeface="DM Sans" pitchFamily="2" charset="77"/>
              </a:rPr>
              <a:t> </a:t>
            </a:r>
            <a:r>
              <a:rPr lang="it-IT" sz="1400" dirty="0" err="1">
                <a:effectLst/>
                <a:latin typeface="DM Sans" pitchFamily="2" charset="77"/>
              </a:rPr>
              <a:t>menus</a:t>
            </a:r>
            <a:endParaRPr lang="it-IT" sz="1400" dirty="0">
              <a:effectLst/>
              <a:latin typeface="DM Sans" pitchFamily="2" charset="77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it-IT" sz="1400" dirty="0">
                <a:effectLst/>
                <a:latin typeface="DM Sans" pitchFamily="2" charset="77"/>
              </a:rPr>
              <a:t>Advertisements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effectLst/>
                <a:latin typeface="DM Sans" pitchFamily="2" charset="77"/>
              </a:rPr>
              <a:t>Footers</a:t>
            </a:r>
            <a:endParaRPr lang="it-IT" sz="1400" dirty="0">
              <a:latin typeface="DM Sans" pitchFamily="2" charset="77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it-IT" sz="1400" dirty="0">
                <a:effectLst/>
                <a:latin typeface="DM Sans" pitchFamily="2" charset="77"/>
              </a:rPr>
              <a:t>Social media </a:t>
            </a:r>
            <a:r>
              <a:rPr lang="it-IT" sz="1400" dirty="0" err="1">
                <a:effectLst/>
                <a:latin typeface="DM Sans" pitchFamily="2" charset="77"/>
              </a:rPr>
              <a:t>handlers</a:t>
            </a:r>
            <a:endParaRPr lang="it-IT" sz="1400" dirty="0">
              <a:latin typeface="DM Sans" pitchFamily="2" charset="77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it-IT" sz="1400" dirty="0">
                <a:effectLst/>
                <a:latin typeface="DM Sans" pitchFamily="2" charset="77"/>
              </a:rPr>
              <a:t>Hashtags and </a:t>
            </a:r>
            <a:r>
              <a:rPr lang="it-IT" sz="1400" dirty="0" err="1">
                <a:effectLst/>
                <a:latin typeface="DM Sans" pitchFamily="2" charset="77"/>
              </a:rPr>
              <a:t>mentions</a:t>
            </a:r>
            <a:endParaRPr lang="it-IT" sz="1400" dirty="0">
              <a:latin typeface="DM Sans" pitchFamily="2" charset="77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latin typeface="DM Sans" pitchFamily="2" charset="77"/>
              </a:rPr>
              <a:t>Word patterns </a:t>
            </a:r>
            <a:r>
              <a:rPr lang="it-IT" sz="1400" dirty="0">
                <a:latin typeface="DM Sans" pitchFamily="2" charset="77"/>
              </a:rPr>
              <a:t>(e.g. </a:t>
            </a:r>
            <a:r>
              <a:rPr lang="it-IT" sz="1400" i="1" dirty="0">
                <a:latin typeface="DM Sans" pitchFamily="2" charset="77"/>
              </a:rPr>
              <a:t>word1_word2 </a:t>
            </a:r>
            <a:r>
              <a:rPr lang="it-IT" sz="1400" dirty="0">
                <a:latin typeface="DM Sans" pitchFamily="2" charset="77"/>
              </a:rPr>
              <a:t>or </a:t>
            </a:r>
            <a:r>
              <a:rPr lang="it-IT" sz="1400" i="1" dirty="0">
                <a:latin typeface="DM Sans" pitchFamily="2" charset="77"/>
              </a:rPr>
              <a:t>word11.word2 </a:t>
            </a:r>
            <a:r>
              <a:rPr lang="it-IT" sz="1400" dirty="0">
                <a:latin typeface="DM Sans" pitchFamily="2" charset="77"/>
              </a:rPr>
              <a:t>or </a:t>
            </a:r>
            <a:r>
              <a:rPr lang="it-IT" sz="1400" i="1" dirty="0">
                <a:latin typeface="DM Sans" pitchFamily="2" charset="77"/>
              </a:rPr>
              <a:t>word1:word2</a:t>
            </a:r>
            <a:r>
              <a:rPr lang="it-IT" sz="1400" dirty="0">
                <a:latin typeface="DM Sans" pitchFamily="2" charset="77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006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ANALYZER</a:t>
            </a:r>
            <a:endParaRPr dirty="0"/>
          </a:p>
        </p:txBody>
      </p:sp>
      <p:sp>
        <p:nvSpPr>
          <p:cNvPr id="1690" name="Google Shape;1690;p35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it-IT" sz="1600" dirty="0" err="1">
                <a:latin typeface="DM Sans" pitchFamily="2" charset="77"/>
              </a:rPr>
              <a:t>Fully</a:t>
            </a:r>
            <a:r>
              <a:rPr lang="it-IT" sz="1600" dirty="0">
                <a:latin typeface="DM Sans" pitchFamily="2" charset="77"/>
              </a:rPr>
              <a:t> </a:t>
            </a:r>
            <a:r>
              <a:rPr lang="it-IT" sz="1400" dirty="0" err="1">
                <a:latin typeface="DM Sans" pitchFamily="2" charset="77"/>
              </a:rPr>
              <a:t>customizable</a:t>
            </a:r>
            <a:r>
              <a:rPr lang="it-IT" sz="1400" dirty="0">
                <a:latin typeface="DM Sans" pitchFamily="2" charset="77"/>
              </a:rPr>
              <a:t> class to </a:t>
            </a:r>
            <a:r>
              <a:rPr lang="it-IT" sz="1400" dirty="0" err="1">
                <a:latin typeface="DM Sans" pitchFamily="2" charset="77"/>
              </a:rPr>
              <a:t>analyze</a:t>
            </a:r>
            <a:r>
              <a:rPr lang="it-IT" sz="1400" dirty="0">
                <a:latin typeface="DM Sans" pitchFamily="2" charset="77"/>
              </a:rPr>
              <a:t> </a:t>
            </a:r>
            <a:r>
              <a:rPr lang="it-IT" sz="1400" dirty="0" err="1">
                <a:latin typeface="DM Sans" pitchFamily="2" charset="77"/>
              </a:rPr>
              <a:t>documents</a:t>
            </a:r>
            <a:r>
              <a:rPr lang="it-IT" sz="1400" dirty="0">
                <a:latin typeface="DM Sans" pitchFamily="2" charset="77"/>
              </a:rPr>
              <a:t> </a:t>
            </a:r>
            <a:r>
              <a:rPr lang="it-IT" sz="1400" dirty="0" err="1">
                <a:latin typeface="DM Sans" pitchFamily="2" charset="77"/>
              </a:rPr>
              <a:t>using</a:t>
            </a:r>
            <a:r>
              <a:rPr lang="it-IT" sz="1400" dirty="0">
                <a:latin typeface="DM Sans" pitchFamily="2" charset="77"/>
              </a:rPr>
              <a:t> </a:t>
            </a:r>
            <a:r>
              <a:rPr lang="it-IT" sz="1400" dirty="0" err="1">
                <a:latin typeface="DM Sans" pitchFamily="2" charset="77"/>
              </a:rPr>
              <a:t>different</a:t>
            </a:r>
            <a:r>
              <a:rPr lang="it-IT" sz="1400" dirty="0">
                <a:latin typeface="DM Sans" pitchFamily="2" charset="77"/>
              </a:rPr>
              <a:t> </a:t>
            </a:r>
            <a:r>
              <a:rPr lang="it-IT" sz="1400" dirty="0" err="1">
                <a:latin typeface="DM Sans" pitchFamily="2" charset="77"/>
              </a:rPr>
              <a:t>approaches</a:t>
            </a:r>
            <a:r>
              <a:rPr lang="it-IT" sz="1400" dirty="0">
                <a:latin typeface="DM Sans" pitchFamily="2" charset="77"/>
              </a:rPr>
              <a:t>. </a:t>
            </a:r>
          </a:p>
          <a:p>
            <a:pPr marL="152400" indent="0">
              <a:buNone/>
            </a:pPr>
            <a:endParaRPr lang="it-IT" sz="1400" dirty="0">
              <a:latin typeface="DM Sans" pitchFamily="2" charset="77"/>
            </a:endParaRPr>
          </a:p>
          <a:p>
            <a:pPr marL="152400" indent="0">
              <a:buNone/>
            </a:pPr>
            <a:r>
              <a:rPr lang="it-IT" sz="1400" dirty="0" err="1">
                <a:latin typeface="DM Sans" pitchFamily="2" charset="77"/>
              </a:rPr>
              <a:t>Based</a:t>
            </a:r>
            <a:r>
              <a:rPr lang="it-IT" sz="1400" dirty="0">
                <a:latin typeface="DM Sans" pitchFamily="2" charset="77"/>
              </a:rPr>
              <a:t> on </a:t>
            </a:r>
            <a:r>
              <a:rPr lang="it-IT" sz="1400" dirty="0" err="1">
                <a:latin typeface="DM Sans" pitchFamily="2" charset="77"/>
              </a:rPr>
              <a:t>experiment</a:t>
            </a:r>
            <a:r>
              <a:rPr lang="it-IT" sz="1400" dirty="0">
                <a:latin typeface="DM Sans" pitchFamily="2" charset="77"/>
              </a:rPr>
              <a:t> </a:t>
            </a:r>
            <a:r>
              <a:rPr lang="it-IT" sz="1400" dirty="0" err="1">
                <a:latin typeface="DM Sans" pitchFamily="2" charset="77"/>
              </a:rPr>
              <a:t>results</a:t>
            </a:r>
            <a:r>
              <a:rPr lang="it-IT" sz="1400" dirty="0">
                <a:latin typeface="DM Sans" pitchFamily="2" charset="77"/>
              </a:rPr>
              <a:t> with </a:t>
            </a:r>
            <a:r>
              <a:rPr lang="it-IT" sz="1400" dirty="0" err="1">
                <a:latin typeface="DM Sans" pitchFamily="2" charset="77"/>
              </a:rPr>
              <a:t>different</a:t>
            </a:r>
            <a:r>
              <a:rPr lang="it-IT" sz="1400" dirty="0">
                <a:latin typeface="DM Sans" pitchFamily="2" charset="77"/>
              </a:rPr>
              <a:t> </a:t>
            </a:r>
            <a:r>
              <a:rPr lang="it-IT" sz="1400" dirty="0" err="1">
                <a:latin typeface="DM Sans" pitchFamily="2" charset="77"/>
              </a:rPr>
              <a:t>parameters</a:t>
            </a:r>
            <a:r>
              <a:rPr lang="it-IT" sz="1400" dirty="0">
                <a:latin typeface="DM Sans" pitchFamily="2" charset="77"/>
              </a:rPr>
              <a:t> and by </a:t>
            </a:r>
            <a:r>
              <a:rPr lang="it-IT" sz="1400" dirty="0" err="1">
                <a:latin typeface="DM Sans" pitchFamily="2" charset="77"/>
              </a:rPr>
              <a:t>trying</a:t>
            </a:r>
            <a:r>
              <a:rPr lang="it-IT" sz="1400" dirty="0">
                <a:latin typeface="DM Sans" pitchFamily="2" charset="77"/>
              </a:rPr>
              <a:t> </a:t>
            </a:r>
            <a:r>
              <a:rPr lang="it-IT" sz="1400" dirty="0" err="1">
                <a:latin typeface="DM Sans" pitchFamily="2" charset="77"/>
              </a:rPr>
              <a:t>both</a:t>
            </a:r>
            <a:r>
              <a:rPr lang="it-IT" sz="1400" dirty="0">
                <a:latin typeface="DM Sans" pitchFamily="2" charset="77"/>
              </a:rPr>
              <a:t> English and French dataset, the following are the </a:t>
            </a:r>
            <a:r>
              <a:rPr lang="it-IT" sz="1400" dirty="0" err="1">
                <a:latin typeface="DM Sans" pitchFamily="2" charset="77"/>
              </a:rPr>
              <a:t>parameters</a:t>
            </a:r>
            <a:r>
              <a:rPr lang="it-IT" sz="1400" dirty="0">
                <a:latin typeface="DM Sans" pitchFamily="2" charset="77"/>
              </a:rPr>
              <a:t> </a:t>
            </a:r>
            <a:r>
              <a:rPr lang="it-IT" sz="1400" dirty="0" err="1">
                <a:latin typeface="DM Sans" pitchFamily="2" charset="77"/>
              </a:rPr>
              <a:t>used</a:t>
            </a:r>
            <a:r>
              <a:rPr lang="it-IT" sz="1400" dirty="0">
                <a:latin typeface="DM Sans" pitchFamily="2" charset="77"/>
              </a:rPr>
              <a:t> to </a:t>
            </a:r>
            <a:r>
              <a:rPr lang="it-IT" sz="1400" dirty="0" err="1">
                <a:latin typeface="DM Sans" pitchFamily="2" charset="77"/>
              </a:rPr>
              <a:t>get</a:t>
            </a:r>
            <a:r>
              <a:rPr lang="it-IT" sz="1400" dirty="0">
                <a:latin typeface="DM Sans" pitchFamily="2" charset="77"/>
              </a:rPr>
              <a:t> the best </a:t>
            </a:r>
            <a:r>
              <a:rPr lang="it-IT" sz="1400" dirty="0" err="1">
                <a:latin typeface="DM Sans" pitchFamily="2" charset="77"/>
              </a:rPr>
              <a:t>results</a:t>
            </a:r>
            <a:r>
              <a:rPr lang="it-IT" sz="1400" dirty="0">
                <a:latin typeface="DM Sans" pitchFamily="2" charset="77"/>
              </a:rPr>
              <a:t>:</a:t>
            </a:r>
          </a:p>
          <a:p>
            <a:pPr marL="152400" indent="0">
              <a:buNone/>
            </a:pPr>
            <a:endParaRPr lang="it-IT" sz="1400" dirty="0">
              <a:latin typeface="DM Sans" pitchFamily="2" charset="77"/>
            </a:endParaRPr>
          </a:p>
          <a:p>
            <a:pPr marL="152400" indent="0">
              <a:buNone/>
            </a:pPr>
            <a:endParaRPr lang="it-IT" sz="1400" dirty="0">
              <a:latin typeface="DM Sans" pitchFamily="2" charset="77"/>
            </a:endParaRPr>
          </a:p>
          <a:p>
            <a:pPr marL="152400" indent="0">
              <a:lnSpc>
                <a:spcPct val="150000"/>
              </a:lnSpc>
              <a:buNone/>
            </a:pP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</a:rPr>
              <a:t> • </a:t>
            </a:r>
            <a:r>
              <a:rPr lang="it-IT" sz="1400" dirty="0">
                <a:solidFill>
                  <a:schemeClr val="tx1"/>
                </a:solidFill>
                <a:latin typeface="DM Sans" pitchFamily="2" charset="77"/>
              </a:rPr>
              <a:t>French dataset		</a:t>
            </a: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</a:rPr>
              <a:t> • Minimum token </a:t>
            </a:r>
            <a:r>
              <a:rPr lang="it-IT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length</a:t>
            </a: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</a:rPr>
              <a:t>: 2</a:t>
            </a:r>
            <a:endParaRPr lang="it-IT" sz="1400" dirty="0">
              <a:solidFill>
                <a:schemeClr val="tx1"/>
              </a:solidFill>
              <a:latin typeface="DM Sans" pitchFamily="2" charset="77"/>
            </a:endParaRPr>
          </a:p>
          <a:p>
            <a:pPr marL="152400" indent="0">
              <a:lnSpc>
                <a:spcPct val="150000"/>
              </a:lnSpc>
              <a:buNone/>
            </a:pP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</a:rPr>
              <a:t> • </a:t>
            </a:r>
            <a:r>
              <a:rPr lang="it-IT" sz="1400" dirty="0" err="1">
                <a:solidFill>
                  <a:schemeClr val="tx1"/>
                </a:solidFill>
                <a:latin typeface="DM Sans" pitchFamily="2" charset="77"/>
              </a:rPr>
              <a:t>FrenchLightStemFilter</a:t>
            </a:r>
            <a:r>
              <a:rPr lang="it-IT" sz="1400" dirty="0">
                <a:solidFill>
                  <a:schemeClr val="tx1"/>
                </a:solidFill>
                <a:latin typeface="DM Sans" pitchFamily="2" charset="77"/>
              </a:rPr>
              <a:t>	 </a:t>
            </a: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</a:rPr>
              <a:t>• </a:t>
            </a:r>
            <a:r>
              <a:rPr lang="it-IT" sz="1400" dirty="0">
                <a:solidFill>
                  <a:schemeClr val="tx1"/>
                </a:solidFill>
                <a:latin typeface="DM Sans" pitchFamily="2" charset="77"/>
              </a:rPr>
              <a:t>Maximum token </a:t>
            </a:r>
            <a:r>
              <a:rPr lang="it-IT" sz="1400" dirty="0" err="1">
                <a:solidFill>
                  <a:schemeClr val="tx1"/>
                </a:solidFill>
                <a:latin typeface="DM Sans" pitchFamily="2" charset="77"/>
              </a:rPr>
              <a:t>length</a:t>
            </a:r>
            <a:r>
              <a:rPr lang="it-IT" sz="1400" dirty="0">
                <a:solidFill>
                  <a:schemeClr val="tx1"/>
                </a:solidFill>
                <a:latin typeface="DM Sans" pitchFamily="2" charset="77"/>
              </a:rPr>
              <a:t>: 15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</a:rPr>
              <a:t> • </a:t>
            </a:r>
            <a:r>
              <a:rPr lang="it-IT" sz="1400" dirty="0" err="1">
                <a:solidFill>
                  <a:schemeClr val="tx1"/>
                </a:solidFill>
                <a:latin typeface="DM Sans" pitchFamily="2" charset="77"/>
              </a:rPr>
              <a:t>StandardTokenizer</a:t>
            </a:r>
            <a:r>
              <a:rPr lang="it-IT" sz="1400" dirty="0">
                <a:solidFill>
                  <a:schemeClr val="tx1"/>
                </a:solidFill>
                <a:latin typeface="DM Sans" pitchFamily="2" charset="77"/>
              </a:rPr>
              <a:t>	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</a:rPr>
              <a:t> • </a:t>
            </a:r>
            <a:r>
              <a:rPr lang="it-IT" sz="1400" dirty="0" err="1">
                <a:solidFill>
                  <a:schemeClr val="tx1"/>
                </a:solidFill>
                <a:latin typeface="DM Sans" pitchFamily="2" charset="77"/>
              </a:rPr>
              <a:t>LowerCaseFilter</a:t>
            </a:r>
            <a:endParaRPr lang="it-IT" sz="1400" dirty="0">
              <a:solidFill>
                <a:schemeClr val="tx1"/>
              </a:solidFill>
              <a:latin typeface="DM Sans" pitchFamily="2" charset="77"/>
            </a:endParaRPr>
          </a:p>
          <a:p>
            <a:pPr marL="152400" indent="0">
              <a:buNone/>
            </a:pPr>
            <a:endParaRPr lang="it-IT" sz="1400" dirty="0">
              <a:solidFill>
                <a:schemeClr val="tx1"/>
              </a:solidFill>
              <a:latin typeface="DM Sans" pitchFamily="2" charset="77"/>
            </a:endParaRPr>
          </a:p>
          <a:p>
            <a:pPr marL="152400" indent="0">
              <a:buNone/>
            </a:pPr>
            <a:endParaRPr lang="it-IT" sz="1400" dirty="0">
              <a:effectLst/>
              <a:latin typeface="LMRoman10"/>
            </a:endParaRPr>
          </a:p>
          <a:p>
            <a:pPr marL="152400" indent="0">
              <a:buNone/>
            </a:pPr>
            <a:endParaRPr lang="it-IT" dirty="0">
              <a:latin typeface="DM Sans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DM Sans" pitchFamily="2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6C4987A-2D66-14B7-A340-47840568E972}"/>
              </a:ext>
            </a:extLst>
          </p:cNvPr>
          <p:cNvSpPr txBox="1"/>
          <p:nvPr/>
        </p:nvSpPr>
        <p:spPr>
          <a:xfrm>
            <a:off x="3558448" y="3058605"/>
            <a:ext cx="4461832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  <a:latin typeface="DM Sans" pitchFamily="2" charset="77"/>
              </a:rPr>
              <a:t>• French word </a:t>
            </a:r>
            <a:r>
              <a:rPr lang="it-IT" dirty="0" err="1">
                <a:solidFill>
                  <a:schemeClr val="tx1"/>
                </a:solidFill>
                <a:latin typeface="DM Sans" pitchFamily="2" charset="77"/>
              </a:rPr>
              <a:t>stoplist</a:t>
            </a:r>
            <a:r>
              <a:rPr lang="it-IT" dirty="0">
                <a:solidFill>
                  <a:schemeClr val="tx1"/>
                </a:solidFill>
                <a:latin typeface="DM Sans" pitchFamily="2" charset="77"/>
              </a:rPr>
              <a:t> (</a:t>
            </a:r>
            <a:r>
              <a:rPr lang="it-IT" dirty="0">
                <a:effectLst/>
                <a:latin typeface="DM Sans" pitchFamily="2" charset="77"/>
              </a:rPr>
              <a:t>662 French words): </a:t>
            </a:r>
            <a:r>
              <a:rPr lang="it-IT" dirty="0" err="1">
                <a:latin typeface="DM Sans" pitchFamily="2" charset="77"/>
              </a:rPr>
              <a:t>b</a:t>
            </a:r>
            <a:r>
              <a:rPr lang="it-IT" dirty="0" err="1">
                <a:effectLst/>
                <a:latin typeface="DM Sans" pitchFamily="2" charset="77"/>
              </a:rPr>
              <a:t>uilt</a:t>
            </a:r>
            <a:r>
              <a:rPr lang="it-IT" dirty="0">
                <a:effectLst/>
                <a:latin typeface="DM Sans" pitchFamily="2" charset="77"/>
              </a:rPr>
              <a:t> </a:t>
            </a:r>
            <a:r>
              <a:rPr lang="it-IT" dirty="0" err="1">
                <a:effectLst/>
                <a:latin typeface="DM Sans" pitchFamily="2" charset="77"/>
              </a:rPr>
              <a:t>upon</a:t>
            </a:r>
            <a:r>
              <a:rPr lang="it-IT" dirty="0">
                <a:effectLst/>
                <a:latin typeface="DM Sans" pitchFamily="2" charset="77"/>
              </a:rPr>
              <a:t> </a:t>
            </a:r>
            <a:r>
              <a:rPr lang="it-IT" dirty="0" err="1">
                <a:effectLst/>
                <a:latin typeface="DM Sans" pitchFamily="2" charset="77"/>
              </a:rPr>
              <a:t>popular</a:t>
            </a:r>
            <a:r>
              <a:rPr lang="it-IT" dirty="0">
                <a:effectLst/>
                <a:latin typeface="DM Sans" pitchFamily="2" charset="77"/>
              </a:rPr>
              <a:t> French </a:t>
            </a:r>
            <a:r>
              <a:rPr lang="it-IT" dirty="0" err="1">
                <a:effectLst/>
                <a:latin typeface="DM Sans" pitchFamily="2" charset="77"/>
              </a:rPr>
              <a:t>stoplist</a:t>
            </a:r>
            <a:r>
              <a:rPr lang="it-IT" dirty="0">
                <a:effectLst/>
                <a:latin typeface="DM Sans" pitchFamily="2" charset="77"/>
              </a:rPr>
              <a:t> and </a:t>
            </a:r>
            <a:r>
              <a:rPr lang="it-IT" dirty="0" err="1">
                <a:effectLst/>
                <a:latin typeface="DM Sans" pitchFamily="2" charset="77"/>
              </a:rPr>
              <a:t>most</a:t>
            </a:r>
            <a:r>
              <a:rPr lang="it-IT" dirty="0">
                <a:effectLst/>
                <a:latin typeface="DM Sans" pitchFamily="2" charset="77"/>
              </a:rPr>
              <a:t> </a:t>
            </a:r>
            <a:r>
              <a:rPr lang="it-IT" dirty="0" err="1">
                <a:effectLst/>
                <a:latin typeface="DM Sans" pitchFamily="2" charset="77"/>
              </a:rPr>
              <a:t>frequent</a:t>
            </a:r>
            <a:r>
              <a:rPr lang="it-IT" dirty="0">
                <a:effectLst/>
                <a:latin typeface="DM Sans" pitchFamily="2" charset="77"/>
              </a:rPr>
              <a:t> </a:t>
            </a:r>
            <a:r>
              <a:rPr lang="it-IT" dirty="0" err="1">
                <a:effectLst/>
                <a:latin typeface="DM Sans" pitchFamily="2" charset="77"/>
              </a:rPr>
              <a:t>stopwords</a:t>
            </a:r>
            <a:r>
              <a:rPr lang="it-IT" dirty="0">
                <a:effectLst/>
                <a:latin typeface="DM Sans" pitchFamily="2" charset="77"/>
              </a:rPr>
              <a:t> in the </a:t>
            </a:r>
            <a:r>
              <a:rPr lang="it-IT" dirty="0" err="1">
                <a:effectLst/>
                <a:latin typeface="DM Sans" pitchFamily="2" charset="77"/>
              </a:rPr>
              <a:t>collection</a:t>
            </a:r>
            <a:r>
              <a:rPr lang="it-IT" dirty="0">
                <a:effectLst/>
                <a:latin typeface="DM Sans" pitchFamily="2" charset="77"/>
              </a:rPr>
              <a:t>. </a:t>
            </a:r>
            <a:endParaRPr lang="it-IT" dirty="0">
              <a:latin typeface="DM Sans" pitchFamily="2" charset="77"/>
            </a:endParaRPr>
          </a:p>
          <a:p>
            <a:pPr>
              <a:lnSpc>
                <a:spcPct val="150000"/>
              </a:lnSpc>
            </a:pPr>
            <a:endParaRPr lang="it-IT" dirty="0"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3143566"/>
      </p:ext>
    </p:extLst>
  </p:cSld>
  <p:clrMapOvr>
    <a:masterClrMapping/>
  </p:clrMapOvr>
</p:sld>
</file>

<file path=ppt/theme/theme1.xml><?xml version="1.0" encoding="utf-8"?>
<a:theme xmlns:a="http://schemas.openxmlformats.org/drawingml/2006/main" name="Search Engine Optimization Proposal by Slidesgo">
  <a:themeElements>
    <a:clrScheme name="Simple Light">
      <a:dk1>
        <a:srgbClr val="272727"/>
      </a:dk1>
      <a:lt1>
        <a:srgbClr val="FFFFFF"/>
      </a:lt1>
      <a:dk2>
        <a:srgbClr val="272727"/>
      </a:dk2>
      <a:lt2>
        <a:srgbClr val="F5F5F5"/>
      </a:lt2>
      <a:accent1>
        <a:srgbClr val="CC4C5F"/>
      </a:accent1>
      <a:accent2>
        <a:srgbClr val="CE0220"/>
      </a:accent2>
      <a:accent3>
        <a:srgbClr val="990016"/>
      </a:accent3>
      <a:accent4>
        <a:srgbClr val="4F4F4F"/>
      </a:accent4>
      <a:accent5>
        <a:srgbClr val="979797"/>
      </a:accent5>
      <a:accent6>
        <a:srgbClr val="CCCCCC"/>
      </a:accent6>
      <a:hlink>
        <a:srgbClr val="AC35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1060</Words>
  <Application>Microsoft Office PowerPoint</Application>
  <PresentationFormat>On-screen Show (16:9)</PresentationFormat>
  <Paragraphs>178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LMRoman10</vt:lpstr>
      <vt:lpstr>Lato</vt:lpstr>
      <vt:lpstr>Domine</vt:lpstr>
      <vt:lpstr>Roboto Condensed Light</vt:lpstr>
      <vt:lpstr>Nunito</vt:lpstr>
      <vt:lpstr>DM Sans</vt:lpstr>
      <vt:lpstr>LMSans10-Bold</vt:lpstr>
      <vt:lpstr>Arial</vt:lpstr>
      <vt:lpstr>Search Engine Optimization Proposal by Slidesgo</vt:lpstr>
      <vt:lpstr>SEUPD@CLEF: TEAM CLOSE Temporal persistance of IR systems’ performance</vt:lpstr>
      <vt:lpstr>TABLE OF CONTENTS</vt:lpstr>
      <vt:lpstr>TASK</vt:lpstr>
      <vt:lpstr>02 COLLECTION</vt:lpstr>
      <vt:lpstr>COLLECTION</vt:lpstr>
      <vt:lpstr>03 OUR SYSTEM</vt:lpstr>
      <vt:lpstr>PARSER</vt:lpstr>
      <vt:lpstr>PARSER</vt:lpstr>
      <vt:lpstr>ANALYZER</vt:lpstr>
      <vt:lpstr>GSON</vt:lpstr>
      <vt:lpstr>INDEXER</vt:lpstr>
      <vt:lpstr>SEARCHER</vt:lpstr>
      <vt:lpstr>QUERY EXPANSION</vt:lpstr>
      <vt:lpstr>QUERY BOOSTING</vt:lpstr>
      <vt:lpstr>DOCUMENT RE-RANKING</vt:lpstr>
      <vt:lpstr>DOCUMENT RE-RANKING</vt:lpstr>
      <vt:lpstr>04 RESULTS</vt:lpstr>
      <vt:lpstr>RESULTS</vt:lpstr>
      <vt:lpstr>RESULTS</vt:lpstr>
      <vt:lpstr>RESULTS</vt:lpstr>
      <vt:lpstr>Statistical Analysis</vt:lpstr>
      <vt:lpstr>Statistical Analysis</vt:lpstr>
      <vt:lpstr>Statistical Analysis</vt:lpstr>
      <vt:lpstr>Statistical Analysis</vt:lpstr>
      <vt:lpstr>Statistical Analysis</vt:lpstr>
      <vt:lpstr>05 CONCLUSIONS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SEUPD@CLEF: TEAM CLOSE Temporal persistance of IR systems’ performance</dc:title>
  <cp:lastModifiedBy>Reza Safavi</cp:lastModifiedBy>
  <cp:revision>56</cp:revision>
  <dcterms:modified xsi:type="dcterms:W3CDTF">2023-05-28T19:20:03Z</dcterms:modified>
</cp:coreProperties>
</file>