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09BF8F-C9FC-42F3-9DAE-B9F9629B6CD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9562125-C4CB-431E-B41C-031FF6AFEEF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7099FCE-3BC5-408E-8481-A99BE6C35DA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9260FAD-9665-4601-B05D-68D88F1F05A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A4170BB-4E8D-4296-A563-FFA38C9B94D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0893F51-2DAD-42E9-B40C-ABCE8713DCC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D4E9099-5FE1-4ECE-98B8-6E7F9ECC55F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A406D60-EF9A-42DC-A7BC-E0B01BC5265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9FFC631-0AE1-4115-B4F8-02DA853F065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E5FF0D9-51B2-4EEF-AF42-5336DE3CA36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12B0311-65E5-4F90-8843-767F59E2C4A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384E71E-24FB-4E76-91A9-1B0C4FC9912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A32ED9E-854A-48DB-B69E-1F29E8960B3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560" cy="45972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8640" cy="5032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541F759-3BF0-42A1-B020-2AF27F2134B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6800" cy="1080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7200" cy="907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6160" cy="138024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78" b="45019"/>
          <a:stretch>
            <a:fillRect/>
          </a:stretch>
        </p:blipFill>
        <p:spPr>
          <a:xfrm>
            <a:off x="6619320" y="1393560"/>
            <a:ext cx="2515320" cy="9529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158" b="13070"/>
          <a:stretch>
            <a:fillRect/>
          </a:stretch>
        </p:blipFill>
        <p:spPr>
          <a:xfrm>
            <a:off x="0" y="1393560"/>
            <a:ext cx="3393360" cy="8762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7520" cy="1087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7920" cy="9079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6800" cy="17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593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7480" cy="45432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10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7200" cy="9072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10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19600" cy="9993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6560" cy="35928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19600" cy="1090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3840" cy="90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100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188720" y="1418040"/>
            <a:ext cx="6765480" cy="457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8880" cy="55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75160" y="3151800"/>
            <a:ext cx="7388280" cy="71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8120" cy="33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94360" y="1873440"/>
            <a:ext cx="7953480" cy="100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Example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" y="1132200"/>
            <a:ext cx="4413960" cy="3678120"/>
          </a:xfrm>
          <a:prstGeom prst="rect">
            <a:avLst/>
          </a:prstGeom>
          <a:ln>
            <a:noFill/>
          </a:ln>
        </p:spPr>
      </p:pic>
      <p:sp>
        <p:nvSpPr>
          <p:cNvPr id="185" name="Line 2"/>
          <p:cNvSpPr/>
          <p:nvPr/>
        </p:nvSpPr>
        <p:spPr>
          <a:xfrm>
            <a:off x="2934720" y="3057120"/>
            <a:ext cx="1158480" cy="9885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86" name="TextShape 3"/>
          <p:cNvSpPr txBox="1"/>
          <p:nvPr/>
        </p:nvSpPr>
        <p:spPr>
          <a:xfrm>
            <a:off x="3420000" y="3108960"/>
            <a:ext cx="2286000" cy="30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4261680"/>
            <a:ext cx="6346800" cy="23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8680" cy="25542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40080" y="5815440"/>
            <a:ext cx="3651480" cy="44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7480" cy="12740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5600" cy="173124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056560" y="5804280"/>
            <a:ext cx="3859560" cy="44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4320" y="1230480"/>
            <a:ext cx="8685000" cy="103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8440" cy="173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839600" y="3775320"/>
            <a:ext cx="961200" cy="67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7" name="Line 4"/>
          <p:cNvSpPr/>
          <p:nvPr/>
        </p:nvSpPr>
        <p:spPr>
          <a:xfrm flipV="1">
            <a:off x="2651760" y="4024800"/>
            <a:ext cx="512640" cy="1260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08" name="CustomShape 5"/>
          <p:cNvSpPr/>
          <p:nvPr/>
        </p:nvSpPr>
        <p:spPr>
          <a:xfrm>
            <a:off x="3243600" y="4351680"/>
            <a:ext cx="145872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719600" y="2371680"/>
            <a:ext cx="1041120" cy="61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1839600" y="3775680"/>
            <a:ext cx="961200" cy="67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077440" y="3684960"/>
            <a:ext cx="114984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777240" y="5252760"/>
            <a:ext cx="7586640" cy="62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320" y="1321920"/>
            <a:ext cx="8343360" cy="2926080"/>
          </a:xfrm>
          <a:prstGeom prst="rect">
            <a:avLst/>
          </a:prstGeom>
          <a:ln>
            <a:noFill/>
          </a:ln>
        </p:spPr>
      </p:pic>
      <p:sp>
        <p:nvSpPr>
          <p:cNvPr id="114" name="Line 10"/>
          <p:cNvSpPr/>
          <p:nvPr/>
        </p:nvSpPr>
        <p:spPr>
          <a:xfrm flipV="1">
            <a:off x="3922200" y="3474720"/>
            <a:ext cx="0" cy="9504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5" name="Line 11"/>
          <p:cNvSpPr/>
          <p:nvPr/>
        </p:nvSpPr>
        <p:spPr>
          <a:xfrm flipH="1">
            <a:off x="4480560" y="2687760"/>
            <a:ext cx="274320" cy="2743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 flipH="1">
            <a:off x="4663440" y="3967920"/>
            <a:ext cx="45720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349280" y="1832400"/>
            <a:ext cx="6444000" cy="350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6080" y="4439880"/>
            <a:ext cx="8498160" cy="158508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7520" cy="8294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6640" cy="4906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7200" cy="5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184400"/>
            <a:ext cx="644400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8160" cy="158508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607120" y="2572560"/>
            <a:ext cx="3930120" cy="5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3120480"/>
            <a:ext cx="5112000" cy="11966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0200" y="1684800"/>
            <a:ext cx="1803960" cy="97128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352160" y="4406760"/>
            <a:ext cx="644400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Line 7"/>
          <p:cNvSpPr/>
          <p:nvPr/>
        </p:nvSpPr>
        <p:spPr>
          <a:xfrm>
            <a:off x="4590720" y="4223520"/>
            <a:ext cx="0" cy="73152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pic>
        <p:nvPicPr>
          <p:cNvPr id="13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54480" y="5578560"/>
            <a:ext cx="6039360" cy="730800"/>
          </a:xfrm>
          <a:prstGeom prst="rect">
            <a:avLst/>
          </a:prstGeom>
          <a:ln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1352160" y="4982760"/>
            <a:ext cx="644400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20400" y="1384560"/>
            <a:ext cx="8500680" cy="117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690120" y="5123880"/>
            <a:ext cx="3377160" cy="65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812840" y="5123160"/>
            <a:ext cx="3961440" cy="65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39120"/>
            <a:ext cx="4573440" cy="2849760"/>
          </a:xfrm>
          <a:prstGeom prst="rect">
            <a:avLst/>
          </a:prstGeom>
          <a:ln>
            <a:noFill/>
          </a:ln>
        </p:spPr>
      </p:pic>
      <p:sp>
        <p:nvSpPr>
          <p:cNvPr id="141" name="Line 6"/>
          <p:cNvSpPr/>
          <p:nvPr/>
        </p:nvSpPr>
        <p:spPr>
          <a:xfrm>
            <a:off x="4206240" y="2227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7"/>
          <p:cNvSpPr/>
          <p:nvPr/>
        </p:nvSpPr>
        <p:spPr>
          <a:xfrm flipV="1">
            <a:off x="3095280" y="3233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8"/>
          <p:cNvSpPr/>
          <p:nvPr/>
        </p:nvSpPr>
        <p:spPr>
          <a:xfrm>
            <a:off x="3092400" y="2776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9"/>
          <p:cNvSpPr/>
          <p:nvPr/>
        </p:nvSpPr>
        <p:spPr>
          <a:xfrm>
            <a:off x="3092400" y="2776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0"/>
          <p:cNvSpPr/>
          <p:nvPr/>
        </p:nvSpPr>
        <p:spPr>
          <a:xfrm>
            <a:off x="3732480" y="2227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1"/>
          <p:cNvSpPr/>
          <p:nvPr/>
        </p:nvSpPr>
        <p:spPr>
          <a:xfrm>
            <a:off x="3732480" y="2241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2"/>
          <p:cNvSpPr/>
          <p:nvPr/>
        </p:nvSpPr>
        <p:spPr>
          <a:xfrm>
            <a:off x="5486400" y="3327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3"/>
          <p:cNvSpPr/>
          <p:nvPr/>
        </p:nvSpPr>
        <p:spPr>
          <a:xfrm flipV="1">
            <a:off x="4375440" y="4333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4"/>
          <p:cNvSpPr/>
          <p:nvPr/>
        </p:nvSpPr>
        <p:spPr>
          <a:xfrm>
            <a:off x="4372560" y="3876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5"/>
          <p:cNvSpPr/>
          <p:nvPr/>
        </p:nvSpPr>
        <p:spPr>
          <a:xfrm>
            <a:off x="4372560" y="3876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6"/>
          <p:cNvSpPr/>
          <p:nvPr/>
        </p:nvSpPr>
        <p:spPr>
          <a:xfrm>
            <a:off x="5012640" y="3327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7"/>
          <p:cNvSpPr/>
          <p:nvPr/>
        </p:nvSpPr>
        <p:spPr>
          <a:xfrm>
            <a:off x="5012640" y="3341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3" name="Line 18"/>
          <p:cNvSpPr/>
          <p:nvPr/>
        </p:nvSpPr>
        <p:spPr>
          <a:xfrm>
            <a:off x="3953160" y="3237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19"/>
          <p:cNvSpPr/>
          <p:nvPr/>
        </p:nvSpPr>
        <p:spPr>
          <a:xfrm>
            <a:off x="4206240" y="2942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5" name="Line 20"/>
          <p:cNvSpPr/>
          <p:nvPr/>
        </p:nvSpPr>
        <p:spPr>
          <a:xfrm>
            <a:off x="3915360" y="5741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40080" y="1420560"/>
            <a:ext cx="7862040" cy="245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39800" cy="21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189080" y="1449360"/>
            <a:ext cx="6764400" cy="456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4520"/>
            <a:ext cx="8223120" cy="6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41000" y="1384560"/>
            <a:ext cx="826200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144880"/>
            <a:ext cx="4703400" cy="3891600"/>
          </a:xfrm>
          <a:prstGeom prst="rect">
            <a:avLst/>
          </a:prstGeom>
          <a:ln>
            <a:noFill/>
          </a:ln>
        </p:spPr>
      </p:pic>
      <p:sp>
        <p:nvSpPr>
          <p:cNvPr id="167" name="TextShape 4"/>
          <p:cNvSpPr txBox="1"/>
          <p:nvPr/>
        </p:nvSpPr>
        <p:spPr>
          <a:xfrm>
            <a:off x="936720" y="3826800"/>
            <a:ext cx="1541520" cy="30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Matrix creation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202320" y="4993200"/>
            <a:ext cx="2377440" cy="1201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Solution algorithms: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Cyclic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Logarithmic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Companion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Analytical</a:t>
            </a:r>
            <a:endParaRPr/>
          </a:p>
        </p:txBody>
      </p:sp>
      <p:sp>
        <p:nvSpPr>
          <p:cNvPr id="169" name="TextShape 6"/>
          <p:cNvSpPr txBox="1"/>
          <p:nvPr/>
        </p:nvSpPr>
        <p:spPr>
          <a:xfrm>
            <a:off x="7354080" y="3804480"/>
            <a:ext cx="1434960" cy="30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Check results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7370640" y="5400720"/>
            <a:ext cx="1349640" cy="30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Store results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